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24"/>
  </p:handoutMasterIdLst>
  <p:sldIdLst>
    <p:sldId id="256" r:id="rId4"/>
    <p:sldId id="337" r:id="rId5"/>
    <p:sldId id="350" r:id="rId6"/>
    <p:sldId id="336" r:id="rId7"/>
    <p:sldId id="349" r:id="rId8"/>
    <p:sldId id="355" r:id="rId9"/>
    <p:sldId id="352" r:id="rId10"/>
    <p:sldId id="338" r:id="rId11"/>
    <p:sldId id="340" r:id="rId12"/>
    <p:sldId id="353" r:id="rId13"/>
    <p:sldId id="341" r:id="rId14"/>
    <p:sldId id="343" r:id="rId15"/>
    <p:sldId id="346" r:id="rId16"/>
    <p:sldId id="344" r:id="rId17"/>
    <p:sldId id="345" r:id="rId18"/>
    <p:sldId id="347" r:id="rId19"/>
    <p:sldId id="348" r:id="rId20"/>
    <p:sldId id="264" r:id="rId21"/>
    <p:sldId id="351" r:id="rId22"/>
    <p:sldId id="282" r:id="rId23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4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EFEF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471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480" y="-54"/>
      </p:cViewPr>
      <p:guideLst>
        <p:guide orient="horz" pos="244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9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lang="en-IN"/>
            </a:pPr>
            <a:r>
              <a:rPr lang="en-US" sz="2160" b="1" i="0" u="none" strike="noStrike" baseline="0" dirty="0" smtClean="0"/>
              <a:t>Slab </a:t>
            </a:r>
            <a:r>
              <a:rPr lang="en-US" dirty="0" smtClean="0"/>
              <a:t>%</a:t>
            </a:r>
            <a:endParaRPr lang="en-US" dirty="0"/>
          </a:p>
        </c:rich>
      </c:tx>
      <c:layout>
        <c:manualLayout>
          <c:xMode val="edge"/>
          <c:yMode val="edge"/>
          <c:x val="2.7019662796387799E-2"/>
          <c:y val="1.6406248990757339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BV</c:v>
                </c:pt>
              </c:strCache>
            </c:strRef>
          </c:tx>
          <c:cat>
            <c:strRef>
              <c:f>Sheet1!$A$2:$A$10</c:f>
              <c:strCache>
                <c:ptCount val="8"/>
                <c:pt idx="0">
                  <c:v>&lt; 10000</c:v>
                </c:pt>
                <c:pt idx="1">
                  <c:v>0.1 - 1 lac</c:v>
                </c:pt>
                <c:pt idx="2">
                  <c:v>1 - 3 lac</c:v>
                </c:pt>
                <c:pt idx="3">
                  <c:v>3 - 5 lac</c:v>
                </c:pt>
                <c:pt idx="4">
                  <c:v>5 - 8 lac</c:v>
                </c:pt>
                <c:pt idx="5">
                  <c:v>8 - 11 lac</c:v>
                </c:pt>
                <c:pt idx="6">
                  <c:v>11 - 15 lac</c:v>
                </c:pt>
                <c:pt idx="7">
                  <c:v>&gt; 15 lac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2.5</c:v>
                </c:pt>
                <c:pt idx="4">
                  <c:v>2</c:v>
                </c:pt>
                <c:pt idx="5">
                  <c:v>1.5</c:v>
                </c:pt>
                <c:pt idx="6">
                  <c:v>1</c:v>
                </c:pt>
                <c:pt idx="7">
                  <c:v>0.5</c:v>
                </c:pt>
              </c:numCache>
            </c:numRef>
          </c:val>
        </c:ser>
        <c:axId val="203988992"/>
        <c:axId val="212636800"/>
      </c:barChart>
      <c:catAx>
        <c:axId val="2039889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212636800"/>
        <c:crosses val="autoZero"/>
        <c:auto val="1"/>
        <c:lblAlgn val="ctr"/>
        <c:lblOffset val="100"/>
      </c:catAx>
      <c:valAx>
        <c:axId val="21263680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203988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59588949686388"/>
          <c:y val="0.84913208359177661"/>
          <c:w val="0.13590128564437931"/>
          <c:h val="6.0723975103101971E-2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05E3EB5F-0EDB-4C74-BB1F-03B843792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64064F9-D763-4FCB-9E62-10AA52B693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6DDC9-DE64-44CF-BFE7-122B272B38FB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ECEE8CD-C006-4B54-9A08-6B931E3980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F94616-22BB-4B10-A3BA-F25A0985D7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41BCF-65AE-4D28-8D87-64F16AC96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922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217E40D-B216-4710-BD18-207E86DC4C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333" y="-299340"/>
            <a:ext cx="11391334" cy="745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9227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33902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57448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1682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9682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9807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4894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310287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132057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2"/>
          <p:cNvSpPr>
            <a:spLocks noGrp="1"/>
          </p:cNvSpPr>
          <p:nvPr>
            <p:ph type="pic" sz="quarter" idx="46" hasCustomPrompt="1"/>
          </p:nvPr>
        </p:nvSpPr>
        <p:spPr>
          <a:xfrm>
            <a:off x="729574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8212091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xmlns="" id="{AE1361B6-8316-4AC7-8C5C-5371D9A5B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80179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48612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132057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31028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9" r:id="rId2"/>
    <p:sldLayoutId id="2147483736" r:id="rId3"/>
    <p:sldLayoutId id="2147483740" r:id="rId4"/>
    <p:sldLayoutId id="2147483743" r:id="rId5"/>
    <p:sldLayoutId id="2147483741" r:id="rId6"/>
    <p:sldLayoutId id="2147483742" r:id="rId7"/>
    <p:sldLayoutId id="2147483738" r:id="rId8"/>
    <p:sldLayoutId id="2147483745" r:id="rId9"/>
    <p:sldLayoutId id="2147483746" r:id="rId10"/>
    <p:sldLayoutId id="2147483747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44" r:id="rId2"/>
    <p:sldLayoutId id="2147483748" r:id="rId3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broswelloverseas.com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care@broswelloverseas.com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/>
          </p:cNvPr>
          <p:cNvSpPr txBox="1"/>
          <p:nvPr/>
        </p:nvSpPr>
        <p:spPr>
          <a:xfrm>
            <a:off x="1004744" y="6126285"/>
            <a:ext cx="11187256" cy="25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/>
              </a:rPr>
              <a:t>http://</a:t>
            </a:r>
            <a:r>
              <a:rPr lang="en-US" altLang="ko-KR" sz="1000" dirty="0" smtClean="0">
                <a:solidFill>
                  <a:schemeClr val="bg1"/>
                </a:solidFill>
                <a:cs typeface="Arial" pitchFamily="34" charset="0"/>
                <a:hlinkClick r:id="rId2"/>
              </a:rPr>
              <a:t>www.broswelloverseas.com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EED37F7-9509-486E-9476-1C2F71440045}"/>
              </a:ext>
            </a:extLst>
          </p:cNvPr>
          <p:cNvGrpSpPr/>
          <p:nvPr/>
        </p:nvGrpSpPr>
        <p:grpSpPr>
          <a:xfrm>
            <a:off x="963800" y="3338759"/>
            <a:ext cx="6660056" cy="2076646"/>
            <a:chOff x="595309" y="3488887"/>
            <a:chExt cx="6660056" cy="207664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C221F751-3C5B-4561-AD14-8637C5B66736}"/>
                </a:ext>
              </a:extLst>
            </p:cNvPr>
            <p:cNvSpPr txBox="1"/>
            <p:nvPr/>
          </p:nvSpPr>
          <p:spPr>
            <a:xfrm>
              <a:off x="595309" y="3488887"/>
              <a:ext cx="6660056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dirty="0" smtClean="0">
                  <a:solidFill>
                    <a:schemeClr val="bg1"/>
                  </a:solidFill>
                  <a:cs typeface="Arial" pitchFamily="34" charset="0"/>
                </a:rPr>
                <a:t>Octopus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xmlns="" id="{BA16E2FC-5811-47E8-9102-5A3961129CE8}"/>
                </a:ext>
              </a:extLst>
            </p:cNvPr>
            <p:cNvSpPr txBox="1"/>
            <p:nvPr/>
          </p:nvSpPr>
          <p:spPr>
            <a:xfrm>
              <a:off x="595309" y="4111712"/>
              <a:ext cx="6660056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dirty="0">
                  <a:solidFill>
                    <a:schemeClr val="bg1"/>
                  </a:solidFill>
                  <a:cs typeface="Arial" pitchFamily="34" charset="0"/>
                </a:rPr>
                <a:t>Business Plan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xmlns="" id="{1D228C36-0C5C-40B6-AFBC-D1BD662CD0AF}"/>
                </a:ext>
              </a:extLst>
            </p:cNvPr>
            <p:cNvSpPr txBox="1"/>
            <p:nvPr/>
          </p:nvSpPr>
          <p:spPr>
            <a:xfrm>
              <a:off x="595309" y="4734536"/>
              <a:ext cx="6660056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E498A1E-D8B0-4CD0-B42E-65FB0A5678B1}"/>
              </a:ext>
            </a:extLst>
          </p:cNvPr>
          <p:cNvGrpSpPr/>
          <p:nvPr/>
        </p:nvGrpSpPr>
        <p:grpSpPr>
          <a:xfrm>
            <a:off x="1004187" y="5415806"/>
            <a:ext cx="6619669" cy="666764"/>
            <a:chOff x="635696" y="5757006"/>
            <a:chExt cx="6619669" cy="6667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DF166F6B-B975-4F3C-BCF2-9971086140FB}"/>
                </a:ext>
              </a:extLst>
            </p:cNvPr>
            <p:cNvSpPr txBox="1"/>
            <p:nvPr/>
          </p:nvSpPr>
          <p:spPr>
            <a:xfrm>
              <a:off x="635696" y="5757006"/>
              <a:ext cx="6619669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 smtClean="0">
                  <a:solidFill>
                    <a:schemeClr val="bg1"/>
                  </a:solidFill>
                  <a:cs typeface="Arial" pitchFamily="34" charset="0"/>
                </a:rPr>
                <a:t>Native Path to 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xmlns="" id="{E5CB0735-90D2-4B58-81A2-47E7B847447A}"/>
                </a:ext>
              </a:extLst>
            </p:cNvPr>
            <p:cNvSpPr txBox="1"/>
            <p:nvPr/>
          </p:nvSpPr>
          <p:spPr>
            <a:xfrm>
              <a:off x="635696" y="6044114"/>
              <a:ext cx="6619669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 smtClean="0">
                  <a:solidFill>
                    <a:schemeClr val="bg1"/>
                  </a:solidFill>
                  <a:cs typeface="Arial" pitchFamily="34" charset="0"/>
                </a:rPr>
                <a:t>SUCCESS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40A4CE4-0E8A-4D41-990C-42930F046F9F}"/>
              </a:ext>
            </a:extLst>
          </p:cNvPr>
          <p:cNvGrpSpPr/>
          <p:nvPr/>
        </p:nvGrpSpPr>
        <p:grpSpPr>
          <a:xfrm>
            <a:off x="873463" y="274988"/>
            <a:ext cx="10362584" cy="5566924"/>
            <a:chOff x="873463" y="274988"/>
            <a:chExt cx="10362584" cy="556692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6210CFCD-3421-4A20-AFF5-6DB22C38A2E5}"/>
                </a:ext>
              </a:extLst>
            </p:cNvPr>
            <p:cNvSpPr txBox="1"/>
            <p:nvPr/>
          </p:nvSpPr>
          <p:spPr>
            <a:xfrm>
              <a:off x="2892534" y="1762259"/>
              <a:ext cx="207852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dirty="0">
                  <a:solidFill>
                    <a:schemeClr val="accent1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Business Plan</a:t>
              </a:r>
              <a:endParaRPr lang="ko-KR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6F850D35-B285-4CDF-B7BF-E616C7CB7140}"/>
                </a:ext>
              </a:extLst>
            </p:cNvPr>
            <p:cNvSpPr/>
            <p:nvPr/>
          </p:nvSpPr>
          <p:spPr>
            <a:xfrm>
              <a:off x="1501254" y="2136108"/>
              <a:ext cx="3584422" cy="58554"/>
            </a:xfrm>
            <a:custGeom>
              <a:avLst/>
              <a:gdLst>
                <a:gd name="connsiteX0" fmla="*/ 17429 w 2020599"/>
                <a:gd name="connsiteY0" fmla="*/ 0 h 34857"/>
                <a:gd name="connsiteX1" fmla="*/ 2020599 w 2020599"/>
                <a:gd name="connsiteY1" fmla="*/ 0 h 34857"/>
                <a:gd name="connsiteX2" fmla="*/ 2020599 w 2020599"/>
                <a:gd name="connsiteY2" fmla="*/ 34857 h 34857"/>
                <a:gd name="connsiteX3" fmla="*/ 17429 w 2020599"/>
                <a:gd name="connsiteY3" fmla="*/ 34857 h 34857"/>
                <a:gd name="connsiteX4" fmla="*/ 0 w 2020599"/>
                <a:gd name="connsiteY4" fmla="*/ 17428 h 34857"/>
                <a:gd name="connsiteX5" fmla="*/ 17429 w 2020599"/>
                <a:gd name="connsiteY5" fmla="*/ 0 h 34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599" h="34857">
                  <a:moveTo>
                    <a:pt x="17429" y="0"/>
                  </a:moveTo>
                  <a:lnTo>
                    <a:pt x="2020599" y="0"/>
                  </a:lnTo>
                  <a:lnTo>
                    <a:pt x="2020599" y="34857"/>
                  </a:lnTo>
                  <a:lnTo>
                    <a:pt x="17429" y="34857"/>
                  </a:lnTo>
                  <a:cubicBezTo>
                    <a:pt x="7552" y="34857"/>
                    <a:pt x="0" y="27305"/>
                    <a:pt x="0" y="17428"/>
                  </a:cubicBezTo>
                  <a:cubicBezTo>
                    <a:pt x="0" y="7552"/>
                    <a:pt x="7552" y="0"/>
                    <a:pt x="1742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23000">
                  <a:schemeClr val="bg1">
                    <a:alpha val="54000"/>
                  </a:schemeClr>
                </a:gs>
                <a:gs pos="67000">
                  <a:schemeClr val="bg1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647A2503-95AA-40B8-B815-F4ABA4B0823F}"/>
                </a:ext>
              </a:extLst>
            </p:cNvPr>
            <p:cNvGrpSpPr/>
            <p:nvPr/>
          </p:nvGrpSpPr>
          <p:grpSpPr>
            <a:xfrm rot="20085461">
              <a:off x="873463" y="1540457"/>
              <a:ext cx="1224531" cy="1224531"/>
              <a:chOff x="3670934" y="2441248"/>
              <a:chExt cx="590107" cy="590107"/>
            </a:xfrm>
          </p:grpSpPr>
          <p:sp>
            <p:nvSpPr>
              <p:cNvPr id="20" name="Star: 4 Points 19">
                <a:extLst>
                  <a:ext uri="{FF2B5EF4-FFF2-40B4-BE49-F238E27FC236}">
                    <a16:creationId xmlns:a16="http://schemas.microsoft.com/office/drawing/2014/main" xmlns="" id="{F9ACE60C-2E28-4B4D-BFAE-E26DB67F753C}"/>
                  </a:ext>
                </a:extLst>
              </p:cNvPr>
              <p:cNvSpPr/>
              <p:nvPr/>
            </p:nvSpPr>
            <p:spPr>
              <a:xfrm>
                <a:off x="3670934" y="244124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Star: 4 Points 20">
                <a:extLst>
                  <a:ext uri="{FF2B5EF4-FFF2-40B4-BE49-F238E27FC236}">
                    <a16:creationId xmlns:a16="http://schemas.microsoft.com/office/drawing/2014/main" xmlns="" id="{4C327E0F-29F0-4DEB-8FE0-BB07E119F107}"/>
                  </a:ext>
                </a:extLst>
              </p:cNvPr>
              <p:cNvSpPr/>
              <p:nvPr/>
            </p:nvSpPr>
            <p:spPr>
              <a:xfrm rot="2700000">
                <a:off x="3751402" y="253013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65114FCA-8271-4ADD-80EA-8B6B8377D3E9}"/>
                </a:ext>
              </a:extLst>
            </p:cNvPr>
            <p:cNvGrpSpPr/>
            <p:nvPr/>
          </p:nvGrpSpPr>
          <p:grpSpPr>
            <a:xfrm rot="20085461">
              <a:off x="8282170" y="4213211"/>
              <a:ext cx="867024" cy="867023"/>
              <a:chOff x="4075401" y="2631558"/>
              <a:chExt cx="590107" cy="590107"/>
            </a:xfrm>
          </p:grpSpPr>
          <p:sp>
            <p:nvSpPr>
              <p:cNvPr id="23" name="Star: 4 Points 22">
                <a:extLst>
                  <a:ext uri="{FF2B5EF4-FFF2-40B4-BE49-F238E27FC236}">
                    <a16:creationId xmlns:a16="http://schemas.microsoft.com/office/drawing/2014/main" xmlns="" id="{ED72B6AD-8BA8-446D-8C81-C99705809AAC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Star: 4 Points 23">
                <a:extLst>
                  <a:ext uri="{FF2B5EF4-FFF2-40B4-BE49-F238E27FC236}">
                    <a16:creationId xmlns:a16="http://schemas.microsoft.com/office/drawing/2014/main" xmlns="" id="{383659A5-499F-448E-9575-337361EA3EA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310BED1C-D244-485C-B7CA-90389ECA1BE3}"/>
                </a:ext>
              </a:extLst>
            </p:cNvPr>
            <p:cNvGrpSpPr/>
            <p:nvPr/>
          </p:nvGrpSpPr>
          <p:grpSpPr>
            <a:xfrm rot="21267174">
              <a:off x="8929773" y="4224398"/>
              <a:ext cx="867024" cy="867023"/>
              <a:chOff x="4075401" y="2631558"/>
              <a:chExt cx="590107" cy="590107"/>
            </a:xfrm>
          </p:grpSpPr>
          <p:sp>
            <p:nvSpPr>
              <p:cNvPr id="26" name="Star: 4 Points 25">
                <a:extLst>
                  <a:ext uri="{FF2B5EF4-FFF2-40B4-BE49-F238E27FC236}">
                    <a16:creationId xmlns:a16="http://schemas.microsoft.com/office/drawing/2014/main" xmlns="" id="{DF62FAD2-34CF-420B-8034-FAB0C54AB8F7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Star: 4 Points 26">
                <a:extLst>
                  <a:ext uri="{FF2B5EF4-FFF2-40B4-BE49-F238E27FC236}">
                    <a16:creationId xmlns:a16="http://schemas.microsoft.com/office/drawing/2014/main" xmlns="" id="{BEC85736-3345-42A3-ACA4-980DD5F2DA67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59098F27-0B20-4331-88DA-54E7FD64EDB4}"/>
                </a:ext>
              </a:extLst>
            </p:cNvPr>
            <p:cNvGrpSpPr/>
            <p:nvPr/>
          </p:nvGrpSpPr>
          <p:grpSpPr>
            <a:xfrm rot="2316954">
              <a:off x="7475010" y="3916557"/>
              <a:ext cx="620491" cy="620491"/>
              <a:chOff x="9236131" y="1730779"/>
              <a:chExt cx="590107" cy="590107"/>
            </a:xfrm>
          </p:grpSpPr>
          <p:sp>
            <p:nvSpPr>
              <p:cNvPr id="29" name="Star: 4 Points 28">
                <a:extLst>
                  <a:ext uri="{FF2B5EF4-FFF2-40B4-BE49-F238E27FC236}">
                    <a16:creationId xmlns:a16="http://schemas.microsoft.com/office/drawing/2014/main" xmlns="" id="{EA34349C-2C58-4F7C-9A18-6AB03F962FB9}"/>
                  </a:ext>
                </a:extLst>
              </p:cNvPr>
              <p:cNvSpPr/>
              <p:nvPr/>
            </p:nvSpPr>
            <p:spPr>
              <a:xfrm>
                <a:off x="9236131" y="1730779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Star: 4 Points 29">
                <a:extLst>
                  <a:ext uri="{FF2B5EF4-FFF2-40B4-BE49-F238E27FC236}">
                    <a16:creationId xmlns:a16="http://schemas.microsoft.com/office/drawing/2014/main" xmlns="" id="{12F6D01B-88E5-444E-9094-87E47A471DF9}"/>
                  </a:ext>
                </a:extLst>
              </p:cNvPr>
              <p:cNvSpPr/>
              <p:nvPr/>
            </p:nvSpPr>
            <p:spPr>
              <a:xfrm rot="2700000">
                <a:off x="9316594" y="1819664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06CB807B-6480-40FB-A876-39188DA84051}"/>
                </a:ext>
              </a:extLst>
            </p:cNvPr>
            <p:cNvGrpSpPr/>
            <p:nvPr/>
          </p:nvGrpSpPr>
          <p:grpSpPr>
            <a:xfrm rot="3219636">
              <a:off x="8154090" y="4761613"/>
              <a:ext cx="469955" cy="469955"/>
              <a:chOff x="4075401" y="2631558"/>
              <a:chExt cx="590107" cy="590107"/>
            </a:xfrm>
          </p:grpSpPr>
          <p:sp>
            <p:nvSpPr>
              <p:cNvPr id="32" name="Star: 4 Points 31">
                <a:extLst>
                  <a:ext uri="{FF2B5EF4-FFF2-40B4-BE49-F238E27FC236}">
                    <a16:creationId xmlns:a16="http://schemas.microsoft.com/office/drawing/2014/main" xmlns="" id="{CAEA9B0D-9059-4CCC-ADBD-7B36BE1DADD9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Star: 4 Points 32">
                <a:extLst>
                  <a:ext uri="{FF2B5EF4-FFF2-40B4-BE49-F238E27FC236}">
                    <a16:creationId xmlns:a16="http://schemas.microsoft.com/office/drawing/2014/main" xmlns="" id="{59EC20BC-EDAF-45E2-8A8B-592E11FF2AD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02F088B8-8329-46FC-827B-15E9CFC7D837}"/>
                </a:ext>
              </a:extLst>
            </p:cNvPr>
            <p:cNvGrpSpPr/>
            <p:nvPr/>
          </p:nvGrpSpPr>
          <p:grpSpPr>
            <a:xfrm rot="1035712">
              <a:off x="9932427" y="4111043"/>
              <a:ext cx="412752" cy="412752"/>
              <a:chOff x="4075401" y="2631558"/>
              <a:chExt cx="590107" cy="590107"/>
            </a:xfrm>
          </p:grpSpPr>
          <p:sp>
            <p:nvSpPr>
              <p:cNvPr id="35" name="Star: 4 Points 34">
                <a:extLst>
                  <a:ext uri="{FF2B5EF4-FFF2-40B4-BE49-F238E27FC236}">
                    <a16:creationId xmlns:a16="http://schemas.microsoft.com/office/drawing/2014/main" xmlns="" id="{10305E5B-269A-4264-94C1-28409CDE5C0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tar: 4 Points 35">
                <a:extLst>
                  <a:ext uri="{FF2B5EF4-FFF2-40B4-BE49-F238E27FC236}">
                    <a16:creationId xmlns:a16="http://schemas.microsoft.com/office/drawing/2014/main" xmlns="" id="{80BEFCAC-CDFA-44B0-9FC3-C01CB651CAB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AF2FDB29-47BF-4393-9CF2-77074802213F}"/>
                </a:ext>
              </a:extLst>
            </p:cNvPr>
            <p:cNvGrpSpPr/>
            <p:nvPr/>
          </p:nvGrpSpPr>
          <p:grpSpPr>
            <a:xfrm rot="20085461">
              <a:off x="10106271" y="3655666"/>
              <a:ext cx="326184" cy="326184"/>
              <a:chOff x="4075401" y="2631558"/>
              <a:chExt cx="590107" cy="590107"/>
            </a:xfrm>
          </p:grpSpPr>
          <p:sp>
            <p:nvSpPr>
              <p:cNvPr id="38" name="Star: 4 Points 37">
                <a:extLst>
                  <a:ext uri="{FF2B5EF4-FFF2-40B4-BE49-F238E27FC236}">
                    <a16:creationId xmlns:a16="http://schemas.microsoft.com/office/drawing/2014/main" xmlns="" id="{A732E858-B9DA-4B5F-9605-4EA75476DC0C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tar: 4 Points 38">
                <a:extLst>
                  <a:ext uri="{FF2B5EF4-FFF2-40B4-BE49-F238E27FC236}">
                    <a16:creationId xmlns:a16="http://schemas.microsoft.com/office/drawing/2014/main" xmlns="" id="{9DBE199F-19C1-472C-9A18-4EB662CCF5B2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792C4C65-5F16-4250-905B-8425E0033BB0}"/>
                </a:ext>
              </a:extLst>
            </p:cNvPr>
            <p:cNvGrpSpPr/>
            <p:nvPr/>
          </p:nvGrpSpPr>
          <p:grpSpPr>
            <a:xfrm rot="547670">
              <a:off x="10608564" y="1502941"/>
              <a:ext cx="619636" cy="619636"/>
              <a:chOff x="4075401" y="2631558"/>
              <a:chExt cx="590107" cy="590107"/>
            </a:xfrm>
          </p:grpSpPr>
          <p:sp>
            <p:nvSpPr>
              <p:cNvPr id="41" name="Star: 4 Points 40">
                <a:extLst>
                  <a:ext uri="{FF2B5EF4-FFF2-40B4-BE49-F238E27FC236}">
                    <a16:creationId xmlns:a16="http://schemas.microsoft.com/office/drawing/2014/main" xmlns="" id="{DC5FA297-B0DA-4AAB-853A-98705E70B9A8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Star: 4 Points 41">
                <a:extLst>
                  <a:ext uri="{FF2B5EF4-FFF2-40B4-BE49-F238E27FC236}">
                    <a16:creationId xmlns:a16="http://schemas.microsoft.com/office/drawing/2014/main" xmlns="" id="{192B1605-B0FB-41C2-A130-7DF02210D749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077014FB-9C84-402A-9D07-50D1CBA47FB9}"/>
                </a:ext>
              </a:extLst>
            </p:cNvPr>
            <p:cNvGrpSpPr/>
            <p:nvPr/>
          </p:nvGrpSpPr>
          <p:grpSpPr>
            <a:xfrm rot="20085461">
              <a:off x="10356068" y="3507213"/>
              <a:ext cx="261702" cy="261702"/>
              <a:chOff x="4075401" y="2631558"/>
              <a:chExt cx="590107" cy="590107"/>
            </a:xfrm>
          </p:grpSpPr>
          <p:sp>
            <p:nvSpPr>
              <p:cNvPr id="44" name="Star: 4 Points 43">
                <a:extLst>
                  <a:ext uri="{FF2B5EF4-FFF2-40B4-BE49-F238E27FC236}">
                    <a16:creationId xmlns:a16="http://schemas.microsoft.com/office/drawing/2014/main" xmlns="" id="{AFEA92F8-0919-4CF6-84F6-DC4D51BF2431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Star: 4 Points 44">
                <a:extLst>
                  <a:ext uri="{FF2B5EF4-FFF2-40B4-BE49-F238E27FC236}">
                    <a16:creationId xmlns:a16="http://schemas.microsoft.com/office/drawing/2014/main" xmlns="" id="{D11C3469-F861-4390-A8B7-826F65A99A55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5D31B77F-882F-462A-BB15-6CA31ACC57D1}"/>
                </a:ext>
              </a:extLst>
            </p:cNvPr>
            <p:cNvGrpSpPr/>
            <p:nvPr/>
          </p:nvGrpSpPr>
          <p:grpSpPr>
            <a:xfrm rot="20085461">
              <a:off x="10209488" y="3921288"/>
              <a:ext cx="260674" cy="260674"/>
              <a:chOff x="4075401" y="2631558"/>
              <a:chExt cx="590107" cy="590107"/>
            </a:xfrm>
          </p:grpSpPr>
          <p:sp>
            <p:nvSpPr>
              <p:cNvPr id="47" name="Star: 4 Points 46">
                <a:extLst>
                  <a:ext uri="{FF2B5EF4-FFF2-40B4-BE49-F238E27FC236}">
                    <a16:creationId xmlns:a16="http://schemas.microsoft.com/office/drawing/2014/main" xmlns="" id="{70829C5A-CC46-42C3-8ADB-DB59679CC157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Star: 4 Points 47">
                <a:extLst>
                  <a:ext uri="{FF2B5EF4-FFF2-40B4-BE49-F238E27FC236}">
                    <a16:creationId xmlns:a16="http://schemas.microsoft.com/office/drawing/2014/main" xmlns="" id="{B2F4E925-1CC0-4534-8CC3-FA12AD8B1D0C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EE88AFCD-3453-4258-B210-691264357FF9}"/>
                </a:ext>
              </a:extLst>
            </p:cNvPr>
            <p:cNvGrpSpPr/>
            <p:nvPr/>
          </p:nvGrpSpPr>
          <p:grpSpPr>
            <a:xfrm rot="21441558">
              <a:off x="10008458" y="3901011"/>
              <a:ext cx="260674" cy="260674"/>
              <a:chOff x="4075401" y="2631558"/>
              <a:chExt cx="590107" cy="590107"/>
            </a:xfrm>
          </p:grpSpPr>
          <p:sp>
            <p:nvSpPr>
              <p:cNvPr id="50" name="Star: 4 Points 49">
                <a:extLst>
                  <a:ext uri="{FF2B5EF4-FFF2-40B4-BE49-F238E27FC236}">
                    <a16:creationId xmlns:a16="http://schemas.microsoft.com/office/drawing/2014/main" xmlns="" id="{BB72440F-D215-4EA3-B972-3C7BE62BDC7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Star: 4 Points 50">
                <a:extLst>
                  <a:ext uri="{FF2B5EF4-FFF2-40B4-BE49-F238E27FC236}">
                    <a16:creationId xmlns:a16="http://schemas.microsoft.com/office/drawing/2014/main" xmlns="" id="{9186EEDC-7924-4BD0-94BF-C52B1FDB8296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" name="Freeform 55">
              <a:extLst>
                <a:ext uri="{FF2B5EF4-FFF2-40B4-BE49-F238E27FC236}">
                  <a16:creationId xmlns:a16="http://schemas.microsoft.com/office/drawing/2014/main" xmlns="" id="{836DA6C2-0073-40BF-8A49-E778BC57FBA6}"/>
                </a:ext>
              </a:extLst>
            </p:cNvPr>
            <p:cNvSpPr/>
            <p:nvPr/>
          </p:nvSpPr>
          <p:spPr>
            <a:xfrm rot="1659476">
              <a:off x="10697156" y="274988"/>
              <a:ext cx="261580" cy="640961"/>
            </a:xfrm>
            <a:custGeom>
              <a:avLst/>
              <a:gdLst/>
              <a:ahLst/>
              <a:cxnLst/>
              <a:rect l="l" t="t" r="r" b="b"/>
              <a:pathLst>
                <a:path w="1060423" h="2598393">
                  <a:moveTo>
                    <a:pt x="511607" y="1989888"/>
                  </a:moveTo>
                  <a:cubicBezTo>
                    <a:pt x="421916" y="2038892"/>
                    <a:pt x="392123" y="2248491"/>
                    <a:pt x="577615" y="2379095"/>
                  </a:cubicBezTo>
                  <a:cubicBezTo>
                    <a:pt x="531205" y="2257454"/>
                    <a:pt x="562054" y="2197447"/>
                    <a:pt x="592034" y="2136572"/>
                  </a:cubicBezTo>
                  <a:cubicBezTo>
                    <a:pt x="592534" y="2167519"/>
                    <a:pt x="560915" y="2234057"/>
                    <a:pt x="638675" y="2272816"/>
                  </a:cubicBezTo>
                  <a:cubicBezTo>
                    <a:pt x="602283" y="2156226"/>
                    <a:pt x="756001" y="2119500"/>
                    <a:pt x="594605" y="1990756"/>
                  </a:cubicBezTo>
                  <a:cubicBezTo>
                    <a:pt x="828052" y="2024484"/>
                    <a:pt x="759407" y="2143283"/>
                    <a:pt x="814896" y="2262952"/>
                  </a:cubicBezTo>
                  <a:cubicBezTo>
                    <a:pt x="774295" y="2270013"/>
                    <a:pt x="715464" y="2161619"/>
                    <a:pt x="728685" y="2212952"/>
                  </a:cubicBezTo>
                  <a:cubicBezTo>
                    <a:pt x="798068" y="2415798"/>
                    <a:pt x="590532" y="2421590"/>
                    <a:pt x="656442" y="2598393"/>
                  </a:cubicBezTo>
                  <a:cubicBezTo>
                    <a:pt x="451592" y="2586815"/>
                    <a:pt x="511509" y="2396411"/>
                    <a:pt x="415171" y="2350110"/>
                  </a:cubicBezTo>
                  <a:cubicBezTo>
                    <a:pt x="389023" y="2345435"/>
                    <a:pt x="357666" y="2366802"/>
                    <a:pt x="415723" y="2461957"/>
                  </a:cubicBezTo>
                  <a:cubicBezTo>
                    <a:pt x="77590" y="2209980"/>
                    <a:pt x="314998" y="2004011"/>
                    <a:pt x="511607" y="1989888"/>
                  </a:cubicBezTo>
                  <a:close/>
                  <a:moveTo>
                    <a:pt x="344786" y="1884983"/>
                  </a:moveTo>
                  <a:lnTo>
                    <a:pt x="722598" y="1884983"/>
                  </a:lnTo>
                  <a:cubicBezTo>
                    <a:pt x="716460" y="1906965"/>
                    <a:pt x="711917" y="1928321"/>
                    <a:pt x="707988" y="1948728"/>
                  </a:cubicBezTo>
                  <a:lnTo>
                    <a:pt x="357819" y="1948059"/>
                  </a:lnTo>
                  <a:close/>
                  <a:moveTo>
                    <a:pt x="530212" y="651224"/>
                  </a:moveTo>
                  <a:cubicBezTo>
                    <a:pt x="585486" y="651224"/>
                    <a:pt x="630294" y="696033"/>
                    <a:pt x="630294" y="751307"/>
                  </a:cubicBezTo>
                  <a:cubicBezTo>
                    <a:pt x="630294" y="806581"/>
                    <a:pt x="585486" y="851389"/>
                    <a:pt x="530212" y="851389"/>
                  </a:cubicBezTo>
                  <a:cubicBezTo>
                    <a:pt x="474938" y="851389"/>
                    <a:pt x="430129" y="806581"/>
                    <a:pt x="430129" y="751307"/>
                  </a:cubicBezTo>
                  <a:cubicBezTo>
                    <a:pt x="430129" y="696033"/>
                    <a:pt x="474938" y="651224"/>
                    <a:pt x="530212" y="651224"/>
                  </a:cubicBezTo>
                  <a:close/>
                  <a:moveTo>
                    <a:pt x="530212" y="551141"/>
                  </a:moveTo>
                  <a:cubicBezTo>
                    <a:pt x="419664" y="551141"/>
                    <a:pt x="330046" y="640759"/>
                    <a:pt x="330046" y="751307"/>
                  </a:cubicBezTo>
                  <a:cubicBezTo>
                    <a:pt x="330046" y="861855"/>
                    <a:pt x="419664" y="951472"/>
                    <a:pt x="530212" y="951472"/>
                  </a:cubicBezTo>
                  <a:cubicBezTo>
                    <a:pt x="640760" y="951472"/>
                    <a:pt x="730377" y="861855"/>
                    <a:pt x="730377" y="751307"/>
                  </a:cubicBezTo>
                  <a:cubicBezTo>
                    <a:pt x="730377" y="640759"/>
                    <a:pt x="640760" y="551141"/>
                    <a:pt x="530212" y="551141"/>
                  </a:cubicBezTo>
                  <a:close/>
                  <a:moveTo>
                    <a:pt x="286245" y="353827"/>
                  </a:moveTo>
                  <a:cubicBezTo>
                    <a:pt x="438132" y="439406"/>
                    <a:pt x="623290" y="440561"/>
                    <a:pt x="776100" y="356932"/>
                  </a:cubicBezTo>
                  <a:cubicBezTo>
                    <a:pt x="941305" y="720175"/>
                    <a:pt x="898096" y="1115325"/>
                    <a:pt x="825241" y="1447764"/>
                  </a:cubicBezTo>
                  <a:lnTo>
                    <a:pt x="1060423" y="1673413"/>
                  </a:lnTo>
                  <a:lnTo>
                    <a:pt x="1021935" y="1978110"/>
                  </a:lnTo>
                  <a:lnTo>
                    <a:pt x="745125" y="1786699"/>
                  </a:lnTo>
                  <a:lnTo>
                    <a:pt x="734250" y="1834148"/>
                  </a:lnTo>
                  <a:lnTo>
                    <a:pt x="332991" y="1834148"/>
                  </a:lnTo>
                  <a:cubicBezTo>
                    <a:pt x="330005" y="1820736"/>
                    <a:pt x="326662" y="1807037"/>
                    <a:pt x="323192" y="1793020"/>
                  </a:cubicBezTo>
                  <a:lnTo>
                    <a:pt x="38489" y="1989888"/>
                  </a:lnTo>
                  <a:lnTo>
                    <a:pt x="0" y="1685191"/>
                  </a:lnTo>
                  <a:lnTo>
                    <a:pt x="237343" y="1457469"/>
                  </a:lnTo>
                  <a:lnTo>
                    <a:pt x="238009" y="1459571"/>
                  </a:lnTo>
                  <a:lnTo>
                    <a:pt x="242012" y="1446515"/>
                  </a:lnTo>
                  <a:cubicBezTo>
                    <a:pt x="171205" y="1115067"/>
                    <a:pt x="127758" y="714059"/>
                    <a:pt x="286245" y="353827"/>
                  </a:cubicBezTo>
                  <a:close/>
                  <a:moveTo>
                    <a:pt x="527942" y="0"/>
                  </a:moveTo>
                  <a:cubicBezTo>
                    <a:pt x="622760" y="95693"/>
                    <a:pt x="695048" y="196745"/>
                    <a:pt x="748164" y="301374"/>
                  </a:cubicBezTo>
                  <a:cubicBezTo>
                    <a:pt x="612692" y="376844"/>
                    <a:pt x="447588" y="375495"/>
                    <a:pt x="312997" y="298024"/>
                  </a:cubicBezTo>
                  <a:cubicBezTo>
                    <a:pt x="364591" y="193505"/>
                    <a:pt x="435080" y="93397"/>
                    <a:pt x="5279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xmlns="" id="{DA29E9FE-2C74-4DE3-9E1D-025EE1B911D8}"/>
                </a:ext>
              </a:extLst>
            </p:cNvPr>
            <p:cNvGrpSpPr/>
            <p:nvPr/>
          </p:nvGrpSpPr>
          <p:grpSpPr>
            <a:xfrm rot="20085461">
              <a:off x="8229753" y="4332968"/>
              <a:ext cx="260674" cy="260674"/>
              <a:chOff x="4075401" y="2631558"/>
              <a:chExt cx="590107" cy="590107"/>
            </a:xfrm>
          </p:grpSpPr>
          <p:sp>
            <p:nvSpPr>
              <p:cNvPr id="55" name="Star: 4 Points 54">
                <a:extLst>
                  <a:ext uri="{FF2B5EF4-FFF2-40B4-BE49-F238E27FC236}">
                    <a16:creationId xmlns:a16="http://schemas.microsoft.com/office/drawing/2014/main" xmlns="" id="{7A3261E6-712D-4BC9-ACCB-B2A14820A99D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Star: 4 Points 55">
                <a:extLst>
                  <a:ext uri="{FF2B5EF4-FFF2-40B4-BE49-F238E27FC236}">
                    <a16:creationId xmlns:a16="http://schemas.microsoft.com/office/drawing/2014/main" xmlns="" id="{7DD5210A-2598-4AE1-A591-D4AEE918ECC4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2D91BCBD-F19F-4980-B8F4-8988CC5D7A7B}"/>
                </a:ext>
              </a:extLst>
            </p:cNvPr>
            <p:cNvGrpSpPr/>
            <p:nvPr/>
          </p:nvGrpSpPr>
          <p:grpSpPr>
            <a:xfrm rot="21441558">
              <a:off x="8458373" y="4035205"/>
              <a:ext cx="260674" cy="260674"/>
              <a:chOff x="4075401" y="2631558"/>
              <a:chExt cx="590107" cy="590107"/>
            </a:xfrm>
          </p:grpSpPr>
          <p:sp>
            <p:nvSpPr>
              <p:cNvPr id="58" name="Star: 4 Points 57">
                <a:extLst>
                  <a:ext uri="{FF2B5EF4-FFF2-40B4-BE49-F238E27FC236}">
                    <a16:creationId xmlns:a16="http://schemas.microsoft.com/office/drawing/2014/main" xmlns="" id="{DE63C925-F705-4B1B-B06B-3C4BBE6317DB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Star: 4 Points 58">
                <a:extLst>
                  <a:ext uri="{FF2B5EF4-FFF2-40B4-BE49-F238E27FC236}">
                    <a16:creationId xmlns:a16="http://schemas.microsoft.com/office/drawing/2014/main" xmlns="" id="{E22C0EC5-29D3-431E-ACC4-56E7B598E6D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xmlns="" id="{D55A9E43-71C2-4F62-9B4E-7BC15D52BF50}"/>
                </a:ext>
              </a:extLst>
            </p:cNvPr>
            <p:cNvGrpSpPr/>
            <p:nvPr/>
          </p:nvGrpSpPr>
          <p:grpSpPr>
            <a:xfrm rot="18775233">
              <a:off x="8251088" y="4526998"/>
              <a:ext cx="260674" cy="260674"/>
              <a:chOff x="4075401" y="2631558"/>
              <a:chExt cx="590107" cy="590107"/>
            </a:xfrm>
          </p:grpSpPr>
          <p:sp>
            <p:nvSpPr>
              <p:cNvPr id="61" name="Star: 4 Points 60">
                <a:extLst>
                  <a:ext uri="{FF2B5EF4-FFF2-40B4-BE49-F238E27FC236}">
                    <a16:creationId xmlns:a16="http://schemas.microsoft.com/office/drawing/2014/main" xmlns="" id="{37874AEB-D4DD-455E-BF0A-5647D2AFA880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Star: 4 Points 61">
                <a:extLst>
                  <a:ext uri="{FF2B5EF4-FFF2-40B4-BE49-F238E27FC236}">
                    <a16:creationId xmlns:a16="http://schemas.microsoft.com/office/drawing/2014/main" xmlns="" id="{EDA1F07E-570C-4D72-8A8F-62CB9A8E8B99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xmlns="" id="{83A77FA7-9702-4070-898F-C0207770D0EF}"/>
                </a:ext>
              </a:extLst>
            </p:cNvPr>
            <p:cNvGrpSpPr/>
            <p:nvPr/>
          </p:nvGrpSpPr>
          <p:grpSpPr>
            <a:xfrm rot="20131330">
              <a:off x="8031493" y="4096090"/>
              <a:ext cx="260674" cy="260674"/>
              <a:chOff x="4075401" y="2631558"/>
              <a:chExt cx="590107" cy="590107"/>
            </a:xfrm>
          </p:grpSpPr>
          <p:sp>
            <p:nvSpPr>
              <p:cNvPr id="64" name="Star: 4 Points 63">
                <a:extLst>
                  <a:ext uri="{FF2B5EF4-FFF2-40B4-BE49-F238E27FC236}">
                    <a16:creationId xmlns:a16="http://schemas.microsoft.com/office/drawing/2014/main" xmlns="" id="{B3E91B40-9E06-4B1D-A828-B6856E9F102E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Star: 4 Points 64">
                <a:extLst>
                  <a:ext uri="{FF2B5EF4-FFF2-40B4-BE49-F238E27FC236}">
                    <a16:creationId xmlns:a16="http://schemas.microsoft.com/office/drawing/2014/main" xmlns="" id="{1458F5DA-DFE4-49A0-A83E-14D1E67C66E1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xmlns="" id="{94BC2A54-7E19-46F0-B37D-63614C447BB8}"/>
                </a:ext>
              </a:extLst>
            </p:cNvPr>
            <p:cNvGrpSpPr/>
            <p:nvPr/>
          </p:nvGrpSpPr>
          <p:grpSpPr>
            <a:xfrm rot="18775233">
              <a:off x="8348225" y="4232039"/>
              <a:ext cx="260674" cy="260674"/>
              <a:chOff x="4075401" y="2631558"/>
              <a:chExt cx="590107" cy="590107"/>
            </a:xfrm>
          </p:grpSpPr>
          <p:sp>
            <p:nvSpPr>
              <p:cNvPr id="67" name="Star: 4 Points 66">
                <a:extLst>
                  <a:ext uri="{FF2B5EF4-FFF2-40B4-BE49-F238E27FC236}">
                    <a16:creationId xmlns:a16="http://schemas.microsoft.com/office/drawing/2014/main" xmlns="" id="{9ED03161-DFCC-4103-A2C2-ABBF02A352F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Star: 4 Points 67">
                <a:extLst>
                  <a:ext uri="{FF2B5EF4-FFF2-40B4-BE49-F238E27FC236}">
                    <a16:creationId xmlns:a16="http://schemas.microsoft.com/office/drawing/2014/main" xmlns="" id="{FF2B850D-B803-4254-9FA7-C0786FD67C5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xmlns="" id="{38F0B071-947A-4771-BED6-F9416FD0FA2D}"/>
                </a:ext>
              </a:extLst>
            </p:cNvPr>
            <p:cNvGrpSpPr/>
            <p:nvPr/>
          </p:nvGrpSpPr>
          <p:grpSpPr>
            <a:xfrm rot="18775233">
              <a:off x="8089721" y="3824680"/>
              <a:ext cx="260674" cy="260674"/>
              <a:chOff x="4075401" y="2631558"/>
              <a:chExt cx="590107" cy="590107"/>
            </a:xfrm>
          </p:grpSpPr>
          <p:sp>
            <p:nvSpPr>
              <p:cNvPr id="70" name="Star: 4 Points 69">
                <a:extLst>
                  <a:ext uri="{FF2B5EF4-FFF2-40B4-BE49-F238E27FC236}">
                    <a16:creationId xmlns:a16="http://schemas.microsoft.com/office/drawing/2014/main" xmlns="" id="{2DD649A9-D111-4A1B-836A-3F63B703DF0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Star: 4 Points 70">
                <a:extLst>
                  <a:ext uri="{FF2B5EF4-FFF2-40B4-BE49-F238E27FC236}">
                    <a16:creationId xmlns:a16="http://schemas.microsoft.com/office/drawing/2014/main" xmlns="" id="{5A89AE28-9F08-4069-A59D-9C360ED6DD2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xmlns="" id="{3425D1D0-78E3-46EE-A4A1-0434E385585D}"/>
                </a:ext>
              </a:extLst>
            </p:cNvPr>
            <p:cNvGrpSpPr/>
            <p:nvPr/>
          </p:nvGrpSpPr>
          <p:grpSpPr>
            <a:xfrm rot="20131330">
              <a:off x="9516220" y="4378378"/>
              <a:ext cx="260674" cy="260674"/>
              <a:chOff x="4075401" y="2631558"/>
              <a:chExt cx="590107" cy="590107"/>
            </a:xfrm>
          </p:grpSpPr>
          <p:sp>
            <p:nvSpPr>
              <p:cNvPr id="73" name="Star: 4 Points 72">
                <a:extLst>
                  <a:ext uri="{FF2B5EF4-FFF2-40B4-BE49-F238E27FC236}">
                    <a16:creationId xmlns:a16="http://schemas.microsoft.com/office/drawing/2014/main" xmlns="" id="{4980877F-C506-419C-B6ED-7C6CD0662B76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Star: 4 Points 73">
                <a:extLst>
                  <a:ext uri="{FF2B5EF4-FFF2-40B4-BE49-F238E27FC236}">
                    <a16:creationId xmlns:a16="http://schemas.microsoft.com/office/drawing/2014/main" xmlns="" id="{D71E3EF2-F03A-4948-A114-C5BD7E5F952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xmlns="" id="{CC847991-00BD-48F4-9EB1-BA5B4E0E0A0A}"/>
                </a:ext>
              </a:extLst>
            </p:cNvPr>
            <p:cNvGrpSpPr/>
            <p:nvPr/>
          </p:nvGrpSpPr>
          <p:grpSpPr>
            <a:xfrm rot="20131330">
              <a:off x="9595023" y="4676397"/>
              <a:ext cx="260674" cy="260674"/>
              <a:chOff x="4075401" y="2631558"/>
              <a:chExt cx="590107" cy="590107"/>
            </a:xfrm>
          </p:grpSpPr>
          <p:sp>
            <p:nvSpPr>
              <p:cNvPr id="76" name="Star: 4 Points 75">
                <a:extLst>
                  <a:ext uri="{FF2B5EF4-FFF2-40B4-BE49-F238E27FC236}">
                    <a16:creationId xmlns:a16="http://schemas.microsoft.com/office/drawing/2014/main" xmlns="" id="{9EA12574-9FFF-405C-A392-8FE2CA98A36E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Star: 4 Points 76">
                <a:extLst>
                  <a:ext uri="{FF2B5EF4-FFF2-40B4-BE49-F238E27FC236}">
                    <a16:creationId xmlns:a16="http://schemas.microsoft.com/office/drawing/2014/main" xmlns="" id="{11478B33-5F3C-4B3A-A5D5-230EBC5516F7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xmlns="" id="{B87AA80E-2C85-4EA6-88D0-1B5A59C11940}"/>
                </a:ext>
              </a:extLst>
            </p:cNvPr>
            <p:cNvGrpSpPr/>
            <p:nvPr/>
          </p:nvGrpSpPr>
          <p:grpSpPr>
            <a:xfrm rot="20131330">
              <a:off x="9844886" y="4453420"/>
              <a:ext cx="260674" cy="260674"/>
              <a:chOff x="4075401" y="2631558"/>
              <a:chExt cx="590107" cy="590107"/>
            </a:xfrm>
          </p:grpSpPr>
          <p:sp>
            <p:nvSpPr>
              <p:cNvPr id="79" name="Star: 4 Points 78">
                <a:extLst>
                  <a:ext uri="{FF2B5EF4-FFF2-40B4-BE49-F238E27FC236}">
                    <a16:creationId xmlns:a16="http://schemas.microsoft.com/office/drawing/2014/main" xmlns="" id="{FF3A9EC0-2B99-45B8-B83E-269E93C812CB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Star: 4 Points 79">
                <a:extLst>
                  <a:ext uri="{FF2B5EF4-FFF2-40B4-BE49-F238E27FC236}">
                    <a16:creationId xmlns:a16="http://schemas.microsoft.com/office/drawing/2014/main" xmlns="" id="{13CAB15B-56DC-424B-B054-6DE79D4D926B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xmlns="" id="{85F3377E-034F-464C-AD53-24EEA22F3E90}"/>
                </a:ext>
              </a:extLst>
            </p:cNvPr>
            <p:cNvGrpSpPr/>
            <p:nvPr/>
          </p:nvGrpSpPr>
          <p:grpSpPr>
            <a:xfrm rot="20131330">
              <a:off x="9680296" y="4157989"/>
              <a:ext cx="260674" cy="260674"/>
              <a:chOff x="4075401" y="2631558"/>
              <a:chExt cx="590107" cy="590107"/>
            </a:xfrm>
          </p:grpSpPr>
          <p:sp>
            <p:nvSpPr>
              <p:cNvPr id="82" name="Star: 4 Points 81">
                <a:extLst>
                  <a:ext uri="{FF2B5EF4-FFF2-40B4-BE49-F238E27FC236}">
                    <a16:creationId xmlns:a16="http://schemas.microsoft.com/office/drawing/2014/main" xmlns="" id="{76DFAB93-050D-4FC1-92A9-ADAE18EF5E91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Star: 4 Points 82">
                <a:extLst>
                  <a:ext uri="{FF2B5EF4-FFF2-40B4-BE49-F238E27FC236}">
                    <a16:creationId xmlns:a16="http://schemas.microsoft.com/office/drawing/2014/main" xmlns="" id="{1C4B227A-D022-4412-8DFF-3F0C5E280DAF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xmlns="" id="{DFF420BF-62B5-47BA-B3D2-AE03FA219A11}"/>
                </a:ext>
              </a:extLst>
            </p:cNvPr>
            <p:cNvGrpSpPr/>
            <p:nvPr/>
          </p:nvGrpSpPr>
          <p:grpSpPr>
            <a:xfrm rot="20085461">
              <a:off x="9160330" y="4840763"/>
              <a:ext cx="261702" cy="261702"/>
              <a:chOff x="4075401" y="2631558"/>
              <a:chExt cx="590107" cy="590107"/>
            </a:xfrm>
          </p:grpSpPr>
          <p:sp>
            <p:nvSpPr>
              <p:cNvPr id="85" name="Star: 4 Points 84">
                <a:extLst>
                  <a:ext uri="{FF2B5EF4-FFF2-40B4-BE49-F238E27FC236}">
                    <a16:creationId xmlns:a16="http://schemas.microsoft.com/office/drawing/2014/main" xmlns="" id="{70B137C0-EAE5-469B-8CDC-50983324286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Star: 4 Points 85">
                <a:extLst>
                  <a:ext uri="{FF2B5EF4-FFF2-40B4-BE49-F238E27FC236}">
                    <a16:creationId xmlns:a16="http://schemas.microsoft.com/office/drawing/2014/main" xmlns="" id="{9B5F126F-68AB-4C3A-AE43-DBDFAEF5C45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771067F4-5FC3-4BB9-8E9E-1428713E1FCC}"/>
                </a:ext>
              </a:extLst>
            </p:cNvPr>
            <p:cNvGrpSpPr/>
            <p:nvPr/>
          </p:nvGrpSpPr>
          <p:grpSpPr>
            <a:xfrm rot="20085461">
              <a:off x="8414421" y="4733695"/>
              <a:ext cx="261702" cy="261702"/>
              <a:chOff x="4075401" y="2631558"/>
              <a:chExt cx="590107" cy="590107"/>
            </a:xfrm>
          </p:grpSpPr>
          <p:sp>
            <p:nvSpPr>
              <p:cNvPr id="88" name="Star: 4 Points 87">
                <a:extLst>
                  <a:ext uri="{FF2B5EF4-FFF2-40B4-BE49-F238E27FC236}">
                    <a16:creationId xmlns:a16="http://schemas.microsoft.com/office/drawing/2014/main" xmlns="" id="{1CD4AE16-7408-45C2-8DD0-6D0A8D79626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Star: 4 Points 88">
                <a:extLst>
                  <a:ext uri="{FF2B5EF4-FFF2-40B4-BE49-F238E27FC236}">
                    <a16:creationId xmlns:a16="http://schemas.microsoft.com/office/drawing/2014/main" xmlns="" id="{7D34F6E3-5349-46EF-9DAE-225BF4F982D9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3AEF1363-5DB0-493B-AB8A-715438F24A59}"/>
                </a:ext>
              </a:extLst>
            </p:cNvPr>
            <p:cNvGrpSpPr/>
            <p:nvPr/>
          </p:nvGrpSpPr>
          <p:grpSpPr>
            <a:xfrm rot="20085461">
              <a:off x="8623652" y="4832637"/>
              <a:ext cx="261702" cy="261702"/>
              <a:chOff x="4075401" y="2631558"/>
              <a:chExt cx="590107" cy="590107"/>
            </a:xfrm>
          </p:grpSpPr>
          <p:sp>
            <p:nvSpPr>
              <p:cNvPr id="91" name="Star: 4 Points 90">
                <a:extLst>
                  <a:ext uri="{FF2B5EF4-FFF2-40B4-BE49-F238E27FC236}">
                    <a16:creationId xmlns:a16="http://schemas.microsoft.com/office/drawing/2014/main" xmlns="" id="{FE47962C-641B-412A-A646-706122ECC51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Star: 4 Points 91">
                <a:extLst>
                  <a:ext uri="{FF2B5EF4-FFF2-40B4-BE49-F238E27FC236}">
                    <a16:creationId xmlns:a16="http://schemas.microsoft.com/office/drawing/2014/main" xmlns="" id="{AE5B77BB-017A-4477-AD25-B6EC882AA487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xmlns="" id="{06564080-67CA-4FCA-9449-DD17FFB8D78C}"/>
                </a:ext>
              </a:extLst>
            </p:cNvPr>
            <p:cNvGrpSpPr/>
            <p:nvPr/>
          </p:nvGrpSpPr>
          <p:grpSpPr>
            <a:xfrm rot="20085461">
              <a:off x="9402776" y="4895111"/>
              <a:ext cx="261702" cy="261702"/>
              <a:chOff x="4075401" y="2631558"/>
              <a:chExt cx="590107" cy="590107"/>
            </a:xfrm>
          </p:grpSpPr>
          <p:sp>
            <p:nvSpPr>
              <p:cNvPr id="94" name="Star: 4 Points 93">
                <a:extLst>
                  <a:ext uri="{FF2B5EF4-FFF2-40B4-BE49-F238E27FC236}">
                    <a16:creationId xmlns:a16="http://schemas.microsoft.com/office/drawing/2014/main" xmlns="" id="{068363EF-648C-4B56-AD46-61403D68993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Star: 4 Points 94">
                <a:extLst>
                  <a:ext uri="{FF2B5EF4-FFF2-40B4-BE49-F238E27FC236}">
                    <a16:creationId xmlns:a16="http://schemas.microsoft.com/office/drawing/2014/main" xmlns="" id="{60090B0E-09BC-40D3-A9E3-9A74A660C8AD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xmlns="" id="{DECDD390-4787-4712-90BE-67F9DB872186}"/>
                </a:ext>
              </a:extLst>
            </p:cNvPr>
            <p:cNvGrpSpPr/>
            <p:nvPr/>
          </p:nvGrpSpPr>
          <p:grpSpPr>
            <a:xfrm rot="20085461">
              <a:off x="8059096" y="4878786"/>
              <a:ext cx="260674" cy="260674"/>
              <a:chOff x="4075401" y="2631558"/>
              <a:chExt cx="590107" cy="590107"/>
            </a:xfrm>
          </p:grpSpPr>
          <p:sp>
            <p:nvSpPr>
              <p:cNvPr id="97" name="Star: 4 Points 96">
                <a:extLst>
                  <a:ext uri="{FF2B5EF4-FFF2-40B4-BE49-F238E27FC236}">
                    <a16:creationId xmlns:a16="http://schemas.microsoft.com/office/drawing/2014/main" xmlns="" id="{1517188A-80B9-48D4-8A6C-B6F80F6251B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Star: 4 Points 97">
                <a:extLst>
                  <a:ext uri="{FF2B5EF4-FFF2-40B4-BE49-F238E27FC236}">
                    <a16:creationId xmlns:a16="http://schemas.microsoft.com/office/drawing/2014/main" xmlns="" id="{EC009DBB-354B-4D52-85BC-DB37A45D5434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xmlns="" id="{7604C729-9F05-43E7-B7D0-EF5A7AF91036}"/>
                </a:ext>
              </a:extLst>
            </p:cNvPr>
            <p:cNvGrpSpPr/>
            <p:nvPr/>
          </p:nvGrpSpPr>
          <p:grpSpPr>
            <a:xfrm rot="20085461">
              <a:off x="8362404" y="5067655"/>
              <a:ext cx="260674" cy="260674"/>
              <a:chOff x="4075401" y="2631558"/>
              <a:chExt cx="590107" cy="590107"/>
            </a:xfrm>
          </p:grpSpPr>
          <p:sp>
            <p:nvSpPr>
              <p:cNvPr id="100" name="Star: 4 Points 99">
                <a:extLst>
                  <a:ext uri="{FF2B5EF4-FFF2-40B4-BE49-F238E27FC236}">
                    <a16:creationId xmlns:a16="http://schemas.microsoft.com/office/drawing/2014/main" xmlns="" id="{FA56FD4A-C1A0-458E-A339-13A34DD6CF5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Star: 4 Points 100">
                <a:extLst>
                  <a:ext uri="{FF2B5EF4-FFF2-40B4-BE49-F238E27FC236}">
                    <a16:creationId xmlns:a16="http://schemas.microsoft.com/office/drawing/2014/main" xmlns="" id="{454E0F66-E5FB-434A-92DE-C633747A510C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xmlns="" id="{45703E49-DFE6-4898-B690-F119125E65E0}"/>
                </a:ext>
              </a:extLst>
            </p:cNvPr>
            <p:cNvGrpSpPr/>
            <p:nvPr/>
          </p:nvGrpSpPr>
          <p:grpSpPr>
            <a:xfrm rot="3219636">
              <a:off x="8848058" y="4669279"/>
              <a:ext cx="469955" cy="469955"/>
              <a:chOff x="4075401" y="2631558"/>
              <a:chExt cx="590107" cy="590107"/>
            </a:xfrm>
          </p:grpSpPr>
          <p:sp>
            <p:nvSpPr>
              <p:cNvPr id="103" name="Star: 4 Points 102">
                <a:extLst>
                  <a:ext uri="{FF2B5EF4-FFF2-40B4-BE49-F238E27FC236}">
                    <a16:creationId xmlns:a16="http://schemas.microsoft.com/office/drawing/2014/main" xmlns="" id="{D9423334-A8DB-4BE0-8923-E0F57322984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Star: 4 Points 103">
                <a:extLst>
                  <a:ext uri="{FF2B5EF4-FFF2-40B4-BE49-F238E27FC236}">
                    <a16:creationId xmlns:a16="http://schemas.microsoft.com/office/drawing/2014/main" xmlns="" id="{B51EF65F-3483-4E55-A3AE-52800A6D9CED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xmlns="" id="{FC45EBBA-22D1-47CA-92C6-1728AEEE027F}"/>
                </a:ext>
              </a:extLst>
            </p:cNvPr>
            <p:cNvGrpSpPr/>
            <p:nvPr/>
          </p:nvGrpSpPr>
          <p:grpSpPr>
            <a:xfrm rot="3219636">
              <a:off x="10010138" y="3322954"/>
              <a:ext cx="469955" cy="469955"/>
              <a:chOff x="4075401" y="2631558"/>
              <a:chExt cx="590107" cy="590107"/>
            </a:xfrm>
          </p:grpSpPr>
          <p:sp>
            <p:nvSpPr>
              <p:cNvPr id="106" name="Star: 4 Points 105">
                <a:extLst>
                  <a:ext uri="{FF2B5EF4-FFF2-40B4-BE49-F238E27FC236}">
                    <a16:creationId xmlns:a16="http://schemas.microsoft.com/office/drawing/2014/main" xmlns="" id="{1980CE26-1DA7-4B9D-A8AF-1757D5EF0039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Star: 4 Points 106">
                <a:extLst>
                  <a:ext uri="{FF2B5EF4-FFF2-40B4-BE49-F238E27FC236}">
                    <a16:creationId xmlns:a16="http://schemas.microsoft.com/office/drawing/2014/main" xmlns="" id="{2E6F9E78-DE6C-485D-BA3E-96BD94CADF41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xmlns="" id="{6A82BA24-B398-4BD0-BB12-CDE70D655E86}"/>
                </a:ext>
              </a:extLst>
            </p:cNvPr>
            <p:cNvGrpSpPr/>
            <p:nvPr/>
          </p:nvGrpSpPr>
          <p:grpSpPr>
            <a:xfrm rot="20085461">
              <a:off x="9162260" y="5123407"/>
              <a:ext cx="261702" cy="261702"/>
              <a:chOff x="4075401" y="2631558"/>
              <a:chExt cx="590107" cy="590107"/>
            </a:xfrm>
          </p:grpSpPr>
          <p:sp>
            <p:nvSpPr>
              <p:cNvPr id="109" name="Star: 4 Points 108">
                <a:extLst>
                  <a:ext uri="{FF2B5EF4-FFF2-40B4-BE49-F238E27FC236}">
                    <a16:creationId xmlns:a16="http://schemas.microsoft.com/office/drawing/2014/main" xmlns="" id="{84033436-10E8-4CF1-9C69-3D42FB8382CB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Star: 4 Points 109">
                <a:extLst>
                  <a:ext uri="{FF2B5EF4-FFF2-40B4-BE49-F238E27FC236}">
                    <a16:creationId xmlns:a16="http://schemas.microsoft.com/office/drawing/2014/main" xmlns="" id="{035270C8-07A7-48A3-B7B6-455697C022A5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xmlns="" id="{A039EF18-9363-48CA-B923-AE95EB7720E8}"/>
                </a:ext>
              </a:extLst>
            </p:cNvPr>
            <p:cNvGrpSpPr/>
            <p:nvPr/>
          </p:nvGrpSpPr>
          <p:grpSpPr>
            <a:xfrm rot="20085461">
              <a:off x="9310034" y="5368418"/>
              <a:ext cx="261702" cy="261702"/>
              <a:chOff x="4075401" y="2631558"/>
              <a:chExt cx="590107" cy="590107"/>
            </a:xfrm>
          </p:grpSpPr>
          <p:sp>
            <p:nvSpPr>
              <p:cNvPr id="112" name="Star: 4 Points 111">
                <a:extLst>
                  <a:ext uri="{FF2B5EF4-FFF2-40B4-BE49-F238E27FC236}">
                    <a16:creationId xmlns:a16="http://schemas.microsoft.com/office/drawing/2014/main" xmlns="" id="{F5D7ED7A-B248-4574-8B2D-140ABA5424D0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Star: 4 Points 112">
                <a:extLst>
                  <a:ext uri="{FF2B5EF4-FFF2-40B4-BE49-F238E27FC236}">
                    <a16:creationId xmlns:a16="http://schemas.microsoft.com/office/drawing/2014/main" xmlns="" id="{914EB26E-4199-486F-81E4-2123797F968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xmlns="" id="{2CD41886-46E9-4917-89D8-57BD3FAD1DFF}"/>
                </a:ext>
              </a:extLst>
            </p:cNvPr>
            <p:cNvGrpSpPr/>
            <p:nvPr/>
          </p:nvGrpSpPr>
          <p:grpSpPr>
            <a:xfrm rot="20085461">
              <a:off x="9137355" y="5580210"/>
              <a:ext cx="261702" cy="261702"/>
              <a:chOff x="4075401" y="2631558"/>
              <a:chExt cx="590107" cy="590107"/>
            </a:xfrm>
          </p:grpSpPr>
          <p:sp>
            <p:nvSpPr>
              <p:cNvPr id="115" name="Star: 4 Points 114">
                <a:extLst>
                  <a:ext uri="{FF2B5EF4-FFF2-40B4-BE49-F238E27FC236}">
                    <a16:creationId xmlns:a16="http://schemas.microsoft.com/office/drawing/2014/main" xmlns="" id="{23B0A9F2-A0D0-400A-9423-F029FD07E66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Star: 4 Points 115">
                <a:extLst>
                  <a:ext uri="{FF2B5EF4-FFF2-40B4-BE49-F238E27FC236}">
                    <a16:creationId xmlns:a16="http://schemas.microsoft.com/office/drawing/2014/main" xmlns="" id="{B11076FB-6CFC-46E6-9C96-DD14F47B442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xmlns="" id="{C4538D25-B712-413C-A342-127A236C69BC}"/>
                </a:ext>
              </a:extLst>
            </p:cNvPr>
            <p:cNvGrpSpPr/>
            <p:nvPr/>
          </p:nvGrpSpPr>
          <p:grpSpPr>
            <a:xfrm rot="20085461">
              <a:off x="8115329" y="5107311"/>
              <a:ext cx="261702" cy="261702"/>
              <a:chOff x="4075401" y="2631558"/>
              <a:chExt cx="590107" cy="590107"/>
            </a:xfrm>
          </p:grpSpPr>
          <p:sp>
            <p:nvSpPr>
              <p:cNvPr id="118" name="Star: 4 Points 117">
                <a:extLst>
                  <a:ext uri="{FF2B5EF4-FFF2-40B4-BE49-F238E27FC236}">
                    <a16:creationId xmlns:a16="http://schemas.microsoft.com/office/drawing/2014/main" xmlns="" id="{EEECA7AD-2B6B-4170-BA4A-705CC537A812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Star: 4 Points 118">
                <a:extLst>
                  <a:ext uri="{FF2B5EF4-FFF2-40B4-BE49-F238E27FC236}">
                    <a16:creationId xmlns:a16="http://schemas.microsoft.com/office/drawing/2014/main" xmlns="" id="{E8DC6A99-268C-4B7E-9DD8-BE94B125957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xmlns="" id="{133BA591-DB43-4F1C-8EB0-68838236CFA3}"/>
                </a:ext>
              </a:extLst>
            </p:cNvPr>
            <p:cNvGrpSpPr/>
            <p:nvPr/>
          </p:nvGrpSpPr>
          <p:grpSpPr>
            <a:xfrm rot="20085461">
              <a:off x="8260862" y="5378346"/>
              <a:ext cx="261702" cy="261702"/>
              <a:chOff x="4075401" y="2631558"/>
              <a:chExt cx="590107" cy="590107"/>
            </a:xfrm>
          </p:grpSpPr>
          <p:sp>
            <p:nvSpPr>
              <p:cNvPr id="121" name="Star: 4 Points 120">
                <a:extLst>
                  <a:ext uri="{FF2B5EF4-FFF2-40B4-BE49-F238E27FC236}">
                    <a16:creationId xmlns:a16="http://schemas.microsoft.com/office/drawing/2014/main" xmlns="" id="{374D8DDD-FC42-48B3-B63F-C377FE021310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Star: 4 Points 121">
                <a:extLst>
                  <a:ext uri="{FF2B5EF4-FFF2-40B4-BE49-F238E27FC236}">
                    <a16:creationId xmlns:a16="http://schemas.microsoft.com/office/drawing/2014/main" xmlns="" id="{916DCECE-63B5-4464-A193-FA563AB705DF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6148B390-35C1-44FB-91CD-D2B359EFBF7D}"/>
                </a:ext>
              </a:extLst>
            </p:cNvPr>
            <p:cNvGrpSpPr/>
            <p:nvPr/>
          </p:nvGrpSpPr>
          <p:grpSpPr>
            <a:xfrm rot="21194832">
              <a:off x="10226122" y="833005"/>
              <a:ext cx="684754" cy="684754"/>
              <a:chOff x="10248404" y="769696"/>
              <a:chExt cx="684754" cy="684754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xmlns="" id="{D82B5BD7-7E96-43A3-926A-420C4217D81E}"/>
                  </a:ext>
                </a:extLst>
              </p:cNvPr>
              <p:cNvSpPr/>
              <p:nvPr/>
            </p:nvSpPr>
            <p:spPr>
              <a:xfrm>
                <a:off x="10319229" y="769696"/>
                <a:ext cx="324015" cy="684754"/>
              </a:xfrm>
              <a:custGeom>
                <a:avLst/>
                <a:gdLst>
                  <a:gd name="connsiteX0" fmla="*/ 132347 w 228600"/>
                  <a:gd name="connsiteY0" fmla="*/ 0 h 565485"/>
                  <a:gd name="connsiteX1" fmla="*/ 0 w 228600"/>
                  <a:gd name="connsiteY1" fmla="*/ 565485 h 565485"/>
                  <a:gd name="connsiteX2" fmla="*/ 228600 w 228600"/>
                  <a:gd name="connsiteY2" fmla="*/ 48127 h 565485"/>
                  <a:gd name="connsiteX3" fmla="*/ 132347 w 228600"/>
                  <a:gd name="connsiteY3" fmla="*/ 0 h 565485"/>
                  <a:gd name="connsiteX0" fmla="*/ 132347 w 403528"/>
                  <a:gd name="connsiteY0" fmla="*/ 31386 h 596871"/>
                  <a:gd name="connsiteX1" fmla="*/ 0 w 403528"/>
                  <a:gd name="connsiteY1" fmla="*/ 596871 h 596871"/>
                  <a:gd name="connsiteX2" fmla="*/ 403528 w 403528"/>
                  <a:gd name="connsiteY2" fmla="*/ 0 h 596871"/>
                  <a:gd name="connsiteX3" fmla="*/ 132347 w 403528"/>
                  <a:gd name="connsiteY3" fmla="*/ 31386 h 596871"/>
                  <a:gd name="connsiteX0" fmla="*/ 386788 w 403528"/>
                  <a:gd name="connsiteY0" fmla="*/ 0 h 708608"/>
                  <a:gd name="connsiteX1" fmla="*/ 0 w 403528"/>
                  <a:gd name="connsiteY1" fmla="*/ 708608 h 708608"/>
                  <a:gd name="connsiteX2" fmla="*/ 403528 w 403528"/>
                  <a:gd name="connsiteY2" fmla="*/ 111737 h 708608"/>
                  <a:gd name="connsiteX3" fmla="*/ 386788 w 403528"/>
                  <a:gd name="connsiteY3" fmla="*/ 0 h 708608"/>
                  <a:gd name="connsiteX0" fmla="*/ 315226 w 331966"/>
                  <a:gd name="connsiteY0" fmla="*/ 0 h 851732"/>
                  <a:gd name="connsiteX1" fmla="*/ 0 w 331966"/>
                  <a:gd name="connsiteY1" fmla="*/ 851732 h 851732"/>
                  <a:gd name="connsiteX2" fmla="*/ 331966 w 331966"/>
                  <a:gd name="connsiteY2" fmla="*/ 111737 h 851732"/>
                  <a:gd name="connsiteX3" fmla="*/ 315226 w 331966"/>
                  <a:gd name="connsiteY3" fmla="*/ 0 h 851732"/>
                  <a:gd name="connsiteX0" fmla="*/ 307275 w 324015"/>
                  <a:gd name="connsiteY0" fmla="*/ 0 h 684754"/>
                  <a:gd name="connsiteX1" fmla="*/ 0 w 324015"/>
                  <a:gd name="connsiteY1" fmla="*/ 684754 h 684754"/>
                  <a:gd name="connsiteX2" fmla="*/ 324015 w 324015"/>
                  <a:gd name="connsiteY2" fmla="*/ 111737 h 684754"/>
                  <a:gd name="connsiteX3" fmla="*/ 307275 w 324015"/>
                  <a:gd name="connsiteY3" fmla="*/ 0 h 684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015" h="684754">
                    <a:moveTo>
                      <a:pt x="307275" y="0"/>
                    </a:moveTo>
                    <a:lnTo>
                      <a:pt x="0" y="684754"/>
                    </a:lnTo>
                    <a:lnTo>
                      <a:pt x="324015" y="111737"/>
                    </a:lnTo>
                    <a:lnTo>
                      <a:pt x="3072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xmlns="" id="{6A427619-1CDC-4D05-B9E3-9B8E4AE4591D}"/>
                  </a:ext>
                </a:extLst>
              </p:cNvPr>
              <p:cNvSpPr/>
              <p:nvPr/>
            </p:nvSpPr>
            <p:spPr>
              <a:xfrm rot="4021668" flipH="1">
                <a:off x="10428773" y="858494"/>
                <a:ext cx="324015" cy="684754"/>
              </a:xfrm>
              <a:custGeom>
                <a:avLst/>
                <a:gdLst>
                  <a:gd name="connsiteX0" fmla="*/ 132347 w 228600"/>
                  <a:gd name="connsiteY0" fmla="*/ 0 h 565485"/>
                  <a:gd name="connsiteX1" fmla="*/ 0 w 228600"/>
                  <a:gd name="connsiteY1" fmla="*/ 565485 h 565485"/>
                  <a:gd name="connsiteX2" fmla="*/ 228600 w 228600"/>
                  <a:gd name="connsiteY2" fmla="*/ 48127 h 565485"/>
                  <a:gd name="connsiteX3" fmla="*/ 132347 w 228600"/>
                  <a:gd name="connsiteY3" fmla="*/ 0 h 565485"/>
                  <a:gd name="connsiteX0" fmla="*/ 132347 w 403528"/>
                  <a:gd name="connsiteY0" fmla="*/ 31386 h 596871"/>
                  <a:gd name="connsiteX1" fmla="*/ 0 w 403528"/>
                  <a:gd name="connsiteY1" fmla="*/ 596871 h 596871"/>
                  <a:gd name="connsiteX2" fmla="*/ 403528 w 403528"/>
                  <a:gd name="connsiteY2" fmla="*/ 0 h 596871"/>
                  <a:gd name="connsiteX3" fmla="*/ 132347 w 403528"/>
                  <a:gd name="connsiteY3" fmla="*/ 31386 h 596871"/>
                  <a:gd name="connsiteX0" fmla="*/ 386788 w 403528"/>
                  <a:gd name="connsiteY0" fmla="*/ 0 h 708608"/>
                  <a:gd name="connsiteX1" fmla="*/ 0 w 403528"/>
                  <a:gd name="connsiteY1" fmla="*/ 708608 h 708608"/>
                  <a:gd name="connsiteX2" fmla="*/ 403528 w 403528"/>
                  <a:gd name="connsiteY2" fmla="*/ 111737 h 708608"/>
                  <a:gd name="connsiteX3" fmla="*/ 386788 w 403528"/>
                  <a:gd name="connsiteY3" fmla="*/ 0 h 708608"/>
                  <a:gd name="connsiteX0" fmla="*/ 315226 w 331966"/>
                  <a:gd name="connsiteY0" fmla="*/ 0 h 851732"/>
                  <a:gd name="connsiteX1" fmla="*/ 0 w 331966"/>
                  <a:gd name="connsiteY1" fmla="*/ 851732 h 851732"/>
                  <a:gd name="connsiteX2" fmla="*/ 331966 w 331966"/>
                  <a:gd name="connsiteY2" fmla="*/ 111737 h 851732"/>
                  <a:gd name="connsiteX3" fmla="*/ 315226 w 331966"/>
                  <a:gd name="connsiteY3" fmla="*/ 0 h 851732"/>
                  <a:gd name="connsiteX0" fmla="*/ 307275 w 324015"/>
                  <a:gd name="connsiteY0" fmla="*/ 0 h 684754"/>
                  <a:gd name="connsiteX1" fmla="*/ 0 w 324015"/>
                  <a:gd name="connsiteY1" fmla="*/ 684754 h 684754"/>
                  <a:gd name="connsiteX2" fmla="*/ 324015 w 324015"/>
                  <a:gd name="connsiteY2" fmla="*/ 111737 h 684754"/>
                  <a:gd name="connsiteX3" fmla="*/ 307275 w 324015"/>
                  <a:gd name="connsiteY3" fmla="*/ 0 h 684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015" h="684754">
                    <a:moveTo>
                      <a:pt x="307275" y="0"/>
                    </a:moveTo>
                    <a:lnTo>
                      <a:pt x="0" y="684754"/>
                    </a:lnTo>
                    <a:lnTo>
                      <a:pt x="324015" y="111737"/>
                    </a:lnTo>
                    <a:lnTo>
                      <a:pt x="3072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xmlns="" id="{18B8DEC9-8796-4356-A9F3-51496BA11127}"/>
                </a:ext>
              </a:extLst>
            </p:cNvPr>
            <p:cNvGrpSpPr/>
            <p:nvPr/>
          </p:nvGrpSpPr>
          <p:grpSpPr>
            <a:xfrm rot="20085461">
              <a:off x="10053746" y="777562"/>
              <a:ext cx="326184" cy="326184"/>
              <a:chOff x="4075401" y="2631558"/>
              <a:chExt cx="590107" cy="590107"/>
            </a:xfrm>
          </p:grpSpPr>
          <p:sp>
            <p:nvSpPr>
              <p:cNvPr id="128" name="Star: 4 Points 127">
                <a:extLst>
                  <a:ext uri="{FF2B5EF4-FFF2-40B4-BE49-F238E27FC236}">
                    <a16:creationId xmlns:a16="http://schemas.microsoft.com/office/drawing/2014/main" xmlns="" id="{B3849A21-B553-4CBB-AE7C-0EC812BEE39C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Star: 4 Points 128">
                <a:extLst>
                  <a:ext uri="{FF2B5EF4-FFF2-40B4-BE49-F238E27FC236}">
                    <a16:creationId xmlns:a16="http://schemas.microsoft.com/office/drawing/2014/main" xmlns="" id="{A81E64FF-9C73-4DF6-9C41-4D056A46E070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xmlns="" id="{D95B3F10-ECC8-46D0-ACAC-76E5B72A4F4C}"/>
                </a:ext>
              </a:extLst>
            </p:cNvPr>
            <p:cNvGrpSpPr/>
            <p:nvPr/>
          </p:nvGrpSpPr>
          <p:grpSpPr>
            <a:xfrm rot="20085461">
              <a:off x="10303543" y="629109"/>
              <a:ext cx="261702" cy="261702"/>
              <a:chOff x="4075401" y="2631558"/>
              <a:chExt cx="590107" cy="590107"/>
            </a:xfrm>
          </p:grpSpPr>
          <p:sp>
            <p:nvSpPr>
              <p:cNvPr id="131" name="Star: 4 Points 130">
                <a:extLst>
                  <a:ext uri="{FF2B5EF4-FFF2-40B4-BE49-F238E27FC236}">
                    <a16:creationId xmlns:a16="http://schemas.microsoft.com/office/drawing/2014/main" xmlns="" id="{FD0BD2E3-3208-4A49-A1D3-1C7838D51A7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Star: 4 Points 131">
                <a:extLst>
                  <a:ext uri="{FF2B5EF4-FFF2-40B4-BE49-F238E27FC236}">
                    <a16:creationId xmlns:a16="http://schemas.microsoft.com/office/drawing/2014/main" xmlns="" id="{CE249D73-6531-4A2E-A885-930836CD90EA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xmlns="" id="{E2B0547A-5BFC-48DB-BC55-8D422AF8D479}"/>
                </a:ext>
              </a:extLst>
            </p:cNvPr>
            <p:cNvGrpSpPr/>
            <p:nvPr/>
          </p:nvGrpSpPr>
          <p:grpSpPr>
            <a:xfrm rot="20085461">
              <a:off x="10156963" y="1043184"/>
              <a:ext cx="260674" cy="260674"/>
              <a:chOff x="4075401" y="2631558"/>
              <a:chExt cx="590107" cy="590107"/>
            </a:xfrm>
          </p:grpSpPr>
          <p:sp>
            <p:nvSpPr>
              <p:cNvPr id="134" name="Star: 4 Points 133">
                <a:extLst>
                  <a:ext uri="{FF2B5EF4-FFF2-40B4-BE49-F238E27FC236}">
                    <a16:creationId xmlns:a16="http://schemas.microsoft.com/office/drawing/2014/main" xmlns="" id="{0F7169BB-E435-4E4A-A4A8-94D35528019F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Star: 4 Points 134">
                <a:extLst>
                  <a:ext uri="{FF2B5EF4-FFF2-40B4-BE49-F238E27FC236}">
                    <a16:creationId xmlns:a16="http://schemas.microsoft.com/office/drawing/2014/main" xmlns="" id="{A62B2E69-8A6C-4A21-B473-2D755DF4F58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xmlns="" id="{CB44978D-6B84-48B3-A223-DFE830132756}"/>
                </a:ext>
              </a:extLst>
            </p:cNvPr>
            <p:cNvGrpSpPr/>
            <p:nvPr/>
          </p:nvGrpSpPr>
          <p:grpSpPr>
            <a:xfrm rot="21441558">
              <a:off x="9955933" y="1022907"/>
              <a:ext cx="260674" cy="260674"/>
              <a:chOff x="4075401" y="2631558"/>
              <a:chExt cx="590107" cy="590107"/>
            </a:xfrm>
          </p:grpSpPr>
          <p:sp>
            <p:nvSpPr>
              <p:cNvPr id="137" name="Star: 4 Points 136">
                <a:extLst>
                  <a:ext uri="{FF2B5EF4-FFF2-40B4-BE49-F238E27FC236}">
                    <a16:creationId xmlns:a16="http://schemas.microsoft.com/office/drawing/2014/main" xmlns="" id="{CCD172F4-9318-40B8-B9B6-0D3239CCCD1D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Star: 4 Points 137">
                <a:extLst>
                  <a:ext uri="{FF2B5EF4-FFF2-40B4-BE49-F238E27FC236}">
                    <a16:creationId xmlns:a16="http://schemas.microsoft.com/office/drawing/2014/main" xmlns="" id="{53BB7D5A-1B74-4873-93D0-6301F4D298FC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xmlns="" id="{E6472741-944A-4B87-8C70-2CA98BF40554}"/>
                </a:ext>
              </a:extLst>
            </p:cNvPr>
            <p:cNvGrpSpPr/>
            <p:nvPr/>
          </p:nvGrpSpPr>
          <p:grpSpPr>
            <a:xfrm rot="20085461">
              <a:off x="10724548" y="1038234"/>
              <a:ext cx="326184" cy="326184"/>
              <a:chOff x="4075401" y="2631558"/>
              <a:chExt cx="590107" cy="590107"/>
            </a:xfrm>
          </p:grpSpPr>
          <p:sp>
            <p:nvSpPr>
              <p:cNvPr id="140" name="Star: 4 Points 139">
                <a:extLst>
                  <a:ext uri="{FF2B5EF4-FFF2-40B4-BE49-F238E27FC236}">
                    <a16:creationId xmlns:a16="http://schemas.microsoft.com/office/drawing/2014/main" xmlns="" id="{73F94C1F-13DD-47A3-897F-D19A9A7B2F21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Star: 4 Points 140">
                <a:extLst>
                  <a:ext uri="{FF2B5EF4-FFF2-40B4-BE49-F238E27FC236}">
                    <a16:creationId xmlns:a16="http://schemas.microsoft.com/office/drawing/2014/main" xmlns="" id="{F5D7D79B-EE1A-4740-B2FA-AFD071F5DD7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xmlns="" id="{864DD10F-735F-4701-A52F-8646CE8635CF}"/>
                </a:ext>
              </a:extLst>
            </p:cNvPr>
            <p:cNvGrpSpPr/>
            <p:nvPr/>
          </p:nvGrpSpPr>
          <p:grpSpPr>
            <a:xfrm rot="20085461">
              <a:off x="10974345" y="889781"/>
              <a:ext cx="261702" cy="261702"/>
              <a:chOff x="4075401" y="2631558"/>
              <a:chExt cx="590107" cy="590107"/>
            </a:xfrm>
          </p:grpSpPr>
          <p:sp>
            <p:nvSpPr>
              <p:cNvPr id="143" name="Star: 4 Points 142">
                <a:extLst>
                  <a:ext uri="{FF2B5EF4-FFF2-40B4-BE49-F238E27FC236}">
                    <a16:creationId xmlns:a16="http://schemas.microsoft.com/office/drawing/2014/main" xmlns="" id="{2CE2008E-2DF4-4BD5-A3B4-33129B8C0A91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Star: 4 Points 143">
                <a:extLst>
                  <a:ext uri="{FF2B5EF4-FFF2-40B4-BE49-F238E27FC236}">
                    <a16:creationId xmlns:a16="http://schemas.microsoft.com/office/drawing/2014/main" xmlns="" id="{E03ABF1C-6C12-4964-BA47-63A7C9E6A74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xmlns="" id="{F2BB8C2D-3561-4A9C-A2A9-7AF155CF17E9}"/>
                </a:ext>
              </a:extLst>
            </p:cNvPr>
            <p:cNvGrpSpPr/>
            <p:nvPr/>
          </p:nvGrpSpPr>
          <p:grpSpPr>
            <a:xfrm rot="20085461">
              <a:off x="10827765" y="1303856"/>
              <a:ext cx="260674" cy="260674"/>
              <a:chOff x="4075401" y="2631558"/>
              <a:chExt cx="590107" cy="590107"/>
            </a:xfrm>
          </p:grpSpPr>
          <p:sp>
            <p:nvSpPr>
              <p:cNvPr id="146" name="Star: 4 Points 145">
                <a:extLst>
                  <a:ext uri="{FF2B5EF4-FFF2-40B4-BE49-F238E27FC236}">
                    <a16:creationId xmlns:a16="http://schemas.microsoft.com/office/drawing/2014/main" xmlns="" id="{03B113F3-D663-48A8-BAEC-BF6FA4FEC3ED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Star: 4 Points 146">
                <a:extLst>
                  <a:ext uri="{FF2B5EF4-FFF2-40B4-BE49-F238E27FC236}">
                    <a16:creationId xmlns:a16="http://schemas.microsoft.com/office/drawing/2014/main" xmlns="" id="{32546B4F-7610-4358-85CD-189EE0CECBD0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xmlns="" id="{1DEB35A6-4EA7-4A8F-8C33-12475843F1BD}"/>
                </a:ext>
              </a:extLst>
            </p:cNvPr>
            <p:cNvGrpSpPr/>
            <p:nvPr/>
          </p:nvGrpSpPr>
          <p:grpSpPr>
            <a:xfrm rot="21441558">
              <a:off x="10626735" y="1283579"/>
              <a:ext cx="260674" cy="260674"/>
              <a:chOff x="4075401" y="2631558"/>
              <a:chExt cx="590107" cy="590107"/>
            </a:xfrm>
          </p:grpSpPr>
          <p:sp>
            <p:nvSpPr>
              <p:cNvPr id="149" name="Star: 4 Points 148">
                <a:extLst>
                  <a:ext uri="{FF2B5EF4-FFF2-40B4-BE49-F238E27FC236}">
                    <a16:creationId xmlns:a16="http://schemas.microsoft.com/office/drawing/2014/main" xmlns="" id="{295E3221-8EAE-42A2-BC68-A651A0F566D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Star: 4 Points 149">
                <a:extLst>
                  <a:ext uri="{FF2B5EF4-FFF2-40B4-BE49-F238E27FC236}">
                    <a16:creationId xmlns:a16="http://schemas.microsoft.com/office/drawing/2014/main" xmlns="" id="{6D9B40E0-4C44-44DF-A5F8-E78FF7D46C07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xmlns="" id="{1BC8974A-5C5B-4E51-A86A-CFD9BB7F9D73}"/>
                </a:ext>
              </a:extLst>
            </p:cNvPr>
            <p:cNvGrpSpPr/>
            <p:nvPr/>
          </p:nvGrpSpPr>
          <p:grpSpPr>
            <a:xfrm rot="2801838">
              <a:off x="9540812" y="783246"/>
              <a:ext cx="326184" cy="326184"/>
              <a:chOff x="4075401" y="2631558"/>
              <a:chExt cx="590107" cy="590107"/>
            </a:xfrm>
          </p:grpSpPr>
          <p:sp>
            <p:nvSpPr>
              <p:cNvPr id="152" name="Star: 4 Points 151">
                <a:extLst>
                  <a:ext uri="{FF2B5EF4-FFF2-40B4-BE49-F238E27FC236}">
                    <a16:creationId xmlns:a16="http://schemas.microsoft.com/office/drawing/2014/main" xmlns="" id="{1952FBE8-66DE-4780-989D-25FA488EF91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Star: 4 Points 152">
                <a:extLst>
                  <a:ext uri="{FF2B5EF4-FFF2-40B4-BE49-F238E27FC236}">
                    <a16:creationId xmlns:a16="http://schemas.microsoft.com/office/drawing/2014/main" xmlns="" id="{8D66E31B-0F33-4E6D-98FA-C455B3C490A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xmlns="" id="{3B7AC1F6-83FB-45D1-BE0B-FABF310E2FF8}"/>
                </a:ext>
              </a:extLst>
            </p:cNvPr>
            <p:cNvGrpSpPr/>
            <p:nvPr/>
          </p:nvGrpSpPr>
          <p:grpSpPr>
            <a:xfrm rot="2801838">
              <a:off x="9776120" y="824161"/>
              <a:ext cx="261702" cy="261702"/>
              <a:chOff x="4075401" y="2631558"/>
              <a:chExt cx="590107" cy="590107"/>
            </a:xfrm>
          </p:grpSpPr>
          <p:sp>
            <p:nvSpPr>
              <p:cNvPr id="155" name="Star: 4 Points 154">
                <a:extLst>
                  <a:ext uri="{FF2B5EF4-FFF2-40B4-BE49-F238E27FC236}">
                    <a16:creationId xmlns:a16="http://schemas.microsoft.com/office/drawing/2014/main" xmlns="" id="{40B48A3A-72D3-4874-A218-F3A50FD662B0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Star: 4 Points 155">
                <a:extLst>
                  <a:ext uri="{FF2B5EF4-FFF2-40B4-BE49-F238E27FC236}">
                    <a16:creationId xmlns:a16="http://schemas.microsoft.com/office/drawing/2014/main" xmlns="" id="{94BB660C-EA0A-49EA-A1BE-27787F6C1DD6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xmlns="" id="{75A6E607-79E5-47F8-A730-74A004B78F72}"/>
                </a:ext>
              </a:extLst>
            </p:cNvPr>
            <p:cNvGrpSpPr/>
            <p:nvPr/>
          </p:nvGrpSpPr>
          <p:grpSpPr>
            <a:xfrm rot="2801838">
              <a:off x="10366667" y="1527697"/>
              <a:ext cx="260674" cy="260674"/>
              <a:chOff x="4075401" y="2631558"/>
              <a:chExt cx="590107" cy="590107"/>
            </a:xfrm>
          </p:grpSpPr>
          <p:sp>
            <p:nvSpPr>
              <p:cNvPr id="158" name="Star: 4 Points 157">
                <a:extLst>
                  <a:ext uri="{FF2B5EF4-FFF2-40B4-BE49-F238E27FC236}">
                    <a16:creationId xmlns:a16="http://schemas.microsoft.com/office/drawing/2014/main" xmlns="" id="{F1AEF4F2-D25A-4F60-92EA-106EF07D4D5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Star: 4 Points 158">
                <a:extLst>
                  <a:ext uri="{FF2B5EF4-FFF2-40B4-BE49-F238E27FC236}">
                    <a16:creationId xmlns:a16="http://schemas.microsoft.com/office/drawing/2014/main" xmlns="" id="{2A32EB43-E30A-4451-9125-1C4B2FEC5492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xmlns="" id="{DE92E1BC-F49E-43BF-A079-9F4E691112A8}"/>
                </a:ext>
              </a:extLst>
            </p:cNvPr>
            <p:cNvGrpSpPr/>
            <p:nvPr/>
          </p:nvGrpSpPr>
          <p:grpSpPr>
            <a:xfrm rot="4157935">
              <a:off x="9686881" y="1026261"/>
              <a:ext cx="260674" cy="260674"/>
              <a:chOff x="4075401" y="2631558"/>
              <a:chExt cx="590107" cy="590107"/>
            </a:xfrm>
          </p:grpSpPr>
          <p:sp>
            <p:nvSpPr>
              <p:cNvPr id="161" name="Star: 4 Points 160">
                <a:extLst>
                  <a:ext uri="{FF2B5EF4-FFF2-40B4-BE49-F238E27FC236}">
                    <a16:creationId xmlns:a16="http://schemas.microsoft.com/office/drawing/2014/main" xmlns="" id="{73F5BE23-4700-4637-B2DB-03986577FDAB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Star: 4 Points 161">
                <a:extLst>
                  <a:ext uri="{FF2B5EF4-FFF2-40B4-BE49-F238E27FC236}">
                    <a16:creationId xmlns:a16="http://schemas.microsoft.com/office/drawing/2014/main" xmlns="" id="{D637DDAE-9BF7-4AAD-B1B0-71A684ACB1CC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026" name="Picture 2" descr="C:\xampp\htdocs\broswel\store\mlm\oct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1084" y="190086"/>
            <a:ext cx="6714835" cy="5188737"/>
          </a:xfrm>
          <a:prstGeom prst="rect">
            <a:avLst/>
          </a:prstGeom>
          <a:noFill/>
        </p:spPr>
      </p:pic>
      <p:pic>
        <p:nvPicPr>
          <p:cNvPr id="163" name="Picture 2" descr="C:\xampp\htdocs\broswel\store\mlm\oct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2682" y="194569"/>
            <a:ext cx="6804614" cy="5258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3247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FC999B-DC05-415E-8D2F-B903A8AF4A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A68B966-F92C-47F5-A5D6-D97E6E65870C}"/>
              </a:ext>
            </a:extLst>
          </p:cNvPr>
          <p:cNvSpPr/>
          <p:nvPr/>
        </p:nvSpPr>
        <p:spPr>
          <a:xfrm>
            <a:off x="6102677" y="1811216"/>
            <a:ext cx="5184000" cy="9417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107C1CA-7CFA-45DA-9A0A-74C813195FC2}"/>
              </a:ext>
            </a:extLst>
          </p:cNvPr>
          <p:cNvSpPr/>
          <p:nvPr/>
        </p:nvSpPr>
        <p:spPr>
          <a:xfrm>
            <a:off x="6102677" y="2913849"/>
            <a:ext cx="5184000" cy="941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3B0790B-28CC-4115-B539-929450D752EF}"/>
              </a:ext>
            </a:extLst>
          </p:cNvPr>
          <p:cNvSpPr/>
          <p:nvPr/>
        </p:nvSpPr>
        <p:spPr>
          <a:xfrm>
            <a:off x="6102677" y="4016482"/>
            <a:ext cx="5184000" cy="941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5583B87-4735-4B11-885C-D62B1226EEED}"/>
              </a:ext>
            </a:extLst>
          </p:cNvPr>
          <p:cNvSpPr/>
          <p:nvPr/>
        </p:nvSpPr>
        <p:spPr>
          <a:xfrm>
            <a:off x="6102677" y="5120401"/>
            <a:ext cx="5184000" cy="9417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5" name="Isosceles Triangle 26">
            <a:extLst>
              <a:ext uri="{FF2B5EF4-FFF2-40B4-BE49-F238E27FC236}">
                <a16:creationId xmlns:a16="http://schemas.microsoft.com/office/drawing/2014/main" xmlns="" id="{26EDB45A-15BC-450E-B5F6-B4FC3589B883}"/>
              </a:ext>
            </a:extLst>
          </p:cNvPr>
          <p:cNvSpPr/>
          <p:nvPr/>
        </p:nvSpPr>
        <p:spPr>
          <a:xfrm rot="16200000">
            <a:off x="4197111" y="1940454"/>
            <a:ext cx="2036677" cy="177819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97213 w 2205213"/>
              <a:gd name="connsiteY0" fmla="*/ 1064702 h 1064702"/>
              <a:gd name="connsiteX1" fmla="*/ 0 w 2205213"/>
              <a:gd name="connsiteY1" fmla="*/ 0 h 1064702"/>
              <a:gd name="connsiteX2" fmla="*/ 2205213 w 2205213"/>
              <a:gd name="connsiteY2" fmla="*/ 1064702 h 1064702"/>
              <a:gd name="connsiteX3" fmla="*/ 1197213 w 2205213"/>
              <a:gd name="connsiteY3" fmla="*/ 1064702 h 1064702"/>
              <a:gd name="connsiteX0" fmla="*/ 1180481 w 2188481"/>
              <a:gd name="connsiteY0" fmla="*/ 1064702 h 1064702"/>
              <a:gd name="connsiteX1" fmla="*/ 0 w 2188481"/>
              <a:gd name="connsiteY1" fmla="*/ 0 h 1064702"/>
              <a:gd name="connsiteX2" fmla="*/ 2188481 w 2188481"/>
              <a:gd name="connsiteY2" fmla="*/ 1064702 h 1064702"/>
              <a:gd name="connsiteX3" fmla="*/ 1180481 w 2188481"/>
              <a:gd name="connsiteY3" fmla="*/ 1064702 h 1064702"/>
              <a:gd name="connsiteX0" fmla="*/ 1172115 w 2180115"/>
              <a:gd name="connsiteY0" fmla="*/ 1067431 h 1067431"/>
              <a:gd name="connsiteX1" fmla="*/ 0 w 2180115"/>
              <a:gd name="connsiteY1" fmla="*/ 0 h 1067431"/>
              <a:gd name="connsiteX2" fmla="*/ 2180115 w 2180115"/>
              <a:gd name="connsiteY2" fmla="*/ 1067431 h 1067431"/>
              <a:gd name="connsiteX3" fmla="*/ 1172115 w 2180115"/>
              <a:gd name="connsiteY3" fmla="*/ 1067431 h 10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115" h="1067431">
                <a:moveTo>
                  <a:pt x="1172115" y="1067431"/>
                </a:moveTo>
                <a:lnTo>
                  <a:pt x="0" y="0"/>
                </a:lnTo>
                <a:lnTo>
                  <a:pt x="2180115" y="1067431"/>
                </a:lnTo>
                <a:lnTo>
                  <a:pt x="1172115" y="106743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100000">
                <a:schemeClr val="accent1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7" name="Isosceles Triangle 48">
            <a:extLst>
              <a:ext uri="{FF2B5EF4-FFF2-40B4-BE49-F238E27FC236}">
                <a16:creationId xmlns:a16="http://schemas.microsoft.com/office/drawing/2014/main" xmlns="" id="{0808ACED-3B71-4EFE-9C34-0FE4D2191F8A}"/>
              </a:ext>
            </a:extLst>
          </p:cNvPr>
          <p:cNvSpPr/>
          <p:nvPr/>
        </p:nvSpPr>
        <p:spPr>
          <a:xfrm rot="16200000">
            <a:off x="4706882" y="2520159"/>
            <a:ext cx="1003975" cy="1791356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2693 w 1120693"/>
              <a:gd name="connsiteY0" fmla="*/ 1075334 h 1075334"/>
              <a:gd name="connsiteX1" fmla="*/ 0 w 1120693"/>
              <a:gd name="connsiteY1" fmla="*/ 0 h 1075334"/>
              <a:gd name="connsiteX2" fmla="*/ 1120693 w 1120693"/>
              <a:gd name="connsiteY2" fmla="*/ 1075334 h 1075334"/>
              <a:gd name="connsiteX3" fmla="*/ 112693 w 1120693"/>
              <a:gd name="connsiteY3" fmla="*/ 1075334 h 1075334"/>
              <a:gd name="connsiteX0" fmla="*/ 83413 w 1091413"/>
              <a:gd name="connsiteY0" fmla="*/ 1072603 h 1072603"/>
              <a:gd name="connsiteX1" fmla="*/ 0 w 1091413"/>
              <a:gd name="connsiteY1" fmla="*/ 0 h 1072603"/>
              <a:gd name="connsiteX2" fmla="*/ 1091413 w 1091413"/>
              <a:gd name="connsiteY2" fmla="*/ 1072603 h 1072603"/>
              <a:gd name="connsiteX3" fmla="*/ 83413 w 1091413"/>
              <a:gd name="connsiteY3" fmla="*/ 1072603 h 1072603"/>
              <a:gd name="connsiteX0" fmla="*/ 79231 w 1087231"/>
              <a:gd name="connsiteY0" fmla="*/ 1069873 h 1069873"/>
              <a:gd name="connsiteX1" fmla="*/ 0 w 1087231"/>
              <a:gd name="connsiteY1" fmla="*/ 0 h 1069873"/>
              <a:gd name="connsiteX2" fmla="*/ 1087231 w 1087231"/>
              <a:gd name="connsiteY2" fmla="*/ 1069873 h 1069873"/>
              <a:gd name="connsiteX3" fmla="*/ 79231 w 1087231"/>
              <a:gd name="connsiteY3" fmla="*/ 1069873 h 1069873"/>
              <a:gd name="connsiteX0" fmla="*/ 62499 w 1070499"/>
              <a:gd name="connsiteY0" fmla="*/ 1075334 h 1075334"/>
              <a:gd name="connsiteX1" fmla="*/ 0 w 1070499"/>
              <a:gd name="connsiteY1" fmla="*/ 0 h 1075334"/>
              <a:gd name="connsiteX2" fmla="*/ 1070499 w 1070499"/>
              <a:gd name="connsiteY2" fmla="*/ 1075334 h 1075334"/>
              <a:gd name="connsiteX3" fmla="*/ 62499 w 1070499"/>
              <a:gd name="connsiteY3" fmla="*/ 1075334 h 1075334"/>
              <a:gd name="connsiteX0" fmla="*/ 66683 w 1074683"/>
              <a:gd name="connsiteY0" fmla="*/ 1075332 h 1075332"/>
              <a:gd name="connsiteX1" fmla="*/ 0 w 1074683"/>
              <a:gd name="connsiteY1" fmla="*/ 0 h 1075332"/>
              <a:gd name="connsiteX2" fmla="*/ 1074683 w 1074683"/>
              <a:gd name="connsiteY2" fmla="*/ 1075332 h 1075332"/>
              <a:gd name="connsiteX3" fmla="*/ 66683 w 1074683"/>
              <a:gd name="connsiteY3" fmla="*/ 1075332 h 10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683" h="1075332">
                <a:moveTo>
                  <a:pt x="66683" y="1075332"/>
                </a:moveTo>
                <a:lnTo>
                  <a:pt x="0" y="0"/>
                </a:lnTo>
                <a:lnTo>
                  <a:pt x="1074683" y="1075332"/>
                </a:lnTo>
                <a:lnTo>
                  <a:pt x="66683" y="1075332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80000"/>
                </a:schemeClr>
              </a:gs>
              <a:gs pos="100000">
                <a:schemeClr val="accent2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9" name="Isosceles Triangle 49">
            <a:extLst>
              <a:ext uri="{FF2B5EF4-FFF2-40B4-BE49-F238E27FC236}">
                <a16:creationId xmlns:a16="http://schemas.microsoft.com/office/drawing/2014/main" xmlns="" id="{153C4927-A421-4B14-AF54-874BA05359DC}"/>
              </a:ext>
            </a:extLst>
          </p:cNvPr>
          <p:cNvSpPr/>
          <p:nvPr/>
        </p:nvSpPr>
        <p:spPr>
          <a:xfrm rot="16200000">
            <a:off x="4709734" y="3563455"/>
            <a:ext cx="998749" cy="179087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1035624"/>
              <a:gd name="connsiteY0" fmla="*/ 1085967 h 1085967"/>
              <a:gd name="connsiteX1" fmla="*/ 1035624 w 1035624"/>
              <a:gd name="connsiteY1" fmla="*/ 0 h 1085967"/>
              <a:gd name="connsiteX2" fmla="*/ 1008000 w 1035624"/>
              <a:gd name="connsiteY2" fmla="*/ 1085967 h 1085967"/>
              <a:gd name="connsiteX3" fmla="*/ 0 w 1035624"/>
              <a:gd name="connsiteY3" fmla="*/ 1085967 h 1085967"/>
              <a:gd name="connsiteX0" fmla="*/ 0 w 1060722"/>
              <a:gd name="connsiteY0" fmla="*/ 1075043 h 1075043"/>
              <a:gd name="connsiteX1" fmla="*/ 1060722 w 1060722"/>
              <a:gd name="connsiteY1" fmla="*/ 0 h 1075043"/>
              <a:gd name="connsiteX2" fmla="*/ 1008000 w 1060722"/>
              <a:gd name="connsiteY2" fmla="*/ 1075043 h 1075043"/>
              <a:gd name="connsiteX3" fmla="*/ 0 w 1060722"/>
              <a:gd name="connsiteY3" fmla="*/ 1075043 h 1075043"/>
              <a:gd name="connsiteX0" fmla="*/ 0 w 1069087"/>
              <a:gd name="connsiteY0" fmla="*/ 1075043 h 1075043"/>
              <a:gd name="connsiteX1" fmla="*/ 1069087 w 1069087"/>
              <a:gd name="connsiteY1" fmla="*/ 0 h 1075043"/>
              <a:gd name="connsiteX2" fmla="*/ 1008000 w 1069087"/>
              <a:gd name="connsiteY2" fmla="*/ 1075043 h 1075043"/>
              <a:gd name="connsiteX3" fmla="*/ 0 w 1069087"/>
              <a:gd name="connsiteY3" fmla="*/ 1075043 h 1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87" h="1075043">
                <a:moveTo>
                  <a:pt x="0" y="1075043"/>
                </a:moveTo>
                <a:lnTo>
                  <a:pt x="1069087" y="0"/>
                </a:lnTo>
                <a:lnTo>
                  <a:pt x="1008000" y="1075043"/>
                </a:lnTo>
                <a:lnTo>
                  <a:pt x="0" y="1075043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80000"/>
                </a:schemeClr>
              </a:gs>
              <a:gs pos="100000">
                <a:schemeClr val="accent3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sp>
        <p:nvSpPr>
          <p:cNvPr id="11" name="Isosceles Triangle 50">
            <a:extLst>
              <a:ext uri="{FF2B5EF4-FFF2-40B4-BE49-F238E27FC236}">
                <a16:creationId xmlns:a16="http://schemas.microsoft.com/office/drawing/2014/main" xmlns="" id="{12CB1035-B884-44FE-ABD1-8D2894FA0508}"/>
              </a:ext>
            </a:extLst>
          </p:cNvPr>
          <p:cNvSpPr/>
          <p:nvPr/>
        </p:nvSpPr>
        <p:spPr>
          <a:xfrm rot="16200000">
            <a:off x="4204772" y="4162408"/>
            <a:ext cx="2025426" cy="177412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2109512"/>
              <a:gd name="connsiteY0" fmla="*/ 1054069 h 1054069"/>
              <a:gd name="connsiteX1" fmla="*/ 2109512 w 2109512"/>
              <a:gd name="connsiteY1" fmla="*/ 0 h 1054069"/>
              <a:gd name="connsiteX2" fmla="*/ 1008000 w 2109512"/>
              <a:gd name="connsiteY2" fmla="*/ 1054069 h 1054069"/>
              <a:gd name="connsiteX3" fmla="*/ 0 w 2109512"/>
              <a:gd name="connsiteY3" fmla="*/ 1054069 h 1054069"/>
              <a:gd name="connsiteX0" fmla="*/ 0 w 2172255"/>
              <a:gd name="connsiteY0" fmla="*/ 1064989 h 1064989"/>
              <a:gd name="connsiteX1" fmla="*/ 2172255 w 2172255"/>
              <a:gd name="connsiteY1" fmla="*/ 0 h 1064989"/>
              <a:gd name="connsiteX2" fmla="*/ 1008000 w 2172255"/>
              <a:gd name="connsiteY2" fmla="*/ 1064989 h 1064989"/>
              <a:gd name="connsiteX3" fmla="*/ 0 w 2172255"/>
              <a:gd name="connsiteY3" fmla="*/ 1064989 h 1064989"/>
              <a:gd name="connsiteX0" fmla="*/ 0 w 2168072"/>
              <a:gd name="connsiteY0" fmla="*/ 1064989 h 1064989"/>
              <a:gd name="connsiteX1" fmla="*/ 2168072 w 2168072"/>
              <a:gd name="connsiteY1" fmla="*/ 0 h 1064989"/>
              <a:gd name="connsiteX2" fmla="*/ 1008000 w 2168072"/>
              <a:gd name="connsiteY2" fmla="*/ 1064989 h 1064989"/>
              <a:gd name="connsiteX3" fmla="*/ 0 w 2168072"/>
              <a:gd name="connsiteY3" fmla="*/ 1064989 h 1064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8072" h="1064989">
                <a:moveTo>
                  <a:pt x="0" y="1064989"/>
                </a:moveTo>
                <a:lnTo>
                  <a:pt x="2168072" y="0"/>
                </a:lnTo>
                <a:lnTo>
                  <a:pt x="1008000" y="1064989"/>
                </a:lnTo>
                <a:lnTo>
                  <a:pt x="0" y="1064989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0000"/>
                </a:schemeClr>
              </a:gs>
              <a:gs pos="100000">
                <a:schemeClr val="accent4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grpSp>
        <p:nvGrpSpPr>
          <p:cNvPr id="2" name="Group 18">
            <a:extLst>
              <a:ext uri="{FF2B5EF4-FFF2-40B4-BE49-F238E27FC236}">
                <a16:creationId xmlns:a16="http://schemas.microsoft.com/office/drawing/2014/main" xmlns="" id="{50029F83-AAA7-440F-8C5A-2BF393B41FBB}"/>
              </a:ext>
            </a:extLst>
          </p:cNvPr>
          <p:cNvGrpSpPr/>
          <p:nvPr/>
        </p:nvGrpSpPr>
        <p:grpSpPr>
          <a:xfrm>
            <a:off x="859454" y="1825980"/>
            <a:ext cx="4120925" cy="1149766"/>
            <a:chOff x="803640" y="3261093"/>
            <a:chExt cx="2059657" cy="11497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CC6C1FD6-B1D5-44B2-91C4-889D2CC1812E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The company is in ethical prescription market since 1996 is backed by well equipped manufacturing units and supported by ultramodern technocrats both at manufacturing and marketing end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7989A725-E2F4-4E73-BAFF-67A74CFB9E89}"/>
                </a:ext>
              </a:extLst>
            </p:cNvPr>
            <p:cNvSpPr txBox="1"/>
            <p:nvPr/>
          </p:nvSpPr>
          <p:spPr>
            <a:xfrm>
              <a:off x="803640" y="3261093"/>
              <a:ext cx="2059657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Broswell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 Overseas Pvt. Ltd.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2" name="Group 21">
            <a:extLst>
              <a:ext uri="{FF2B5EF4-FFF2-40B4-BE49-F238E27FC236}">
                <a16:creationId xmlns:a16="http://schemas.microsoft.com/office/drawing/2014/main" xmlns="" id="{8C3B0C63-B84F-43FB-A701-9CF97DB1FB6E}"/>
              </a:ext>
            </a:extLst>
          </p:cNvPr>
          <p:cNvGrpSpPr/>
          <p:nvPr/>
        </p:nvGrpSpPr>
        <p:grpSpPr>
          <a:xfrm>
            <a:off x="6975567" y="1864382"/>
            <a:ext cx="4193176" cy="863358"/>
            <a:chOff x="738871" y="3349772"/>
            <a:chExt cx="2079088" cy="86335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BEBD5963-82EA-45CF-83B3-A5183192B3B6}"/>
                </a:ext>
              </a:extLst>
            </p:cNvPr>
            <p:cNvSpPr txBox="1"/>
            <p:nvPr/>
          </p:nvSpPr>
          <p:spPr>
            <a:xfrm>
              <a:off x="758302" y="3566799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schemeClr val="bg1"/>
                  </a:solidFill>
                </a:rPr>
                <a:t>Our eagle approach remain always in search of bringing products as per modern medicine and social recommendation, keeping in mind safety and effectiveness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4A01F8CA-D52A-4CA8-A92B-CF1D912C8B88}"/>
                </a:ext>
              </a:extLst>
            </p:cNvPr>
            <p:cNvSpPr txBox="1"/>
            <p:nvPr/>
          </p:nvSpPr>
          <p:spPr>
            <a:xfrm>
              <a:off x="738871" y="3349772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 smtClean="0">
                  <a:solidFill>
                    <a:schemeClr val="bg1"/>
                  </a:solidFill>
                </a:rPr>
                <a:t>Company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Approach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4" name="Group 24">
            <a:extLst>
              <a:ext uri="{FF2B5EF4-FFF2-40B4-BE49-F238E27FC236}">
                <a16:creationId xmlns:a16="http://schemas.microsoft.com/office/drawing/2014/main" xmlns="" id="{99FA0BA4-2321-4809-B3B1-FE7F71B39B48}"/>
              </a:ext>
            </a:extLst>
          </p:cNvPr>
          <p:cNvGrpSpPr/>
          <p:nvPr/>
        </p:nvGrpSpPr>
        <p:grpSpPr>
          <a:xfrm>
            <a:off x="7347920" y="2980507"/>
            <a:ext cx="3670314" cy="863358"/>
            <a:chOff x="803640" y="3362835"/>
            <a:chExt cx="2059657" cy="86335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07AE0949-13CB-4C36-AC98-256CADAB359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schemeClr val="bg1"/>
                  </a:solidFill>
                </a:rPr>
                <a:t>We bank upon maintaining trust worthy and mutually long term profitable relationship with a series of associates, consignee agents.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4D82CC56-C1A0-407E-BD2E-40927C3640F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Years of Expertise</a:t>
              </a:r>
              <a:endParaRPr lang="ko-KR" altLang="en-US" sz="14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9" name="Group 27">
            <a:extLst>
              <a:ext uri="{FF2B5EF4-FFF2-40B4-BE49-F238E27FC236}">
                <a16:creationId xmlns:a16="http://schemas.microsoft.com/office/drawing/2014/main" xmlns="" id="{455C19E7-B7C5-44D8-9786-E3C537A4BF0E}"/>
              </a:ext>
            </a:extLst>
          </p:cNvPr>
          <p:cNvGrpSpPr/>
          <p:nvPr/>
        </p:nvGrpSpPr>
        <p:grpSpPr>
          <a:xfrm>
            <a:off x="7334857" y="4148882"/>
            <a:ext cx="3670314" cy="678692"/>
            <a:chOff x="803640" y="3362835"/>
            <a:chExt cx="2059657" cy="67869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9E241E5-3AF5-4AAA-9B6B-3BAB4411C324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Now we are introducing new and never before  “The  Octopus Business Plan” in the market.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7BD4D5D6-D3B8-4BC5-9BB3-40ADC8914172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Business Plan</a:t>
              </a:r>
              <a:endParaRPr lang="ko-KR" altLang="en-US" sz="14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22" name="Group 30">
            <a:extLst>
              <a:ext uri="{FF2B5EF4-FFF2-40B4-BE49-F238E27FC236}">
                <a16:creationId xmlns:a16="http://schemas.microsoft.com/office/drawing/2014/main" xmlns="" id="{8505CC1C-BC56-49F7-B0C7-0A1C7A10F244}"/>
              </a:ext>
            </a:extLst>
          </p:cNvPr>
          <p:cNvGrpSpPr/>
          <p:nvPr/>
        </p:nvGrpSpPr>
        <p:grpSpPr>
          <a:xfrm>
            <a:off x="7334857" y="5251943"/>
            <a:ext cx="3670314" cy="678692"/>
            <a:chOff x="803640" y="3362835"/>
            <a:chExt cx="2059657" cy="67869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1FC2C746-7278-4205-ABFA-B017E2D51CF2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Regular Rewards and Awards are waiting for you as per company marketing strategy.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6EB5C9F4-DFCE-49D0-A6FB-768FA83CB86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Rewards and Awards</a:t>
              </a:r>
              <a:endParaRPr lang="ko-KR" altLang="en-US" sz="14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sp>
        <p:nvSpPr>
          <p:cNvPr id="34" name="Rounded Rectangle 1">
            <a:extLst>
              <a:ext uri="{FF2B5EF4-FFF2-40B4-BE49-F238E27FC236}">
                <a16:creationId xmlns:a16="http://schemas.microsoft.com/office/drawing/2014/main" xmlns="" id="{031C7F85-ADEE-429E-AB19-B2A9D94B578E}"/>
              </a:ext>
            </a:extLst>
          </p:cNvPr>
          <p:cNvSpPr>
            <a:spLocks noChangeAspect="1"/>
          </p:cNvSpPr>
          <p:nvPr/>
        </p:nvSpPr>
        <p:spPr>
          <a:xfrm>
            <a:off x="6496798" y="4217373"/>
            <a:ext cx="597192" cy="540000"/>
          </a:xfrm>
          <a:custGeom>
            <a:avLst/>
            <a:gdLst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39535 w 3986472"/>
              <a:gd name="connsiteY8" fmla="*/ 2531027 h 3604689"/>
              <a:gd name="connsiteX9" fmla="*/ 3741790 w 3986472"/>
              <a:gd name="connsiteY9" fmla="*/ 2543468 h 3604689"/>
              <a:gd name="connsiteX10" fmla="*/ 2667555 w 3986472"/>
              <a:gd name="connsiteY10" fmla="*/ 3603007 h 3604689"/>
              <a:gd name="connsiteX11" fmla="*/ 1617559 w 3986472"/>
              <a:gd name="connsiteY11" fmla="*/ 3571118 h 3604689"/>
              <a:gd name="connsiteX12" fmla="*/ 2628063 w 3986472"/>
              <a:gd name="connsiteY12" fmla="*/ 2560614 h 3604689"/>
              <a:gd name="connsiteX13" fmla="*/ 1908216 w 3986472"/>
              <a:gd name="connsiteY13" fmla="*/ 2538753 h 3604689"/>
              <a:gd name="connsiteX14" fmla="*/ 2569809 w 3986472"/>
              <a:gd name="connsiteY14" fmla="*/ 1877159 h 3604689"/>
              <a:gd name="connsiteX15" fmla="*/ 1999634 w 3986472"/>
              <a:gd name="connsiteY15" fmla="*/ 1877159 h 3604689"/>
              <a:gd name="connsiteX16" fmla="*/ 185337 w 3986472"/>
              <a:gd name="connsiteY16" fmla="*/ 3604689 h 3604689"/>
              <a:gd name="connsiteX17" fmla="*/ 185337 w 3986472"/>
              <a:gd name="connsiteY17" fmla="*/ 2751226 h 3604689"/>
              <a:gd name="connsiteX18" fmla="*/ 185337 w 3986472"/>
              <a:gd name="connsiteY18" fmla="*/ 2535971 h 3604689"/>
              <a:gd name="connsiteX19" fmla="*/ 185337 w 3986472"/>
              <a:gd name="connsiteY19" fmla="*/ 302954 h 3604689"/>
              <a:gd name="connsiteX20" fmla="*/ 116958 w 3986472"/>
              <a:gd name="connsiteY20" fmla="*/ 302954 h 3604689"/>
              <a:gd name="connsiteX21" fmla="*/ 0 w 3986472"/>
              <a:gd name="connsiteY21" fmla="*/ 185996 h 3604689"/>
              <a:gd name="connsiteX22" fmla="*/ 0 w 3986472"/>
              <a:gd name="connsiteY22" fmla="*/ 131880 h 3604689"/>
              <a:gd name="connsiteX23" fmla="*/ 116958 w 3986472"/>
              <a:gd name="connsiteY23" fmla="*/ 14922 h 3604689"/>
              <a:gd name="connsiteX24" fmla="*/ 1076491 w 3986472"/>
              <a:gd name="connsiteY24" fmla="*/ 14922 h 3604689"/>
              <a:gd name="connsiteX25" fmla="*/ 1193449 w 3986472"/>
              <a:gd name="connsiteY25" fmla="*/ 131880 h 3604689"/>
              <a:gd name="connsiteX26" fmla="*/ 1193449 w 3986472"/>
              <a:gd name="connsiteY26" fmla="*/ 185996 h 3604689"/>
              <a:gd name="connsiteX27" fmla="*/ 1076491 w 3986472"/>
              <a:gd name="connsiteY27" fmla="*/ 302954 h 3604689"/>
              <a:gd name="connsiteX28" fmla="*/ 1028167 w 3986472"/>
              <a:gd name="connsiteY28" fmla="*/ 302954 h 3604689"/>
              <a:gd name="connsiteX29" fmla="*/ 1028167 w 3986472"/>
              <a:gd name="connsiteY29" fmla="*/ 1733448 h 3604689"/>
              <a:gd name="connsiteX30" fmla="*/ 2848679 w 3986472"/>
              <a:gd name="connsiteY30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41790 w 3986472"/>
              <a:gd name="connsiteY8" fmla="*/ 2543468 h 3604689"/>
              <a:gd name="connsiteX9" fmla="*/ 2667555 w 3986472"/>
              <a:gd name="connsiteY9" fmla="*/ 3603007 h 3604689"/>
              <a:gd name="connsiteX10" fmla="*/ 1617559 w 3986472"/>
              <a:gd name="connsiteY10" fmla="*/ 3571118 h 3604689"/>
              <a:gd name="connsiteX11" fmla="*/ 2628063 w 3986472"/>
              <a:gd name="connsiteY11" fmla="*/ 2560614 h 3604689"/>
              <a:gd name="connsiteX12" fmla="*/ 1908216 w 3986472"/>
              <a:gd name="connsiteY12" fmla="*/ 2538753 h 3604689"/>
              <a:gd name="connsiteX13" fmla="*/ 2569809 w 3986472"/>
              <a:gd name="connsiteY13" fmla="*/ 1877159 h 3604689"/>
              <a:gd name="connsiteX14" fmla="*/ 1999634 w 3986472"/>
              <a:gd name="connsiteY14" fmla="*/ 1877159 h 3604689"/>
              <a:gd name="connsiteX15" fmla="*/ 185337 w 3986472"/>
              <a:gd name="connsiteY15" fmla="*/ 3604689 h 3604689"/>
              <a:gd name="connsiteX16" fmla="*/ 185337 w 3986472"/>
              <a:gd name="connsiteY16" fmla="*/ 2751226 h 3604689"/>
              <a:gd name="connsiteX17" fmla="*/ 185337 w 3986472"/>
              <a:gd name="connsiteY17" fmla="*/ 2535971 h 3604689"/>
              <a:gd name="connsiteX18" fmla="*/ 185337 w 3986472"/>
              <a:gd name="connsiteY18" fmla="*/ 302954 h 3604689"/>
              <a:gd name="connsiteX19" fmla="*/ 116958 w 3986472"/>
              <a:gd name="connsiteY19" fmla="*/ 302954 h 3604689"/>
              <a:gd name="connsiteX20" fmla="*/ 0 w 3986472"/>
              <a:gd name="connsiteY20" fmla="*/ 185996 h 3604689"/>
              <a:gd name="connsiteX21" fmla="*/ 0 w 3986472"/>
              <a:gd name="connsiteY21" fmla="*/ 131880 h 3604689"/>
              <a:gd name="connsiteX22" fmla="*/ 116958 w 3986472"/>
              <a:gd name="connsiteY22" fmla="*/ 14922 h 3604689"/>
              <a:gd name="connsiteX23" fmla="*/ 1076491 w 3986472"/>
              <a:gd name="connsiteY23" fmla="*/ 14922 h 3604689"/>
              <a:gd name="connsiteX24" fmla="*/ 1193449 w 3986472"/>
              <a:gd name="connsiteY24" fmla="*/ 131880 h 3604689"/>
              <a:gd name="connsiteX25" fmla="*/ 1193449 w 3986472"/>
              <a:gd name="connsiteY25" fmla="*/ 185996 h 3604689"/>
              <a:gd name="connsiteX26" fmla="*/ 1076491 w 3986472"/>
              <a:gd name="connsiteY26" fmla="*/ 302954 h 3604689"/>
              <a:gd name="connsiteX27" fmla="*/ 1028167 w 3986472"/>
              <a:gd name="connsiteY27" fmla="*/ 302954 h 3604689"/>
              <a:gd name="connsiteX28" fmla="*/ 1028167 w 3986472"/>
              <a:gd name="connsiteY28" fmla="*/ 1733448 h 3604689"/>
              <a:gd name="connsiteX29" fmla="*/ 2848679 w 3986472"/>
              <a:gd name="connsiteY29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2667555 w 3986472"/>
              <a:gd name="connsiteY8" fmla="*/ 3603007 h 3604689"/>
              <a:gd name="connsiteX9" fmla="*/ 1617559 w 3986472"/>
              <a:gd name="connsiteY9" fmla="*/ 3571118 h 3604689"/>
              <a:gd name="connsiteX10" fmla="*/ 2628063 w 3986472"/>
              <a:gd name="connsiteY10" fmla="*/ 2560614 h 3604689"/>
              <a:gd name="connsiteX11" fmla="*/ 1908216 w 3986472"/>
              <a:gd name="connsiteY11" fmla="*/ 2538753 h 3604689"/>
              <a:gd name="connsiteX12" fmla="*/ 2569809 w 3986472"/>
              <a:gd name="connsiteY12" fmla="*/ 1877159 h 3604689"/>
              <a:gd name="connsiteX13" fmla="*/ 1999634 w 3986472"/>
              <a:gd name="connsiteY13" fmla="*/ 1877159 h 3604689"/>
              <a:gd name="connsiteX14" fmla="*/ 185337 w 3986472"/>
              <a:gd name="connsiteY14" fmla="*/ 3604689 h 3604689"/>
              <a:gd name="connsiteX15" fmla="*/ 185337 w 3986472"/>
              <a:gd name="connsiteY15" fmla="*/ 2751226 h 3604689"/>
              <a:gd name="connsiteX16" fmla="*/ 185337 w 3986472"/>
              <a:gd name="connsiteY16" fmla="*/ 2535971 h 3604689"/>
              <a:gd name="connsiteX17" fmla="*/ 185337 w 3986472"/>
              <a:gd name="connsiteY17" fmla="*/ 302954 h 3604689"/>
              <a:gd name="connsiteX18" fmla="*/ 116958 w 3986472"/>
              <a:gd name="connsiteY18" fmla="*/ 302954 h 3604689"/>
              <a:gd name="connsiteX19" fmla="*/ 0 w 3986472"/>
              <a:gd name="connsiteY19" fmla="*/ 185996 h 3604689"/>
              <a:gd name="connsiteX20" fmla="*/ 0 w 3986472"/>
              <a:gd name="connsiteY20" fmla="*/ 131880 h 3604689"/>
              <a:gd name="connsiteX21" fmla="*/ 116958 w 3986472"/>
              <a:gd name="connsiteY21" fmla="*/ 14922 h 3604689"/>
              <a:gd name="connsiteX22" fmla="*/ 1076491 w 3986472"/>
              <a:gd name="connsiteY22" fmla="*/ 14922 h 3604689"/>
              <a:gd name="connsiteX23" fmla="*/ 1193449 w 3986472"/>
              <a:gd name="connsiteY23" fmla="*/ 131880 h 3604689"/>
              <a:gd name="connsiteX24" fmla="*/ 1193449 w 3986472"/>
              <a:gd name="connsiteY24" fmla="*/ 185996 h 3604689"/>
              <a:gd name="connsiteX25" fmla="*/ 1076491 w 3986472"/>
              <a:gd name="connsiteY25" fmla="*/ 302954 h 3604689"/>
              <a:gd name="connsiteX26" fmla="*/ 1028167 w 3986472"/>
              <a:gd name="connsiteY26" fmla="*/ 302954 h 3604689"/>
              <a:gd name="connsiteX27" fmla="*/ 1028167 w 3986472"/>
              <a:gd name="connsiteY27" fmla="*/ 1733448 h 3604689"/>
              <a:gd name="connsiteX28" fmla="*/ 2848679 w 3986472"/>
              <a:gd name="connsiteY28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302954 h 3604689"/>
              <a:gd name="connsiteX15" fmla="*/ 116958 w 3986472"/>
              <a:gd name="connsiteY15" fmla="*/ 302954 h 3604689"/>
              <a:gd name="connsiteX16" fmla="*/ 0 w 3986472"/>
              <a:gd name="connsiteY16" fmla="*/ 185996 h 3604689"/>
              <a:gd name="connsiteX17" fmla="*/ 0 w 3986472"/>
              <a:gd name="connsiteY17" fmla="*/ 131880 h 3604689"/>
              <a:gd name="connsiteX18" fmla="*/ 116958 w 3986472"/>
              <a:gd name="connsiteY18" fmla="*/ 14922 h 3604689"/>
              <a:gd name="connsiteX19" fmla="*/ 1076491 w 3986472"/>
              <a:gd name="connsiteY19" fmla="*/ 14922 h 3604689"/>
              <a:gd name="connsiteX20" fmla="*/ 1193449 w 3986472"/>
              <a:gd name="connsiteY20" fmla="*/ 131880 h 3604689"/>
              <a:gd name="connsiteX21" fmla="*/ 1193449 w 3986472"/>
              <a:gd name="connsiteY21" fmla="*/ 185996 h 3604689"/>
              <a:gd name="connsiteX22" fmla="*/ 1076491 w 3986472"/>
              <a:gd name="connsiteY22" fmla="*/ 302954 h 3604689"/>
              <a:gd name="connsiteX23" fmla="*/ 1028167 w 3986472"/>
              <a:gd name="connsiteY23" fmla="*/ 302954 h 3604689"/>
              <a:gd name="connsiteX24" fmla="*/ 1028167 w 3986472"/>
              <a:gd name="connsiteY24" fmla="*/ 1733448 h 3604689"/>
              <a:gd name="connsiteX25" fmla="*/ 2848679 w 3986472"/>
              <a:gd name="connsiteY25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302954 h 3604689"/>
              <a:gd name="connsiteX14" fmla="*/ 116958 w 3986472"/>
              <a:gd name="connsiteY14" fmla="*/ 302954 h 3604689"/>
              <a:gd name="connsiteX15" fmla="*/ 0 w 3986472"/>
              <a:gd name="connsiteY15" fmla="*/ 185996 h 3604689"/>
              <a:gd name="connsiteX16" fmla="*/ 0 w 3986472"/>
              <a:gd name="connsiteY16" fmla="*/ 131880 h 3604689"/>
              <a:gd name="connsiteX17" fmla="*/ 116958 w 3986472"/>
              <a:gd name="connsiteY17" fmla="*/ 14922 h 3604689"/>
              <a:gd name="connsiteX18" fmla="*/ 1076491 w 3986472"/>
              <a:gd name="connsiteY18" fmla="*/ 14922 h 3604689"/>
              <a:gd name="connsiteX19" fmla="*/ 1193449 w 3986472"/>
              <a:gd name="connsiteY19" fmla="*/ 131880 h 3604689"/>
              <a:gd name="connsiteX20" fmla="*/ 1193449 w 3986472"/>
              <a:gd name="connsiteY20" fmla="*/ 185996 h 3604689"/>
              <a:gd name="connsiteX21" fmla="*/ 1076491 w 3986472"/>
              <a:gd name="connsiteY21" fmla="*/ 302954 h 3604689"/>
              <a:gd name="connsiteX22" fmla="*/ 1028167 w 3986472"/>
              <a:gd name="connsiteY22" fmla="*/ 302954 h 3604689"/>
              <a:gd name="connsiteX23" fmla="*/ 1028167 w 3986472"/>
              <a:gd name="connsiteY23" fmla="*/ 1733448 h 3604689"/>
              <a:gd name="connsiteX24" fmla="*/ 2848679 w 3986472"/>
              <a:gd name="connsiteY24" fmla="*/ 0 h 360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86472" h="3604689">
                <a:moveTo>
                  <a:pt x="2848679" y="0"/>
                </a:moveTo>
                <a:lnTo>
                  <a:pt x="3971074" y="0"/>
                </a:lnTo>
                <a:lnTo>
                  <a:pt x="2561353" y="1342303"/>
                </a:lnTo>
                <a:lnTo>
                  <a:pt x="3986472" y="1342303"/>
                </a:lnTo>
                <a:lnTo>
                  <a:pt x="3372472" y="1943009"/>
                </a:lnTo>
                <a:cubicBezTo>
                  <a:pt x="3620560" y="2058727"/>
                  <a:pt x="3779978" y="2367682"/>
                  <a:pt x="3652526" y="2541537"/>
                </a:cubicBezTo>
                <a:lnTo>
                  <a:pt x="2667555" y="3603007"/>
                </a:lnTo>
                <a:lnTo>
                  <a:pt x="1617559" y="3571118"/>
                </a:lnTo>
                <a:lnTo>
                  <a:pt x="2628063" y="2560614"/>
                </a:lnTo>
                <a:lnTo>
                  <a:pt x="1908216" y="2538753"/>
                </a:lnTo>
                <a:lnTo>
                  <a:pt x="2569809" y="1877159"/>
                </a:lnTo>
                <a:lnTo>
                  <a:pt x="1999634" y="1877159"/>
                </a:lnTo>
                <a:lnTo>
                  <a:pt x="185337" y="3604689"/>
                </a:lnTo>
                <a:lnTo>
                  <a:pt x="185337" y="302954"/>
                </a:lnTo>
                <a:lnTo>
                  <a:pt x="116958" y="302954"/>
                </a:lnTo>
                <a:cubicBezTo>
                  <a:pt x="52364" y="302954"/>
                  <a:pt x="0" y="250590"/>
                  <a:pt x="0" y="185996"/>
                </a:cubicBezTo>
                <a:lnTo>
                  <a:pt x="0" y="131880"/>
                </a:lnTo>
                <a:cubicBezTo>
                  <a:pt x="0" y="67286"/>
                  <a:pt x="52364" y="14922"/>
                  <a:pt x="116958" y="14922"/>
                </a:cubicBezTo>
                <a:lnTo>
                  <a:pt x="1076491" y="14922"/>
                </a:lnTo>
                <a:cubicBezTo>
                  <a:pt x="1141085" y="14922"/>
                  <a:pt x="1193449" y="67286"/>
                  <a:pt x="1193449" y="131880"/>
                </a:cubicBezTo>
                <a:lnTo>
                  <a:pt x="1193449" y="185996"/>
                </a:lnTo>
                <a:cubicBezTo>
                  <a:pt x="1193449" y="250590"/>
                  <a:pt x="1141085" y="302954"/>
                  <a:pt x="1076491" y="302954"/>
                </a:cubicBezTo>
                <a:lnTo>
                  <a:pt x="1028167" y="302954"/>
                </a:lnTo>
                <a:lnTo>
                  <a:pt x="1028167" y="1733448"/>
                </a:lnTo>
                <a:lnTo>
                  <a:pt x="28486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35" name="Freeform 43">
            <a:extLst>
              <a:ext uri="{FF2B5EF4-FFF2-40B4-BE49-F238E27FC236}">
                <a16:creationId xmlns:a16="http://schemas.microsoft.com/office/drawing/2014/main" xmlns="" id="{37ABF823-BDF6-4402-B1E6-AFDD0B039D2E}"/>
              </a:ext>
            </a:extLst>
          </p:cNvPr>
          <p:cNvSpPr>
            <a:spLocks noChangeAspect="1"/>
          </p:cNvSpPr>
          <p:nvPr/>
        </p:nvSpPr>
        <p:spPr>
          <a:xfrm>
            <a:off x="6513736" y="5273299"/>
            <a:ext cx="537190" cy="612000"/>
          </a:xfrm>
          <a:custGeom>
            <a:avLst/>
            <a:gdLst/>
            <a:ahLst/>
            <a:cxnLst/>
            <a:rect l="l" t="t" r="r" b="b"/>
            <a:pathLst>
              <a:path w="3456727" h="3938119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36" name="Rounded Rectangle 1">
            <a:extLst>
              <a:ext uri="{FF2B5EF4-FFF2-40B4-BE49-F238E27FC236}">
                <a16:creationId xmlns:a16="http://schemas.microsoft.com/office/drawing/2014/main" xmlns="" id="{F7297B30-F236-4813-8846-93A0527256CA}"/>
              </a:ext>
            </a:extLst>
          </p:cNvPr>
          <p:cNvSpPr>
            <a:spLocks noChangeAspect="1"/>
          </p:cNvSpPr>
          <p:nvPr/>
        </p:nvSpPr>
        <p:spPr>
          <a:xfrm rot="2648398">
            <a:off x="6668710" y="1958106"/>
            <a:ext cx="253371" cy="648000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grpSp>
        <p:nvGrpSpPr>
          <p:cNvPr id="25" name="Group 37">
            <a:extLst>
              <a:ext uri="{FF2B5EF4-FFF2-40B4-BE49-F238E27FC236}">
                <a16:creationId xmlns:a16="http://schemas.microsoft.com/office/drawing/2014/main" xmlns="" id="{95A27610-9F82-407D-AA13-218951716894}"/>
              </a:ext>
            </a:extLst>
          </p:cNvPr>
          <p:cNvGrpSpPr/>
          <p:nvPr/>
        </p:nvGrpSpPr>
        <p:grpSpPr>
          <a:xfrm rot="20670820">
            <a:off x="2710212" y="3618596"/>
            <a:ext cx="1626558" cy="1505979"/>
            <a:chOff x="1064519" y="1872500"/>
            <a:chExt cx="1561257" cy="144552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620EEB4E-06ED-44F0-BB83-42A268F75222}"/>
                </a:ext>
              </a:extLst>
            </p:cNvPr>
            <p:cNvSpPr/>
            <p:nvPr/>
          </p:nvSpPr>
          <p:spPr>
            <a:xfrm>
              <a:off x="1634779" y="2819951"/>
              <a:ext cx="110877" cy="179829"/>
            </a:xfrm>
            <a:custGeom>
              <a:avLst/>
              <a:gdLst>
                <a:gd name="connsiteX0" fmla="*/ 95575 w 110877"/>
                <a:gd name="connsiteY0" fmla="*/ 170244 h 179829"/>
                <a:gd name="connsiteX1" fmla="*/ 68653 w 110877"/>
                <a:gd name="connsiteY1" fmla="*/ 178699 h 179829"/>
                <a:gd name="connsiteX2" fmla="*/ 41280 w 110877"/>
                <a:gd name="connsiteY2" fmla="*/ 164423 h 179829"/>
                <a:gd name="connsiteX3" fmla="*/ 1260 w 110877"/>
                <a:gd name="connsiteY3" fmla="*/ 37088 h 179829"/>
                <a:gd name="connsiteX4" fmla="*/ 15536 w 110877"/>
                <a:gd name="connsiteY4" fmla="*/ 9715 h 179829"/>
                <a:gd name="connsiteX5" fmla="*/ 42458 w 110877"/>
                <a:gd name="connsiteY5" fmla="*/ 1260 h 179829"/>
                <a:gd name="connsiteX6" fmla="*/ 69831 w 110877"/>
                <a:gd name="connsiteY6" fmla="*/ 15536 h 179829"/>
                <a:gd name="connsiteX7" fmla="*/ 109851 w 110877"/>
                <a:gd name="connsiteY7" fmla="*/ 142872 h 179829"/>
                <a:gd name="connsiteX8" fmla="*/ 95575 w 110877"/>
                <a:gd name="connsiteY8" fmla="*/ 170244 h 17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877" h="179829">
                  <a:moveTo>
                    <a:pt x="95575" y="170244"/>
                  </a:moveTo>
                  <a:lnTo>
                    <a:pt x="68653" y="178699"/>
                  </a:lnTo>
                  <a:cubicBezTo>
                    <a:pt x="57184" y="182302"/>
                    <a:pt x="44884" y="175858"/>
                    <a:pt x="41280" y="164423"/>
                  </a:cubicBezTo>
                  <a:lnTo>
                    <a:pt x="1260" y="37088"/>
                  </a:lnTo>
                  <a:cubicBezTo>
                    <a:pt x="-2343" y="25619"/>
                    <a:pt x="4102" y="13318"/>
                    <a:pt x="15536" y="9715"/>
                  </a:cubicBezTo>
                  <a:lnTo>
                    <a:pt x="42458" y="1260"/>
                  </a:lnTo>
                  <a:cubicBezTo>
                    <a:pt x="53927" y="-2343"/>
                    <a:pt x="66228" y="4102"/>
                    <a:pt x="69831" y="15536"/>
                  </a:cubicBezTo>
                  <a:lnTo>
                    <a:pt x="109851" y="142872"/>
                  </a:lnTo>
                  <a:cubicBezTo>
                    <a:pt x="113454" y="154341"/>
                    <a:pt x="107044" y="166641"/>
                    <a:pt x="95575" y="17024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A23A5F8A-D025-4F68-9E6F-A77A48EB3781}"/>
                </a:ext>
              </a:extLst>
            </p:cNvPr>
            <p:cNvSpPr/>
            <p:nvPr/>
          </p:nvSpPr>
          <p:spPr>
            <a:xfrm>
              <a:off x="2539846" y="2271312"/>
              <a:ext cx="85930" cy="302834"/>
            </a:xfrm>
            <a:custGeom>
              <a:avLst/>
              <a:gdLst>
                <a:gd name="connsiteX0" fmla="*/ 17377 w 85929"/>
                <a:gd name="connsiteY0" fmla="*/ 260 h 302833"/>
                <a:gd name="connsiteX1" fmla="*/ 1646 w 85929"/>
                <a:gd name="connsiteY1" fmla="*/ 145163 h 302833"/>
                <a:gd name="connsiteX2" fmla="*/ 260 w 85929"/>
                <a:gd name="connsiteY2" fmla="*/ 145163 h 302833"/>
                <a:gd name="connsiteX3" fmla="*/ 953 w 85929"/>
                <a:gd name="connsiteY3" fmla="*/ 151434 h 302833"/>
                <a:gd name="connsiteX4" fmla="*/ 260 w 85929"/>
                <a:gd name="connsiteY4" fmla="*/ 157706 h 302833"/>
                <a:gd name="connsiteX5" fmla="*/ 1646 w 85929"/>
                <a:gd name="connsiteY5" fmla="*/ 157706 h 302833"/>
                <a:gd name="connsiteX6" fmla="*/ 17377 w 85929"/>
                <a:gd name="connsiteY6" fmla="*/ 302643 h 302833"/>
                <a:gd name="connsiteX7" fmla="*/ 85843 w 85929"/>
                <a:gd name="connsiteY7" fmla="*/ 244433 h 302833"/>
                <a:gd name="connsiteX8" fmla="*/ 85843 w 85929"/>
                <a:gd name="connsiteY8" fmla="*/ 157706 h 302833"/>
                <a:gd name="connsiteX9" fmla="*/ 85843 w 85929"/>
                <a:gd name="connsiteY9" fmla="*/ 145163 h 302833"/>
                <a:gd name="connsiteX10" fmla="*/ 85843 w 85929"/>
                <a:gd name="connsiteY10" fmla="*/ 58436 h 30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929" h="302833">
                  <a:moveTo>
                    <a:pt x="17377" y="260"/>
                  </a:moveTo>
                  <a:lnTo>
                    <a:pt x="1646" y="145163"/>
                  </a:lnTo>
                  <a:lnTo>
                    <a:pt x="260" y="145163"/>
                  </a:lnTo>
                  <a:lnTo>
                    <a:pt x="953" y="151434"/>
                  </a:lnTo>
                  <a:lnTo>
                    <a:pt x="260" y="157706"/>
                  </a:lnTo>
                  <a:lnTo>
                    <a:pt x="1646" y="157706"/>
                  </a:lnTo>
                  <a:lnTo>
                    <a:pt x="17377" y="302643"/>
                  </a:lnTo>
                  <a:lnTo>
                    <a:pt x="85843" y="244433"/>
                  </a:lnTo>
                  <a:lnTo>
                    <a:pt x="85843" y="157706"/>
                  </a:lnTo>
                  <a:lnTo>
                    <a:pt x="85843" y="145163"/>
                  </a:lnTo>
                  <a:lnTo>
                    <a:pt x="85843" y="5843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2B42E08C-8FE5-487E-BC35-77DF011B5DA4}"/>
                </a:ext>
              </a:extLst>
            </p:cNvPr>
            <p:cNvSpPr/>
            <p:nvPr/>
          </p:nvSpPr>
          <p:spPr>
            <a:xfrm>
              <a:off x="1326355" y="2477085"/>
              <a:ext cx="459448" cy="840935"/>
            </a:xfrm>
            <a:custGeom>
              <a:avLst/>
              <a:gdLst>
                <a:gd name="connsiteX0" fmla="*/ 423750 w 459447"/>
                <a:gd name="connsiteY0" fmla="*/ 795051 h 840935"/>
                <a:gd name="connsiteX1" fmla="*/ 284980 w 459447"/>
                <a:gd name="connsiteY1" fmla="*/ 838674 h 840935"/>
                <a:gd name="connsiteX2" fmla="*/ 221122 w 459447"/>
                <a:gd name="connsiteY2" fmla="*/ 805342 h 840935"/>
                <a:gd name="connsiteX3" fmla="*/ 2590 w 459447"/>
                <a:gd name="connsiteY3" fmla="*/ 110072 h 840935"/>
                <a:gd name="connsiteX4" fmla="*/ 35922 w 459447"/>
                <a:gd name="connsiteY4" fmla="*/ 46213 h 840935"/>
                <a:gd name="connsiteX5" fmla="*/ 174692 w 459447"/>
                <a:gd name="connsiteY5" fmla="*/ 2590 h 840935"/>
                <a:gd name="connsiteX6" fmla="*/ 238551 w 459447"/>
                <a:gd name="connsiteY6" fmla="*/ 35922 h 840935"/>
                <a:gd name="connsiteX7" fmla="*/ 457048 w 459447"/>
                <a:gd name="connsiteY7" fmla="*/ 731227 h 840935"/>
                <a:gd name="connsiteX8" fmla="*/ 423750 w 459447"/>
                <a:gd name="connsiteY8" fmla="*/ 795051 h 840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447" h="840935">
                  <a:moveTo>
                    <a:pt x="423750" y="795051"/>
                  </a:moveTo>
                  <a:lnTo>
                    <a:pt x="284980" y="838674"/>
                  </a:lnTo>
                  <a:cubicBezTo>
                    <a:pt x="258266" y="847059"/>
                    <a:pt x="229507" y="832091"/>
                    <a:pt x="221122" y="805342"/>
                  </a:cubicBezTo>
                  <a:lnTo>
                    <a:pt x="2590" y="110072"/>
                  </a:lnTo>
                  <a:cubicBezTo>
                    <a:pt x="-5795" y="83357"/>
                    <a:pt x="9173" y="54598"/>
                    <a:pt x="35922" y="46213"/>
                  </a:cubicBezTo>
                  <a:lnTo>
                    <a:pt x="174692" y="2590"/>
                  </a:lnTo>
                  <a:cubicBezTo>
                    <a:pt x="201407" y="-5795"/>
                    <a:pt x="230165" y="9173"/>
                    <a:pt x="238551" y="35922"/>
                  </a:cubicBezTo>
                  <a:lnTo>
                    <a:pt x="457048" y="731227"/>
                  </a:lnTo>
                  <a:cubicBezTo>
                    <a:pt x="465468" y="757942"/>
                    <a:pt x="450465" y="786666"/>
                    <a:pt x="423750" y="79505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9810FBDC-B7DE-4829-B156-4D8F1256CA88}"/>
                </a:ext>
              </a:extLst>
            </p:cNvPr>
            <p:cNvSpPr/>
            <p:nvPr/>
          </p:nvSpPr>
          <p:spPr>
            <a:xfrm>
              <a:off x="1471820" y="1927904"/>
              <a:ext cx="1038782" cy="989580"/>
            </a:xfrm>
            <a:custGeom>
              <a:avLst/>
              <a:gdLst>
                <a:gd name="connsiteX0" fmla="*/ 541133 w 1038782"/>
                <a:gd name="connsiteY0" fmla="*/ 221633 h 989580"/>
                <a:gd name="connsiteX1" fmla="*/ 260 w 1038782"/>
                <a:gd name="connsiteY1" fmla="*/ 221633 h 989580"/>
                <a:gd name="connsiteX2" fmla="*/ 260 w 1038782"/>
                <a:gd name="connsiteY2" fmla="*/ 487393 h 989580"/>
                <a:gd name="connsiteX3" fmla="*/ 260 w 1038782"/>
                <a:gd name="connsiteY3" fmla="*/ 502326 h 989580"/>
                <a:gd name="connsiteX4" fmla="*/ 260 w 1038782"/>
                <a:gd name="connsiteY4" fmla="*/ 768086 h 989580"/>
                <a:gd name="connsiteX5" fmla="*/ 541133 w 1038782"/>
                <a:gd name="connsiteY5" fmla="*/ 768086 h 989580"/>
                <a:gd name="connsiteX6" fmla="*/ 1038626 w 1038782"/>
                <a:gd name="connsiteY6" fmla="*/ 989459 h 989580"/>
                <a:gd name="connsiteX7" fmla="*/ 1038626 w 1038782"/>
                <a:gd name="connsiteY7" fmla="*/ 502326 h 989580"/>
                <a:gd name="connsiteX8" fmla="*/ 1038626 w 1038782"/>
                <a:gd name="connsiteY8" fmla="*/ 487393 h 989580"/>
                <a:gd name="connsiteX9" fmla="*/ 1038626 w 1038782"/>
                <a:gd name="connsiteY9" fmla="*/ 260 h 989580"/>
                <a:gd name="connsiteX10" fmla="*/ 541133 w 1038782"/>
                <a:gd name="connsiteY10" fmla="*/ 221633 h 98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8782" h="989580">
                  <a:moveTo>
                    <a:pt x="541133" y="221633"/>
                  </a:moveTo>
                  <a:lnTo>
                    <a:pt x="260" y="221633"/>
                  </a:lnTo>
                  <a:lnTo>
                    <a:pt x="260" y="487393"/>
                  </a:lnTo>
                  <a:lnTo>
                    <a:pt x="260" y="502326"/>
                  </a:lnTo>
                  <a:lnTo>
                    <a:pt x="260" y="768086"/>
                  </a:lnTo>
                  <a:lnTo>
                    <a:pt x="541133" y="768086"/>
                  </a:lnTo>
                  <a:cubicBezTo>
                    <a:pt x="541133" y="768086"/>
                    <a:pt x="851521" y="802319"/>
                    <a:pt x="1038626" y="989459"/>
                  </a:cubicBezTo>
                  <a:lnTo>
                    <a:pt x="1038626" y="502326"/>
                  </a:lnTo>
                  <a:lnTo>
                    <a:pt x="1038626" y="487393"/>
                  </a:lnTo>
                  <a:lnTo>
                    <a:pt x="1038626" y="260"/>
                  </a:lnTo>
                  <a:cubicBezTo>
                    <a:pt x="851486" y="187400"/>
                    <a:pt x="541133" y="221633"/>
                    <a:pt x="541133" y="22163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977B3F1A-7361-4CDC-8D96-D9C7790A42E4}"/>
                </a:ext>
              </a:extLst>
            </p:cNvPr>
            <p:cNvSpPr/>
            <p:nvPr/>
          </p:nvSpPr>
          <p:spPr>
            <a:xfrm>
              <a:off x="2510221" y="1872500"/>
              <a:ext cx="59597" cy="1100458"/>
            </a:xfrm>
            <a:custGeom>
              <a:avLst/>
              <a:gdLst>
                <a:gd name="connsiteX0" fmla="*/ 41562 w 59596"/>
                <a:gd name="connsiteY0" fmla="*/ 1100267 h 1100457"/>
                <a:gd name="connsiteX1" fmla="*/ 18277 w 59596"/>
                <a:gd name="connsiteY1" fmla="*/ 1100267 h 1100457"/>
                <a:gd name="connsiteX2" fmla="*/ 260 w 59596"/>
                <a:gd name="connsiteY2" fmla="*/ 1082250 h 1100457"/>
                <a:gd name="connsiteX3" fmla="*/ 260 w 59596"/>
                <a:gd name="connsiteY3" fmla="*/ 18277 h 1100457"/>
                <a:gd name="connsiteX4" fmla="*/ 18277 w 59596"/>
                <a:gd name="connsiteY4" fmla="*/ 260 h 1100457"/>
                <a:gd name="connsiteX5" fmla="*/ 41562 w 59596"/>
                <a:gd name="connsiteY5" fmla="*/ 260 h 1100457"/>
                <a:gd name="connsiteX6" fmla="*/ 59579 w 59596"/>
                <a:gd name="connsiteY6" fmla="*/ 18277 h 1100457"/>
                <a:gd name="connsiteX7" fmla="*/ 59579 w 59596"/>
                <a:gd name="connsiteY7" fmla="*/ 1082250 h 1100457"/>
                <a:gd name="connsiteX8" fmla="*/ 41562 w 59596"/>
                <a:gd name="connsiteY8" fmla="*/ 1100267 h 110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96" h="1100457">
                  <a:moveTo>
                    <a:pt x="41562" y="1100267"/>
                  </a:moveTo>
                  <a:lnTo>
                    <a:pt x="18277" y="1100267"/>
                  </a:lnTo>
                  <a:cubicBezTo>
                    <a:pt x="8368" y="1100267"/>
                    <a:pt x="260" y="1092159"/>
                    <a:pt x="260" y="1082250"/>
                  </a:cubicBezTo>
                  <a:lnTo>
                    <a:pt x="260" y="18277"/>
                  </a:lnTo>
                  <a:cubicBezTo>
                    <a:pt x="260" y="8368"/>
                    <a:pt x="8368" y="260"/>
                    <a:pt x="18277" y="260"/>
                  </a:cubicBezTo>
                  <a:lnTo>
                    <a:pt x="41562" y="260"/>
                  </a:lnTo>
                  <a:cubicBezTo>
                    <a:pt x="51471" y="260"/>
                    <a:pt x="59579" y="8368"/>
                    <a:pt x="59579" y="18277"/>
                  </a:cubicBezTo>
                  <a:lnTo>
                    <a:pt x="59579" y="1082250"/>
                  </a:lnTo>
                  <a:cubicBezTo>
                    <a:pt x="59579" y="1092159"/>
                    <a:pt x="51471" y="1100267"/>
                    <a:pt x="41562" y="110026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67BAA5B1-430A-4745-A139-442DA0F46DB5}"/>
                </a:ext>
              </a:extLst>
            </p:cNvPr>
            <p:cNvSpPr/>
            <p:nvPr/>
          </p:nvSpPr>
          <p:spPr>
            <a:xfrm>
              <a:off x="1064519" y="2288498"/>
              <a:ext cx="126123" cy="267492"/>
            </a:xfrm>
            <a:custGeom>
              <a:avLst/>
              <a:gdLst>
                <a:gd name="connsiteX0" fmla="*/ 260 w 126122"/>
                <a:gd name="connsiteY0" fmla="*/ 260 h 267491"/>
                <a:gd name="connsiteX1" fmla="*/ 126071 w 126122"/>
                <a:gd name="connsiteY1" fmla="*/ 260 h 267491"/>
                <a:gd name="connsiteX2" fmla="*/ 126071 w 126122"/>
                <a:gd name="connsiteY2" fmla="*/ 267266 h 267491"/>
                <a:gd name="connsiteX3" fmla="*/ 260 w 126122"/>
                <a:gd name="connsiteY3" fmla="*/ 267266 h 26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122" h="267491">
                  <a:moveTo>
                    <a:pt x="260" y="260"/>
                  </a:moveTo>
                  <a:lnTo>
                    <a:pt x="126071" y="260"/>
                  </a:lnTo>
                  <a:lnTo>
                    <a:pt x="126071" y="267266"/>
                  </a:lnTo>
                  <a:lnTo>
                    <a:pt x="260" y="26726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DE5CE5B4-1C11-4FCB-9D7B-4F295529D84D}"/>
                </a:ext>
              </a:extLst>
            </p:cNvPr>
            <p:cNvSpPr/>
            <p:nvPr/>
          </p:nvSpPr>
          <p:spPr>
            <a:xfrm>
              <a:off x="1122660" y="2149278"/>
              <a:ext cx="349610" cy="545724"/>
            </a:xfrm>
            <a:custGeom>
              <a:avLst/>
              <a:gdLst>
                <a:gd name="connsiteX0" fmla="*/ 132620 w 349610"/>
                <a:gd name="connsiteY0" fmla="*/ 260 h 545724"/>
                <a:gd name="connsiteX1" fmla="*/ 260 w 349610"/>
                <a:gd name="connsiteY1" fmla="*/ 78463 h 545724"/>
                <a:gd name="connsiteX2" fmla="*/ 260 w 349610"/>
                <a:gd name="connsiteY2" fmla="*/ 269727 h 545724"/>
                <a:gd name="connsiteX3" fmla="*/ 260 w 349610"/>
                <a:gd name="connsiteY3" fmla="*/ 276206 h 545724"/>
                <a:gd name="connsiteX4" fmla="*/ 260 w 349610"/>
                <a:gd name="connsiteY4" fmla="*/ 467469 h 545724"/>
                <a:gd name="connsiteX5" fmla="*/ 132620 w 349610"/>
                <a:gd name="connsiteY5" fmla="*/ 545673 h 545724"/>
                <a:gd name="connsiteX6" fmla="*/ 349420 w 349610"/>
                <a:gd name="connsiteY6" fmla="*/ 545673 h 545724"/>
                <a:gd name="connsiteX7" fmla="*/ 349420 w 349610"/>
                <a:gd name="connsiteY7" fmla="*/ 276206 h 545724"/>
                <a:gd name="connsiteX8" fmla="*/ 349420 w 349610"/>
                <a:gd name="connsiteY8" fmla="*/ 269727 h 545724"/>
                <a:gd name="connsiteX9" fmla="*/ 349420 w 349610"/>
                <a:gd name="connsiteY9" fmla="*/ 260 h 5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9610" h="545724">
                  <a:moveTo>
                    <a:pt x="132620" y="260"/>
                  </a:moveTo>
                  <a:lnTo>
                    <a:pt x="260" y="78463"/>
                  </a:lnTo>
                  <a:lnTo>
                    <a:pt x="260" y="269727"/>
                  </a:lnTo>
                  <a:lnTo>
                    <a:pt x="260" y="276206"/>
                  </a:lnTo>
                  <a:lnTo>
                    <a:pt x="260" y="467469"/>
                  </a:lnTo>
                  <a:lnTo>
                    <a:pt x="132620" y="545673"/>
                  </a:lnTo>
                  <a:lnTo>
                    <a:pt x="349420" y="545673"/>
                  </a:lnTo>
                  <a:lnTo>
                    <a:pt x="349420" y="276206"/>
                  </a:lnTo>
                  <a:lnTo>
                    <a:pt x="349420" y="269727"/>
                  </a:lnTo>
                  <a:lnTo>
                    <a:pt x="349420" y="26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oup 11">
            <a:extLst>
              <a:ext uri="{FF2B5EF4-FFF2-40B4-BE49-F238E27FC236}">
                <a16:creationId xmlns:a16="http://schemas.microsoft.com/office/drawing/2014/main" xmlns="" id="{84AB299D-12B9-46D3-A5FF-DA39C6242B4B}"/>
              </a:ext>
            </a:extLst>
          </p:cNvPr>
          <p:cNvGrpSpPr/>
          <p:nvPr/>
        </p:nvGrpSpPr>
        <p:grpSpPr>
          <a:xfrm>
            <a:off x="1045733" y="3262848"/>
            <a:ext cx="2775264" cy="3626866"/>
            <a:chOff x="1126074" y="2670966"/>
            <a:chExt cx="2734161" cy="3573152"/>
          </a:xfrm>
        </p:grpSpPr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xmlns="" id="{CA7407F4-C03D-4AF6-A332-92AC9B19029B}"/>
                </a:ext>
              </a:extLst>
            </p:cNvPr>
            <p:cNvSpPr/>
            <p:nvPr/>
          </p:nvSpPr>
          <p:spPr>
            <a:xfrm rot="1258431">
              <a:off x="3177475" y="3781009"/>
              <a:ext cx="682760" cy="881775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xmlns="" id="{36C19356-2709-4D4D-B922-7AA6298EEBA4}"/>
                </a:ext>
              </a:extLst>
            </p:cNvPr>
            <p:cNvSpPr>
              <a:spLocks/>
            </p:cNvSpPr>
            <p:nvPr/>
          </p:nvSpPr>
          <p:spPr bwMode="auto">
            <a:xfrm rot="20940928" flipH="1">
              <a:off x="1126074" y="2670966"/>
              <a:ext cx="1656184" cy="1909514"/>
            </a:xfrm>
            <a:custGeom>
              <a:avLst/>
              <a:gdLst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699234 w 1656184"/>
                <a:gd name="connsiteY94" fmla="*/ 1702328 h 1909514"/>
                <a:gd name="connsiteX95" fmla="*/ 697686 w 1656184"/>
                <a:gd name="connsiteY95" fmla="*/ 1708838 h 1909514"/>
                <a:gd name="connsiteX96" fmla="*/ 1413007 w 1656184"/>
                <a:gd name="connsiteY96" fmla="*/ 1487444 h 1909514"/>
                <a:gd name="connsiteX97" fmla="*/ 1412429 w 1656184"/>
                <a:gd name="connsiteY97" fmla="*/ 1485195 h 1909514"/>
                <a:gd name="connsiteX98" fmla="*/ 1405111 w 1656184"/>
                <a:gd name="connsiteY98" fmla="*/ 1455538 h 1909514"/>
                <a:gd name="connsiteX99" fmla="*/ 1398918 w 1656184"/>
                <a:gd name="connsiteY99" fmla="*/ 1425881 h 1909514"/>
                <a:gd name="connsiteX100" fmla="*/ 1394978 w 1656184"/>
                <a:gd name="connsiteY100" fmla="*/ 1398549 h 1909514"/>
                <a:gd name="connsiteX101" fmla="*/ 1392163 w 1656184"/>
                <a:gd name="connsiteY101" fmla="*/ 1372381 h 1909514"/>
                <a:gd name="connsiteX102" fmla="*/ 1391037 w 1656184"/>
                <a:gd name="connsiteY102" fmla="*/ 1350865 h 1909514"/>
                <a:gd name="connsiteX103" fmla="*/ 1392163 w 1656184"/>
                <a:gd name="connsiteY103" fmla="*/ 1332837 h 1909514"/>
                <a:gd name="connsiteX104" fmla="*/ 1401171 w 1656184"/>
                <a:gd name="connsiteY104" fmla="*/ 1295039 h 1909514"/>
                <a:gd name="connsiteX105" fmla="*/ 1412429 w 1656184"/>
                <a:gd name="connsiteY105" fmla="*/ 1260148 h 1909514"/>
                <a:gd name="connsiteX106" fmla="*/ 1426503 w 1656184"/>
                <a:gd name="connsiteY106" fmla="*/ 1227001 h 1909514"/>
                <a:gd name="connsiteX107" fmla="*/ 1443954 w 1656184"/>
                <a:gd name="connsiteY107" fmla="*/ 1197926 h 1909514"/>
                <a:gd name="connsiteX108" fmla="*/ 1469849 w 1656184"/>
                <a:gd name="connsiteY108" fmla="*/ 1161872 h 1909514"/>
                <a:gd name="connsiteX109" fmla="*/ 1496308 w 1656184"/>
                <a:gd name="connsiteY109" fmla="*/ 1125818 h 1909514"/>
                <a:gd name="connsiteX110" fmla="*/ 1522767 w 1656184"/>
                <a:gd name="connsiteY110" fmla="*/ 1090926 h 1909514"/>
                <a:gd name="connsiteX111" fmla="*/ 1549788 w 1656184"/>
                <a:gd name="connsiteY111" fmla="*/ 1053710 h 1909514"/>
                <a:gd name="connsiteX112" fmla="*/ 1573995 w 1656184"/>
                <a:gd name="connsiteY112" fmla="*/ 1015911 h 1909514"/>
                <a:gd name="connsiteX113" fmla="*/ 1597637 w 1656184"/>
                <a:gd name="connsiteY113" fmla="*/ 976949 h 1909514"/>
                <a:gd name="connsiteX114" fmla="*/ 1617341 w 1656184"/>
                <a:gd name="connsiteY114" fmla="*/ 934499 h 1909514"/>
                <a:gd name="connsiteX115" fmla="*/ 1633666 w 1656184"/>
                <a:gd name="connsiteY115" fmla="*/ 889140 h 1909514"/>
                <a:gd name="connsiteX116" fmla="*/ 1646051 w 1656184"/>
                <a:gd name="connsiteY116" fmla="*/ 836222 h 1909514"/>
                <a:gd name="connsiteX117" fmla="*/ 1652807 w 1656184"/>
                <a:gd name="connsiteY117" fmla="*/ 782141 h 1909514"/>
                <a:gd name="connsiteX118" fmla="*/ 1656184 w 1656184"/>
                <a:gd name="connsiteY118" fmla="*/ 726897 h 1909514"/>
                <a:gd name="connsiteX119" fmla="*/ 1655059 w 1656184"/>
                <a:gd name="connsiteY119" fmla="*/ 671072 h 1909514"/>
                <a:gd name="connsiteX120" fmla="*/ 1651118 w 1656184"/>
                <a:gd name="connsiteY120" fmla="*/ 616409 h 1909514"/>
                <a:gd name="connsiteX121" fmla="*/ 1642674 w 1656184"/>
                <a:gd name="connsiteY121" fmla="*/ 563490 h 1909514"/>
                <a:gd name="connsiteX122" fmla="*/ 1631415 w 1656184"/>
                <a:gd name="connsiteY122" fmla="*/ 511736 h 1909514"/>
                <a:gd name="connsiteX123" fmla="*/ 1617341 w 1656184"/>
                <a:gd name="connsiteY123" fmla="*/ 464051 h 1909514"/>
                <a:gd name="connsiteX124" fmla="*/ 1601579 w 1656184"/>
                <a:gd name="connsiteY124" fmla="*/ 420438 h 1909514"/>
                <a:gd name="connsiteX125" fmla="*/ 1583565 w 1656184"/>
                <a:gd name="connsiteY125" fmla="*/ 381475 h 1909514"/>
                <a:gd name="connsiteX126" fmla="*/ 1556543 w 1656184"/>
                <a:gd name="connsiteY126" fmla="*/ 334954 h 1909514"/>
                <a:gd name="connsiteX127" fmla="*/ 1527270 w 1656184"/>
                <a:gd name="connsiteY127" fmla="*/ 290759 h 1909514"/>
                <a:gd name="connsiteX128" fmla="*/ 1494056 w 1656184"/>
                <a:gd name="connsiteY128" fmla="*/ 249471 h 1909514"/>
                <a:gd name="connsiteX129" fmla="*/ 1458590 w 1656184"/>
                <a:gd name="connsiteY129" fmla="*/ 209928 h 1909514"/>
                <a:gd name="connsiteX130" fmla="*/ 1419747 w 1656184"/>
                <a:gd name="connsiteY130" fmla="*/ 174455 h 1909514"/>
                <a:gd name="connsiteX131" fmla="*/ 1376400 w 1656184"/>
                <a:gd name="connsiteY131" fmla="*/ 141309 h 1909514"/>
                <a:gd name="connsiteX132" fmla="*/ 1331365 w 1656184"/>
                <a:gd name="connsiteY132" fmla="*/ 111652 h 1909514"/>
                <a:gd name="connsiteX133" fmla="*/ 1283515 w 1656184"/>
                <a:gd name="connsiteY133" fmla="*/ 85483 h 1909514"/>
                <a:gd name="connsiteX134" fmla="*/ 1231161 w 1656184"/>
                <a:gd name="connsiteY134" fmla="*/ 63386 h 1909514"/>
                <a:gd name="connsiteX135" fmla="*/ 1177119 w 1656184"/>
                <a:gd name="connsiteY135" fmla="*/ 43033 h 1909514"/>
                <a:gd name="connsiteX136" fmla="*/ 1118572 w 1656184"/>
                <a:gd name="connsiteY136" fmla="*/ 27332 h 1909514"/>
                <a:gd name="connsiteX137" fmla="*/ 1057210 w 1656184"/>
                <a:gd name="connsiteY137" fmla="*/ 14538 h 1909514"/>
                <a:gd name="connsiteX138" fmla="*/ 993036 w 1656184"/>
                <a:gd name="connsiteY138" fmla="*/ 5815 h 1909514"/>
                <a:gd name="connsiteX139" fmla="*/ 925482 w 1656184"/>
                <a:gd name="connsiteY139" fmla="*/ 582 h 1909514"/>
                <a:gd name="connsiteX140" fmla="*/ 853425 w 1656184"/>
                <a:gd name="connsiteY140" fmla="*/ 0 h 1909514"/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699234 w 1656184"/>
                <a:gd name="connsiteY94" fmla="*/ 1702328 h 1909514"/>
                <a:gd name="connsiteX95" fmla="*/ 1413007 w 1656184"/>
                <a:gd name="connsiteY95" fmla="*/ 1487444 h 1909514"/>
                <a:gd name="connsiteX96" fmla="*/ 1412429 w 1656184"/>
                <a:gd name="connsiteY96" fmla="*/ 1485195 h 1909514"/>
                <a:gd name="connsiteX97" fmla="*/ 1405111 w 1656184"/>
                <a:gd name="connsiteY97" fmla="*/ 1455538 h 1909514"/>
                <a:gd name="connsiteX98" fmla="*/ 1398918 w 1656184"/>
                <a:gd name="connsiteY98" fmla="*/ 1425881 h 1909514"/>
                <a:gd name="connsiteX99" fmla="*/ 1394978 w 1656184"/>
                <a:gd name="connsiteY99" fmla="*/ 1398549 h 1909514"/>
                <a:gd name="connsiteX100" fmla="*/ 1392163 w 1656184"/>
                <a:gd name="connsiteY100" fmla="*/ 1372381 h 1909514"/>
                <a:gd name="connsiteX101" fmla="*/ 1391037 w 1656184"/>
                <a:gd name="connsiteY101" fmla="*/ 1350865 h 1909514"/>
                <a:gd name="connsiteX102" fmla="*/ 1392163 w 1656184"/>
                <a:gd name="connsiteY102" fmla="*/ 1332837 h 1909514"/>
                <a:gd name="connsiteX103" fmla="*/ 1401171 w 1656184"/>
                <a:gd name="connsiteY103" fmla="*/ 1295039 h 1909514"/>
                <a:gd name="connsiteX104" fmla="*/ 1412429 w 1656184"/>
                <a:gd name="connsiteY104" fmla="*/ 1260148 h 1909514"/>
                <a:gd name="connsiteX105" fmla="*/ 1426503 w 1656184"/>
                <a:gd name="connsiteY105" fmla="*/ 1227001 h 1909514"/>
                <a:gd name="connsiteX106" fmla="*/ 1443954 w 1656184"/>
                <a:gd name="connsiteY106" fmla="*/ 1197926 h 1909514"/>
                <a:gd name="connsiteX107" fmla="*/ 1469849 w 1656184"/>
                <a:gd name="connsiteY107" fmla="*/ 1161872 h 1909514"/>
                <a:gd name="connsiteX108" fmla="*/ 1496308 w 1656184"/>
                <a:gd name="connsiteY108" fmla="*/ 1125818 h 1909514"/>
                <a:gd name="connsiteX109" fmla="*/ 1522767 w 1656184"/>
                <a:gd name="connsiteY109" fmla="*/ 1090926 h 1909514"/>
                <a:gd name="connsiteX110" fmla="*/ 1549788 w 1656184"/>
                <a:gd name="connsiteY110" fmla="*/ 1053710 h 1909514"/>
                <a:gd name="connsiteX111" fmla="*/ 1573995 w 1656184"/>
                <a:gd name="connsiteY111" fmla="*/ 1015911 h 1909514"/>
                <a:gd name="connsiteX112" fmla="*/ 1597637 w 1656184"/>
                <a:gd name="connsiteY112" fmla="*/ 976949 h 1909514"/>
                <a:gd name="connsiteX113" fmla="*/ 1617341 w 1656184"/>
                <a:gd name="connsiteY113" fmla="*/ 934499 h 1909514"/>
                <a:gd name="connsiteX114" fmla="*/ 1633666 w 1656184"/>
                <a:gd name="connsiteY114" fmla="*/ 889140 h 1909514"/>
                <a:gd name="connsiteX115" fmla="*/ 1646051 w 1656184"/>
                <a:gd name="connsiteY115" fmla="*/ 836222 h 1909514"/>
                <a:gd name="connsiteX116" fmla="*/ 1652807 w 1656184"/>
                <a:gd name="connsiteY116" fmla="*/ 782141 h 1909514"/>
                <a:gd name="connsiteX117" fmla="*/ 1656184 w 1656184"/>
                <a:gd name="connsiteY117" fmla="*/ 726897 h 1909514"/>
                <a:gd name="connsiteX118" fmla="*/ 1655059 w 1656184"/>
                <a:gd name="connsiteY118" fmla="*/ 671072 h 1909514"/>
                <a:gd name="connsiteX119" fmla="*/ 1651118 w 1656184"/>
                <a:gd name="connsiteY119" fmla="*/ 616409 h 1909514"/>
                <a:gd name="connsiteX120" fmla="*/ 1642674 w 1656184"/>
                <a:gd name="connsiteY120" fmla="*/ 563490 h 1909514"/>
                <a:gd name="connsiteX121" fmla="*/ 1631415 w 1656184"/>
                <a:gd name="connsiteY121" fmla="*/ 511736 h 1909514"/>
                <a:gd name="connsiteX122" fmla="*/ 1617341 w 1656184"/>
                <a:gd name="connsiteY122" fmla="*/ 464051 h 1909514"/>
                <a:gd name="connsiteX123" fmla="*/ 1601579 w 1656184"/>
                <a:gd name="connsiteY123" fmla="*/ 420438 h 1909514"/>
                <a:gd name="connsiteX124" fmla="*/ 1583565 w 1656184"/>
                <a:gd name="connsiteY124" fmla="*/ 381475 h 1909514"/>
                <a:gd name="connsiteX125" fmla="*/ 1556543 w 1656184"/>
                <a:gd name="connsiteY125" fmla="*/ 334954 h 1909514"/>
                <a:gd name="connsiteX126" fmla="*/ 1527270 w 1656184"/>
                <a:gd name="connsiteY126" fmla="*/ 290759 h 1909514"/>
                <a:gd name="connsiteX127" fmla="*/ 1494056 w 1656184"/>
                <a:gd name="connsiteY127" fmla="*/ 249471 h 1909514"/>
                <a:gd name="connsiteX128" fmla="*/ 1458590 w 1656184"/>
                <a:gd name="connsiteY128" fmla="*/ 209928 h 1909514"/>
                <a:gd name="connsiteX129" fmla="*/ 1419747 w 1656184"/>
                <a:gd name="connsiteY129" fmla="*/ 174455 h 1909514"/>
                <a:gd name="connsiteX130" fmla="*/ 1376400 w 1656184"/>
                <a:gd name="connsiteY130" fmla="*/ 141309 h 1909514"/>
                <a:gd name="connsiteX131" fmla="*/ 1331365 w 1656184"/>
                <a:gd name="connsiteY131" fmla="*/ 111652 h 1909514"/>
                <a:gd name="connsiteX132" fmla="*/ 1283515 w 1656184"/>
                <a:gd name="connsiteY132" fmla="*/ 85483 h 1909514"/>
                <a:gd name="connsiteX133" fmla="*/ 1231161 w 1656184"/>
                <a:gd name="connsiteY133" fmla="*/ 63386 h 1909514"/>
                <a:gd name="connsiteX134" fmla="*/ 1177119 w 1656184"/>
                <a:gd name="connsiteY134" fmla="*/ 43033 h 1909514"/>
                <a:gd name="connsiteX135" fmla="*/ 1118572 w 1656184"/>
                <a:gd name="connsiteY135" fmla="*/ 27332 h 1909514"/>
                <a:gd name="connsiteX136" fmla="*/ 1057210 w 1656184"/>
                <a:gd name="connsiteY136" fmla="*/ 14538 h 1909514"/>
                <a:gd name="connsiteX137" fmla="*/ 993036 w 1656184"/>
                <a:gd name="connsiteY137" fmla="*/ 5815 h 1909514"/>
                <a:gd name="connsiteX138" fmla="*/ 925482 w 1656184"/>
                <a:gd name="connsiteY138" fmla="*/ 582 h 1909514"/>
                <a:gd name="connsiteX139" fmla="*/ 853425 w 1656184"/>
                <a:gd name="connsiteY139" fmla="*/ 0 h 1909514"/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1413007 w 1656184"/>
                <a:gd name="connsiteY94" fmla="*/ 1487444 h 1909514"/>
                <a:gd name="connsiteX95" fmla="*/ 1412429 w 1656184"/>
                <a:gd name="connsiteY95" fmla="*/ 1485195 h 1909514"/>
                <a:gd name="connsiteX96" fmla="*/ 1405111 w 1656184"/>
                <a:gd name="connsiteY96" fmla="*/ 1455538 h 1909514"/>
                <a:gd name="connsiteX97" fmla="*/ 1398918 w 1656184"/>
                <a:gd name="connsiteY97" fmla="*/ 1425881 h 1909514"/>
                <a:gd name="connsiteX98" fmla="*/ 1394978 w 1656184"/>
                <a:gd name="connsiteY98" fmla="*/ 1398549 h 1909514"/>
                <a:gd name="connsiteX99" fmla="*/ 1392163 w 1656184"/>
                <a:gd name="connsiteY99" fmla="*/ 1372381 h 1909514"/>
                <a:gd name="connsiteX100" fmla="*/ 1391037 w 1656184"/>
                <a:gd name="connsiteY100" fmla="*/ 1350865 h 1909514"/>
                <a:gd name="connsiteX101" fmla="*/ 1392163 w 1656184"/>
                <a:gd name="connsiteY101" fmla="*/ 1332837 h 1909514"/>
                <a:gd name="connsiteX102" fmla="*/ 1401171 w 1656184"/>
                <a:gd name="connsiteY102" fmla="*/ 1295039 h 1909514"/>
                <a:gd name="connsiteX103" fmla="*/ 1412429 w 1656184"/>
                <a:gd name="connsiteY103" fmla="*/ 1260148 h 1909514"/>
                <a:gd name="connsiteX104" fmla="*/ 1426503 w 1656184"/>
                <a:gd name="connsiteY104" fmla="*/ 1227001 h 1909514"/>
                <a:gd name="connsiteX105" fmla="*/ 1443954 w 1656184"/>
                <a:gd name="connsiteY105" fmla="*/ 1197926 h 1909514"/>
                <a:gd name="connsiteX106" fmla="*/ 1469849 w 1656184"/>
                <a:gd name="connsiteY106" fmla="*/ 1161872 h 1909514"/>
                <a:gd name="connsiteX107" fmla="*/ 1496308 w 1656184"/>
                <a:gd name="connsiteY107" fmla="*/ 1125818 h 1909514"/>
                <a:gd name="connsiteX108" fmla="*/ 1522767 w 1656184"/>
                <a:gd name="connsiteY108" fmla="*/ 1090926 h 1909514"/>
                <a:gd name="connsiteX109" fmla="*/ 1549788 w 1656184"/>
                <a:gd name="connsiteY109" fmla="*/ 1053710 h 1909514"/>
                <a:gd name="connsiteX110" fmla="*/ 1573995 w 1656184"/>
                <a:gd name="connsiteY110" fmla="*/ 1015911 h 1909514"/>
                <a:gd name="connsiteX111" fmla="*/ 1597637 w 1656184"/>
                <a:gd name="connsiteY111" fmla="*/ 976949 h 1909514"/>
                <a:gd name="connsiteX112" fmla="*/ 1617341 w 1656184"/>
                <a:gd name="connsiteY112" fmla="*/ 934499 h 1909514"/>
                <a:gd name="connsiteX113" fmla="*/ 1633666 w 1656184"/>
                <a:gd name="connsiteY113" fmla="*/ 889140 h 1909514"/>
                <a:gd name="connsiteX114" fmla="*/ 1646051 w 1656184"/>
                <a:gd name="connsiteY114" fmla="*/ 836222 h 1909514"/>
                <a:gd name="connsiteX115" fmla="*/ 1652807 w 1656184"/>
                <a:gd name="connsiteY115" fmla="*/ 782141 h 1909514"/>
                <a:gd name="connsiteX116" fmla="*/ 1656184 w 1656184"/>
                <a:gd name="connsiteY116" fmla="*/ 726897 h 1909514"/>
                <a:gd name="connsiteX117" fmla="*/ 1655059 w 1656184"/>
                <a:gd name="connsiteY117" fmla="*/ 671072 h 1909514"/>
                <a:gd name="connsiteX118" fmla="*/ 1651118 w 1656184"/>
                <a:gd name="connsiteY118" fmla="*/ 616409 h 1909514"/>
                <a:gd name="connsiteX119" fmla="*/ 1642674 w 1656184"/>
                <a:gd name="connsiteY119" fmla="*/ 563490 h 1909514"/>
                <a:gd name="connsiteX120" fmla="*/ 1631415 w 1656184"/>
                <a:gd name="connsiteY120" fmla="*/ 511736 h 1909514"/>
                <a:gd name="connsiteX121" fmla="*/ 1617341 w 1656184"/>
                <a:gd name="connsiteY121" fmla="*/ 464051 h 1909514"/>
                <a:gd name="connsiteX122" fmla="*/ 1601579 w 1656184"/>
                <a:gd name="connsiteY122" fmla="*/ 420438 h 1909514"/>
                <a:gd name="connsiteX123" fmla="*/ 1583565 w 1656184"/>
                <a:gd name="connsiteY123" fmla="*/ 381475 h 1909514"/>
                <a:gd name="connsiteX124" fmla="*/ 1556543 w 1656184"/>
                <a:gd name="connsiteY124" fmla="*/ 334954 h 1909514"/>
                <a:gd name="connsiteX125" fmla="*/ 1527270 w 1656184"/>
                <a:gd name="connsiteY125" fmla="*/ 290759 h 1909514"/>
                <a:gd name="connsiteX126" fmla="*/ 1494056 w 1656184"/>
                <a:gd name="connsiteY126" fmla="*/ 249471 h 1909514"/>
                <a:gd name="connsiteX127" fmla="*/ 1458590 w 1656184"/>
                <a:gd name="connsiteY127" fmla="*/ 209928 h 1909514"/>
                <a:gd name="connsiteX128" fmla="*/ 1419747 w 1656184"/>
                <a:gd name="connsiteY128" fmla="*/ 174455 h 1909514"/>
                <a:gd name="connsiteX129" fmla="*/ 1376400 w 1656184"/>
                <a:gd name="connsiteY129" fmla="*/ 141309 h 1909514"/>
                <a:gd name="connsiteX130" fmla="*/ 1331365 w 1656184"/>
                <a:gd name="connsiteY130" fmla="*/ 111652 h 1909514"/>
                <a:gd name="connsiteX131" fmla="*/ 1283515 w 1656184"/>
                <a:gd name="connsiteY131" fmla="*/ 85483 h 1909514"/>
                <a:gd name="connsiteX132" fmla="*/ 1231161 w 1656184"/>
                <a:gd name="connsiteY132" fmla="*/ 63386 h 1909514"/>
                <a:gd name="connsiteX133" fmla="*/ 1177119 w 1656184"/>
                <a:gd name="connsiteY133" fmla="*/ 43033 h 1909514"/>
                <a:gd name="connsiteX134" fmla="*/ 1118572 w 1656184"/>
                <a:gd name="connsiteY134" fmla="*/ 27332 h 1909514"/>
                <a:gd name="connsiteX135" fmla="*/ 1057210 w 1656184"/>
                <a:gd name="connsiteY135" fmla="*/ 14538 h 1909514"/>
                <a:gd name="connsiteX136" fmla="*/ 993036 w 1656184"/>
                <a:gd name="connsiteY136" fmla="*/ 5815 h 1909514"/>
                <a:gd name="connsiteX137" fmla="*/ 925482 w 1656184"/>
                <a:gd name="connsiteY137" fmla="*/ 582 h 1909514"/>
                <a:gd name="connsiteX138" fmla="*/ 853425 w 1656184"/>
                <a:gd name="connsiteY138" fmla="*/ 0 h 190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656184" h="1909514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lnTo>
                    <a:pt x="192528" y="607686"/>
                  </a:lnTo>
                  <a:lnTo>
                    <a:pt x="193653" y="636180"/>
                  </a:ln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cubicBezTo>
                    <a:pt x="119156" y="1183000"/>
                    <a:pt x="119532" y="1187264"/>
                    <a:pt x="119907" y="1191529"/>
                  </a:cubicBez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27355" y="1909514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cubicBezTo>
                    <a:pt x="1391788" y="1365209"/>
                    <a:pt x="1391412" y="1358037"/>
                    <a:pt x="1391037" y="1350865"/>
                  </a:cubicBezTo>
                  <a:cubicBezTo>
                    <a:pt x="1391412" y="1344856"/>
                    <a:pt x="1391788" y="1338846"/>
                    <a:pt x="1392163" y="1332837"/>
                  </a:cubicBez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lnTo>
                    <a:pt x="1655059" y="671072"/>
                  </a:ln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lnTo>
                    <a:pt x="8534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 dirty="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xmlns="" id="{12882230-09B0-4081-ACDC-764E05CA7BDC}"/>
                </a:ext>
              </a:extLst>
            </p:cNvPr>
            <p:cNvSpPr/>
            <p:nvPr/>
          </p:nvSpPr>
          <p:spPr>
            <a:xfrm>
              <a:off x="1358088" y="4198964"/>
              <a:ext cx="1089158" cy="611109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10547 w 1094108"/>
                <a:gd name="connsiteY2" fmla="*/ 293729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30550 h 611110"/>
                <a:gd name="connsiteX1" fmla="*/ 119888 w 1094108"/>
                <a:gd name="connsiteY1" fmla="*/ 0 h 611110"/>
                <a:gd name="connsiteX2" fmla="*/ 1010547 w 1094108"/>
                <a:gd name="connsiteY2" fmla="*/ 323428 h 611110"/>
                <a:gd name="connsiteX3" fmla="*/ 1094108 w 1094108"/>
                <a:gd name="connsiteY3" fmla="*/ 441972 h 611110"/>
                <a:gd name="connsiteX4" fmla="*/ 1078252 w 1094108"/>
                <a:gd name="connsiteY4" fmla="*/ 547683 h 611110"/>
                <a:gd name="connsiteX5" fmla="*/ 1014825 w 1094108"/>
                <a:gd name="connsiteY5" fmla="*/ 510684 h 611110"/>
                <a:gd name="connsiteX6" fmla="*/ 998968 w 1094108"/>
                <a:gd name="connsiteY6" fmla="*/ 611110 h 611110"/>
                <a:gd name="connsiteX7" fmla="*/ 0 w 1094108"/>
                <a:gd name="connsiteY7" fmla="*/ 230550 h 611110"/>
                <a:gd name="connsiteX0" fmla="*/ 0 w 1089158"/>
                <a:gd name="connsiteY0" fmla="*/ 210751 h 611110"/>
                <a:gd name="connsiteX1" fmla="*/ 114938 w 1089158"/>
                <a:gd name="connsiteY1" fmla="*/ 0 h 611110"/>
                <a:gd name="connsiteX2" fmla="*/ 1005597 w 1089158"/>
                <a:gd name="connsiteY2" fmla="*/ 323428 h 611110"/>
                <a:gd name="connsiteX3" fmla="*/ 1089158 w 1089158"/>
                <a:gd name="connsiteY3" fmla="*/ 441972 h 611110"/>
                <a:gd name="connsiteX4" fmla="*/ 1073302 w 1089158"/>
                <a:gd name="connsiteY4" fmla="*/ 547683 h 611110"/>
                <a:gd name="connsiteX5" fmla="*/ 1009875 w 1089158"/>
                <a:gd name="connsiteY5" fmla="*/ 510684 h 611110"/>
                <a:gd name="connsiteX6" fmla="*/ 994018 w 1089158"/>
                <a:gd name="connsiteY6" fmla="*/ 611110 h 611110"/>
                <a:gd name="connsiteX7" fmla="*/ 0 w 1089158"/>
                <a:gd name="connsiteY7" fmla="*/ 210751 h 61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9158" h="611110">
                  <a:moveTo>
                    <a:pt x="0" y="210751"/>
                  </a:moveTo>
                  <a:lnTo>
                    <a:pt x="114938" y="0"/>
                  </a:lnTo>
                  <a:lnTo>
                    <a:pt x="1005597" y="323428"/>
                  </a:lnTo>
                  <a:lnTo>
                    <a:pt x="1089158" y="441972"/>
                  </a:lnTo>
                  <a:lnTo>
                    <a:pt x="1073302" y="547683"/>
                  </a:lnTo>
                  <a:lnTo>
                    <a:pt x="1009875" y="510684"/>
                  </a:lnTo>
                  <a:lnTo>
                    <a:pt x="994018" y="611110"/>
                  </a:lnTo>
                  <a:cubicBezTo>
                    <a:pt x="629604" y="505207"/>
                    <a:pt x="332989" y="337604"/>
                    <a:pt x="0" y="2107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xmlns="" id="{908C5288-C1B2-4B4E-84F2-259C8FE515DD}"/>
                </a:ext>
              </a:extLst>
            </p:cNvPr>
            <p:cNvSpPr/>
            <p:nvPr/>
          </p:nvSpPr>
          <p:spPr>
            <a:xfrm>
              <a:off x="3145709" y="4476837"/>
              <a:ext cx="591981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xmlns="" id="{6BB015EF-DA86-423C-8231-A3A162BBB486}"/>
                </a:ext>
              </a:extLst>
            </p:cNvPr>
            <p:cNvSpPr/>
            <p:nvPr/>
          </p:nvSpPr>
          <p:spPr>
            <a:xfrm>
              <a:off x="1130675" y="4343401"/>
              <a:ext cx="2709784" cy="1900717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  <a:gd name="connsiteX0" fmla="*/ 221873 w 2760753"/>
                <a:gd name="connsiteY0" fmla="*/ 183976 h 2077670"/>
                <a:gd name="connsiteX1" fmla="*/ 128952 w 2760753"/>
                <a:gd name="connsiteY1" fmla="*/ 2064983 h 2077670"/>
                <a:gd name="connsiteX2" fmla="*/ 1861333 w 2760753"/>
                <a:gd name="connsiteY2" fmla="*/ 2077670 h 2077670"/>
                <a:gd name="connsiteX3" fmla="*/ 1841497 w 2760753"/>
                <a:gd name="connsiteY3" fmla="*/ 1807346 h 2077670"/>
                <a:gd name="connsiteX4" fmla="*/ 2664150 w 2760753"/>
                <a:gd name="connsiteY4" fmla="*/ 130334 h 2077670"/>
                <a:gd name="connsiteX5" fmla="*/ 2054394 w 2760753"/>
                <a:gd name="connsiteY5" fmla="*/ 98409 h 2077670"/>
                <a:gd name="connsiteX6" fmla="*/ 2030082 w 2760753"/>
                <a:gd name="connsiteY6" fmla="*/ 303 h 2077670"/>
                <a:gd name="connsiteX7" fmla="*/ 1898273 w 2760753"/>
                <a:gd name="connsiteY7" fmla="*/ 22051 h 2077670"/>
                <a:gd name="connsiteX8" fmla="*/ 1900421 w 2760753"/>
                <a:gd name="connsiteY8" fmla="*/ 783060 h 2077670"/>
                <a:gd name="connsiteX9" fmla="*/ 1226678 w 2760753"/>
                <a:gd name="connsiteY9" fmla="*/ 497145 h 2077670"/>
                <a:gd name="connsiteX10" fmla="*/ 1130871 w 2760753"/>
                <a:gd name="connsiteY10" fmla="*/ 572491 h 2077670"/>
                <a:gd name="connsiteX11" fmla="*/ 221873 w 2760753"/>
                <a:gd name="connsiteY11" fmla="*/ 183976 h 2077670"/>
                <a:gd name="connsiteX0" fmla="*/ 221873 w 2756874"/>
                <a:gd name="connsiteY0" fmla="*/ 183976 h 2077670"/>
                <a:gd name="connsiteX1" fmla="*/ 128952 w 2756874"/>
                <a:gd name="connsiteY1" fmla="*/ 2064983 h 2077670"/>
                <a:gd name="connsiteX2" fmla="*/ 1861333 w 2756874"/>
                <a:gd name="connsiteY2" fmla="*/ 2077670 h 2077670"/>
                <a:gd name="connsiteX3" fmla="*/ 1811798 w 2756874"/>
                <a:gd name="connsiteY3" fmla="*/ 1807346 h 2077670"/>
                <a:gd name="connsiteX4" fmla="*/ 2664150 w 2756874"/>
                <a:gd name="connsiteY4" fmla="*/ 130334 h 2077670"/>
                <a:gd name="connsiteX5" fmla="*/ 2054394 w 2756874"/>
                <a:gd name="connsiteY5" fmla="*/ 98409 h 2077670"/>
                <a:gd name="connsiteX6" fmla="*/ 2030082 w 2756874"/>
                <a:gd name="connsiteY6" fmla="*/ 303 h 2077670"/>
                <a:gd name="connsiteX7" fmla="*/ 1898273 w 2756874"/>
                <a:gd name="connsiteY7" fmla="*/ 22051 h 2077670"/>
                <a:gd name="connsiteX8" fmla="*/ 1900421 w 2756874"/>
                <a:gd name="connsiteY8" fmla="*/ 783060 h 2077670"/>
                <a:gd name="connsiteX9" fmla="*/ 1226678 w 2756874"/>
                <a:gd name="connsiteY9" fmla="*/ 497145 h 2077670"/>
                <a:gd name="connsiteX10" fmla="*/ 1130871 w 2756874"/>
                <a:gd name="connsiteY10" fmla="*/ 572491 h 2077670"/>
                <a:gd name="connsiteX11" fmla="*/ 221873 w 2756874"/>
                <a:gd name="connsiteY11" fmla="*/ 183976 h 2077670"/>
                <a:gd name="connsiteX0" fmla="*/ 221873 w 2764111"/>
                <a:gd name="connsiteY0" fmla="*/ 183976 h 2077670"/>
                <a:gd name="connsiteX1" fmla="*/ 128952 w 2764111"/>
                <a:gd name="connsiteY1" fmla="*/ 2064983 h 2077670"/>
                <a:gd name="connsiteX2" fmla="*/ 1861333 w 2764111"/>
                <a:gd name="connsiteY2" fmla="*/ 2077670 h 2077670"/>
                <a:gd name="connsiteX3" fmla="*/ 1811798 w 2764111"/>
                <a:gd name="connsiteY3" fmla="*/ 1807346 h 2077670"/>
                <a:gd name="connsiteX4" fmla="*/ 2664150 w 2764111"/>
                <a:gd name="connsiteY4" fmla="*/ 130334 h 2077670"/>
                <a:gd name="connsiteX5" fmla="*/ 2054394 w 2764111"/>
                <a:gd name="connsiteY5" fmla="*/ 98409 h 2077670"/>
                <a:gd name="connsiteX6" fmla="*/ 2030082 w 2764111"/>
                <a:gd name="connsiteY6" fmla="*/ 303 h 2077670"/>
                <a:gd name="connsiteX7" fmla="*/ 1898273 w 2764111"/>
                <a:gd name="connsiteY7" fmla="*/ 22051 h 2077670"/>
                <a:gd name="connsiteX8" fmla="*/ 1900421 w 2764111"/>
                <a:gd name="connsiteY8" fmla="*/ 783060 h 2077670"/>
                <a:gd name="connsiteX9" fmla="*/ 1226678 w 2764111"/>
                <a:gd name="connsiteY9" fmla="*/ 497145 h 2077670"/>
                <a:gd name="connsiteX10" fmla="*/ 1130871 w 2764111"/>
                <a:gd name="connsiteY10" fmla="*/ 572491 h 2077670"/>
                <a:gd name="connsiteX11" fmla="*/ 221873 w 2764111"/>
                <a:gd name="connsiteY11" fmla="*/ 183976 h 2077670"/>
                <a:gd name="connsiteX0" fmla="*/ 221873 w 2749398"/>
                <a:gd name="connsiteY0" fmla="*/ 183976 h 2077670"/>
                <a:gd name="connsiteX1" fmla="*/ 128952 w 2749398"/>
                <a:gd name="connsiteY1" fmla="*/ 2064983 h 2077670"/>
                <a:gd name="connsiteX2" fmla="*/ 1861333 w 2749398"/>
                <a:gd name="connsiteY2" fmla="*/ 2077670 h 2077670"/>
                <a:gd name="connsiteX3" fmla="*/ 1811798 w 2749398"/>
                <a:gd name="connsiteY3" fmla="*/ 1807346 h 2077670"/>
                <a:gd name="connsiteX4" fmla="*/ 2664150 w 2749398"/>
                <a:gd name="connsiteY4" fmla="*/ 130334 h 2077670"/>
                <a:gd name="connsiteX5" fmla="*/ 2054394 w 2749398"/>
                <a:gd name="connsiteY5" fmla="*/ 98409 h 2077670"/>
                <a:gd name="connsiteX6" fmla="*/ 2030082 w 2749398"/>
                <a:gd name="connsiteY6" fmla="*/ 303 h 2077670"/>
                <a:gd name="connsiteX7" fmla="*/ 1898273 w 2749398"/>
                <a:gd name="connsiteY7" fmla="*/ 22051 h 2077670"/>
                <a:gd name="connsiteX8" fmla="*/ 1900421 w 2749398"/>
                <a:gd name="connsiteY8" fmla="*/ 783060 h 2077670"/>
                <a:gd name="connsiteX9" fmla="*/ 1226678 w 2749398"/>
                <a:gd name="connsiteY9" fmla="*/ 497145 h 2077670"/>
                <a:gd name="connsiteX10" fmla="*/ 1130871 w 2749398"/>
                <a:gd name="connsiteY10" fmla="*/ 572491 h 2077670"/>
                <a:gd name="connsiteX11" fmla="*/ 221873 w 2749398"/>
                <a:gd name="connsiteY11" fmla="*/ 183976 h 2077670"/>
                <a:gd name="connsiteX0" fmla="*/ 221873 w 2749398"/>
                <a:gd name="connsiteY0" fmla="*/ 183976 h 2077670"/>
                <a:gd name="connsiteX1" fmla="*/ 128952 w 2749398"/>
                <a:gd name="connsiteY1" fmla="*/ 2064983 h 2077670"/>
                <a:gd name="connsiteX2" fmla="*/ 1861333 w 2749398"/>
                <a:gd name="connsiteY2" fmla="*/ 2077670 h 2077670"/>
                <a:gd name="connsiteX3" fmla="*/ 1811798 w 2749398"/>
                <a:gd name="connsiteY3" fmla="*/ 1807346 h 2077670"/>
                <a:gd name="connsiteX4" fmla="*/ 2664150 w 2749398"/>
                <a:gd name="connsiteY4" fmla="*/ 130334 h 2077670"/>
                <a:gd name="connsiteX5" fmla="*/ 2074193 w 2749398"/>
                <a:gd name="connsiteY5" fmla="*/ 375596 h 2077670"/>
                <a:gd name="connsiteX6" fmla="*/ 2030082 w 2749398"/>
                <a:gd name="connsiteY6" fmla="*/ 303 h 2077670"/>
                <a:gd name="connsiteX7" fmla="*/ 1898273 w 2749398"/>
                <a:gd name="connsiteY7" fmla="*/ 22051 h 2077670"/>
                <a:gd name="connsiteX8" fmla="*/ 1900421 w 2749398"/>
                <a:gd name="connsiteY8" fmla="*/ 783060 h 2077670"/>
                <a:gd name="connsiteX9" fmla="*/ 1226678 w 2749398"/>
                <a:gd name="connsiteY9" fmla="*/ 497145 h 2077670"/>
                <a:gd name="connsiteX10" fmla="*/ 1130871 w 2749398"/>
                <a:gd name="connsiteY10" fmla="*/ 572491 h 2077670"/>
                <a:gd name="connsiteX11" fmla="*/ 221873 w 2749398"/>
                <a:gd name="connsiteY11" fmla="*/ 183976 h 2077670"/>
                <a:gd name="connsiteX0" fmla="*/ 221873 w 2758225"/>
                <a:gd name="connsiteY0" fmla="*/ 183976 h 2109781"/>
                <a:gd name="connsiteX1" fmla="*/ 128952 w 2758225"/>
                <a:gd name="connsiteY1" fmla="*/ 2064983 h 2109781"/>
                <a:gd name="connsiteX2" fmla="*/ 1861333 w 2758225"/>
                <a:gd name="connsiteY2" fmla="*/ 2077670 h 2109781"/>
                <a:gd name="connsiteX3" fmla="*/ 1811798 w 2758225"/>
                <a:gd name="connsiteY3" fmla="*/ 1807346 h 2109781"/>
                <a:gd name="connsiteX4" fmla="*/ 2674050 w 2758225"/>
                <a:gd name="connsiteY4" fmla="*/ 407521 h 2109781"/>
                <a:gd name="connsiteX5" fmla="*/ 2074193 w 2758225"/>
                <a:gd name="connsiteY5" fmla="*/ 375596 h 2109781"/>
                <a:gd name="connsiteX6" fmla="*/ 2030082 w 2758225"/>
                <a:gd name="connsiteY6" fmla="*/ 303 h 2109781"/>
                <a:gd name="connsiteX7" fmla="*/ 1898273 w 2758225"/>
                <a:gd name="connsiteY7" fmla="*/ 22051 h 2109781"/>
                <a:gd name="connsiteX8" fmla="*/ 1900421 w 2758225"/>
                <a:gd name="connsiteY8" fmla="*/ 783060 h 2109781"/>
                <a:gd name="connsiteX9" fmla="*/ 1226678 w 2758225"/>
                <a:gd name="connsiteY9" fmla="*/ 497145 h 2109781"/>
                <a:gd name="connsiteX10" fmla="*/ 1130871 w 2758225"/>
                <a:gd name="connsiteY10" fmla="*/ 572491 h 2109781"/>
                <a:gd name="connsiteX11" fmla="*/ 221873 w 2758225"/>
                <a:gd name="connsiteY11" fmla="*/ 183976 h 2109781"/>
                <a:gd name="connsiteX0" fmla="*/ 221873 w 2758225"/>
                <a:gd name="connsiteY0" fmla="*/ 162543 h 2088348"/>
                <a:gd name="connsiteX1" fmla="*/ 128952 w 2758225"/>
                <a:gd name="connsiteY1" fmla="*/ 2043550 h 2088348"/>
                <a:gd name="connsiteX2" fmla="*/ 1861333 w 2758225"/>
                <a:gd name="connsiteY2" fmla="*/ 2056237 h 2088348"/>
                <a:gd name="connsiteX3" fmla="*/ 1811798 w 2758225"/>
                <a:gd name="connsiteY3" fmla="*/ 1785913 h 2088348"/>
                <a:gd name="connsiteX4" fmla="*/ 2674050 w 2758225"/>
                <a:gd name="connsiteY4" fmla="*/ 386088 h 2088348"/>
                <a:gd name="connsiteX5" fmla="*/ 2074193 w 2758225"/>
                <a:gd name="connsiteY5" fmla="*/ 354163 h 2088348"/>
                <a:gd name="connsiteX6" fmla="*/ 2059780 w 2758225"/>
                <a:gd name="connsiteY6" fmla="*/ 513445 h 2088348"/>
                <a:gd name="connsiteX7" fmla="*/ 1898273 w 2758225"/>
                <a:gd name="connsiteY7" fmla="*/ 618 h 2088348"/>
                <a:gd name="connsiteX8" fmla="*/ 1900421 w 2758225"/>
                <a:gd name="connsiteY8" fmla="*/ 761627 h 2088348"/>
                <a:gd name="connsiteX9" fmla="*/ 1226678 w 2758225"/>
                <a:gd name="connsiteY9" fmla="*/ 475712 h 2088348"/>
                <a:gd name="connsiteX10" fmla="*/ 1130871 w 2758225"/>
                <a:gd name="connsiteY10" fmla="*/ 551058 h 2088348"/>
                <a:gd name="connsiteX11" fmla="*/ 221873 w 2758225"/>
                <a:gd name="connsiteY11" fmla="*/ 162543 h 2088348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47770 w 2758225"/>
                <a:gd name="connsiteY7" fmla="*/ 323152 h 1925805"/>
                <a:gd name="connsiteX8" fmla="*/ 1900421 w 2758225"/>
                <a:gd name="connsiteY8" fmla="*/ 599084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00421 w 2758225"/>
                <a:gd name="connsiteY8" fmla="*/ 599084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74630 w 2758225"/>
                <a:gd name="connsiteY6" fmla="*/ 425149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9142 w 2758225"/>
                <a:gd name="connsiteY5" fmla="*/ 335163 h 1925805"/>
                <a:gd name="connsiteX6" fmla="*/ 2074630 w 2758225"/>
                <a:gd name="connsiteY6" fmla="*/ 425149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3809"/>
                <a:gd name="connsiteY0" fmla="*/ 0 h 1962926"/>
                <a:gd name="connsiteX1" fmla="*/ 128952 w 2753809"/>
                <a:gd name="connsiteY1" fmla="*/ 1881007 h 1962926"/>
                <a:gd name="connsiteX2" fmla="*/ 1861333 w 2753809"/>
                <a:gd name="connsiteY2" fmla="*/ 1893694 h 1962926"/>
                <a:gd name="connsiteX3" fmla="*/ 1811798 w 2753809"/>
                <a:gd name="connsiteY3" fmla="*/ 1623370 h 1962926"/>
                <a:gd name="connsiteX4" fmla="*/ 2669101 w 2753809"/>
                <a:gd name="connsiteY4" fmla="*/ 357189 h 1962926"/>
                <a:gd name="connsiteX5" fmla="*/ 2079142 w 2753809"/>
                <a:gd name="connsiteY5" fmla="*/ 335163 h 1962926"/>
                <a:gd name="connsiteX6" fmla="*/ 2074630 w 2753809"/>
                <a:gd name="connsiteY6" fmla="*/ 425149 h 1962926"/>
                <a:gd name="connsiteX7" fmla="*/ 1932922 w 2753809"/>
                <a:gd name="connsiteY7" fmla="*/ 441947 h 1962926"/>
                <a:gd name="connsiteX8" fmla="*/ 1940020 w 2753809"/>
                <a:gd name="connsiteY8" fmla="*/ 698080 h 1962926"/>
                <a:gd name="connsiteX9" fmla="*/ 1226678 w 2753809"/>
                <a:gd name="connsiteY9" fmla="*/ 313169 h 1962926"/>
                <a:gd name="connsiteX10" fmla="*/ 1130871 w 2753809"/>
                <a:gd name="connsiteY10" fmla="*/ 388515 h 1962926"/>
                <a:gd name="connsiteX11" fmla="*/ 221873 w 2753809"/>
                <a:gd name="connsiteY11" fmla="*/ 0 h 1962926"/>
                <a:gd name="connsiteX0" fmla="*/ 221873 w 2753809"/>
                <a:gd name="connsiteY0" fmla="*/ 0 h 1952784"/>
                <a:gd name="connsiteX1" fmla="*/ 128952 w 2753809"/>
                <a:gd name="connsiteY1" fmla="*/ 1881007 h 1952784"/>
                <a:gd name="connsiteX2" fmla="*/ 1861333 w 2753809"/>
                <a:gd name="connsiteY2" fmla="*/ 1893694 h 1952784"/>
                <a:gd name="connsiteX3" fmla="*/ 1811798 w 2753809"/>
                <a:gd name="connsiteY3" fmla="*/ 1623370 h 1952784"/>
                <a:gd name="connsiteX4" fmla="*/ 2669101 w 2753809"/>
                <a:gd name="connsiteY4" fmla="*/ 322540 h 1952784"/>
                <a:gd name="connsiteX5" fmla="*/ 2079142 w 2753809"/>
                <a:gd name="connsiteY5" fmla="*/ 335163 h 1952784"/>
                <a:gd name="connsiteX6" fmla="*/ 2074630 w 2753809"/>
                <a:gd name="connsiteY6" fmla="*/ 425149 h 1952784"/>
                <a:gd name="connsiteX7" fmla="*/ 1932922 w 2753809"/>
                <a:gd name="connsiteY7" fmla="*/ 441947 h 1952784"/>
                <a:gd name="connsiteX8" fmla="*/ 1940020 w 2753809"/>
                <a:gd name="connsiteY8" fmla="*/ 698080 h 1952784"/>
                <a:gd name="connsiteX9" fmla="*/ 1226678 w 2753809"/>
                <a:gd name="connsiteY9" fmla="*/ 313169 h 1952784"/>
                <a:gd name="connsiteX10" fmla="*/ 1130871 w 2753809"/>
                <a:gd name="connsiteY10" fmla="*/ 388515 h 1952784"/>
                <a:gd name="connsiteX11" fmla="*/ 221873 w 2753809"/>
                <a:gd name="connsiteY11" fmla="*/ 0 h 1952784"/>
                <a:gd name="connsiteX0" fmla="*/ 221873 w 2753809"/>
                <a:gd name="connsiteY0" fmla="*/ 0 h 1952784"/>
                <a:gd name="connsiteX1" fmla="*/ 128952 w 2753809"/>
                <a:gd name="connsiteY1" fmla="*/ 1881007 h 1952784"/>
                <a:gd name="connsiteX2" fmla="*/ 1861333 w 2753809"/>
                <a:gd name="connsiteY2" fmla="*/ 1893694 h 1952784"/>
                <a:gd name="connsiteX3" fmla="*/ 1811798 w 2753809"/>
                <a:gd name="connsiteY3" fmla="*/ 1623370 h 1952784"/>
                <a:gd name="connsiteX4" fmla="*/ 2669101 w 2753809"/>
                <a:gd name="connsiteY4" fmla="*/ 322540 h 1952784"/>
                <a:gd name="connsiteX5" fmla="*/ 2079142 w 2753809"/>
                <a:gd name="connsiteY5" fmla="*/ 335163 h 1952784"/>
                <a:gd name="connsiteX6" fmla="*/ 2074630 w 2753809"/>
                <a:gd name="connsiteY6" fmla="*/ 425149 h 1952784"/>
                <a:gd name="connsiteX7" fmla="*/ 1932922 w 2753809"/>
                <a:gd name="connsiteY7" fmla="*/ 441947 h 1952784"/>
                <a:gd name="connsiteX8" fmla="*/ 1940020 w 2753809"/>
                <a:gd name="connsiteY8" fmla="*/ 698080 h 1952784"/>
                <a:gd name="connsiteX9" fmla="*/ 1226678 w 2753809"/>
                <a:gd name="connsiteY9" fmla="*/ 313169 h 1952784"/>
                <a:gd name="connsiteX10" fmla="*/ 1130871 w 2753809"/>
                <a:gd name="connsiteY10" fmla="*/ 388515 h 1952784"/>
                <a:gd name="connsiteX11" fmla="*/ 221873 w 2753809"/>
                <a:gd name="connsiteY11" fmla="*/ 0 h 1952784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79142 w 2709782"/>
                <a:gd name="connsiteY5" fmla="*/ 335163 h 1900716"/>
                <a:gd name="connsiteX6" fmla="*/ 2074630 w 2709782"/>
                <a:gd name="connsiteY6" fmla="*/ 425149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074630 w 2709782"/>
                <a:gd name="connsiteY6" fmla="*/ 425149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09316 w 2709782"/>
                <a:gd name="connsiteY8" fmla="*/ 717879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665772 w 2709782"/>
                <a:gd name="connsiteY9" fmla="*/ 522224 h 1900716"/>
                <a:gd name="connsiteX10" fmla="*/ 1226678 w 2709782"/>
                <a:gd name="connsiteY10" fmla="*/ 313169 h 1900716"/>
                <a:gd name="connsiteX11" fmla="*/ 1130871 w 2709782"/>
                <a:gd name="connsiteY11" fmla="*/ 388515 h 1900716"/>
                <a:gd name="connsiteX12" fmla="*/ 221873 w 2709782"/>
                <a:gd name="connsiteY12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546978 w 2709782"/>
                <a:gd name="connsiteY9" fmla="*/ 447977 h 1900716"/>
                <a:gd name="connsiteX10" fmla="*/ 1226678 w 2709782"/>
                <a:gd name="connsiteY10" fmla="*/ 313169 h 1900716"/>
                <a:gd name="connsiteX11" fmla="*/ 1130871 w 2709782"/>
                <a:gd name="connsiteY11" fmla="*/ 388515 h 1900716"/>
                <a:gd name="connsiteX12" fmla="*/ 221873 w 2709782"/>
                <a:gd name="connsiteY12" fmla="*/ 0 h 1900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09782" h="1900716">
                  <a:moveTo>
                    <a:pt x="221873" y="0"/>
                  </a:moveTo>
                  <a:cubicBezTo>
                    <a:pt x="-257552" y="739775"/>
                    <a:pt x="200156" y="1655049"/>
                    <a:pt x="128952" y="1881007"/>
                  </a:cubicBezTo>
                  <a:lnTo>
                    <a:pt x="1861333" y="1893694"/>
                  </a:lnTo>
                  <a:cubicBezTo>
                    <a:pt x="1851421" y="1767288"/>
                    <a:pt x="1821710" y="1749776"/>
                    <a:pt x="1811798" y="1623370"/>
                  </a:cubicBezTo>
                  <a:cubicBezTo>
                    <a:pt x="2488388" y="2190050"/>
                    <a:pt x="2833837" y="1950617"/>
                    <a:pt x="2669101" y="322540"/>
                  </a:cubicBezTo>
                  <a:cubicBezTo>
                    <a:pt x="2260425" y="300724"/>
                    <a:pt x="2236145" y="330814"/>
                    <a:pt x="2098940" y="340113"/>
                  </a:cubicBezTo>
                  <a:cubicBezTo>
                    <a:pt x="2090924" y="281495"/>
                    <a:pt x="2127627" y="315574"/>
                    <a:pt x="2104328" y="266756"/>
                  </a:cubicBezTo>
                  <a:cubicBezTo>
                    <a:pt x="2038744" y="265508"/>
                    <a:pt x="2090026" y="262329"/>
                    <a:pt x="1987370" y="283554"/>
                  </a:cubicBezTo>
                  <a:cubicBezTo>
                    <a:pt x="1973922" y="463120"/>
                    <a:pt x="2019590" y="604247"/>
                    <a:pt x="2029115" y="861422"/>
                  </a:cubicBezTo>
                  <a:cubicBezTo>
                    <a:pt x="1974690" y="912750"/>
                    <a:pt x="1680717" y="539352"/>
                    <a:pt x="1546978" y="447977"/>
                  </a:cubicBezTo>
                  <a:cubicBezTo>
                    <a:pt x="1413239" y="356602"/>
                    <a:pt x="1315003" y="347003"/>
                    <a:pt x="1226678" y="313169"/>
                  </a:cubicBezTo>
                  <a:cubicBezTo>
                    <a:pt x="1226550" y="434700"/>
                    <a:pt x="1264864" y="504137"/>
                    <a:pt x="1130871" y="388515"/>
                  </a:cubicBezTo>
                  <a:cubicBezTo>
                    <a:pt x="766733" y="297358"/>
                    <a:pt x="654943" y="201789"/>
                    <a:pt x="22187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6348547" y="3004454"/>
            <a:ext cx="8882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21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8296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Octopus Business Plan</a:t>
            </a:r>
            <a:endParaRPr lang="en-US" dirty="0"/>
          </a:p>
        </p:txBody>
      </p:sp>
      <p:sp>
        <p:nvSpPr>
          <p:cNvPr id="5" name="Snip Single Corner Rectangle 1">
            <a:extLst>
              <a:ext uri="{FF2B5EF4-FFF2-40B4-BE49-F238E27FC236}">
                <a16:creationId xmlns:a16="http://schemas.microsoft.com/office/drawing/2014/main" xmlns="" id="{81137DEF-22DF-4E4F-94D8-F6E61DC597D4}"/>
              </a:ext>
            </a:extLst>
          </p:cNvPr>
          <p:cNvSpPr/>
          <p:nvPr/>
        </p:nvSpPr>
        <p:spPr>
          <a:xfrm>
            <a:off x="943582" y="1895138"/>
            <a:ext cx="4752000" cy="1908000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Snip Single Corner Rectangle 2">
            <a:extLst>
              <a:ext uri="{FF2B5EF4-FFF2-40B4-BE49-F238E27FC236}">
                <a16:creationId xmlns:a16="http://schemas.microsoft.com/office/drawing/2014/main" xmlns="" id="{6E1E9BF7-603F-4889-85C9-C9DE8BA3A5B2}"/>
              </a:ext>
            </a:extLst>
          </p:cNvPr>
          <p:cNvSpPr/>
          <p:nvPr/>
        </p:nvSpPr>
        <p:spPr>
          <a:xfrm flipH="1">
            <a:off x="6471942" y="1895138"/>
            <a:ext cx="4752000" cy="1908000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nip Single Corner Rectangle 3">
            <a:extLst>
              <a:ext uri="{FF2B5EF4-FFF2-40B4-BE49-F238E27FC236}">
                <a16:creationId xmlns:a16="http://schemas.microsoft.com/office/drawing/2014/main" xmlns="" id="{07C06604-9826-43DA-BDAB-3C6D1D9A4F66}"/>
              </a:ext>
            </a:extLst>
          </p:cNvPr>
          <p:cNvSpPr/>
          <p:nvPr/>
        </p:nvSpPr>
        <p:spPr>
          <a:xfrm flipV="1">
            <a:off x="943582" y="4045879"/>
            <a:ext cx="4752000" cy="1908000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Snip Single Corner Rectangle 4">
            <a:extLst>
              <a:ext uri="{FF2B5EF4-FFF2-40B4-BE49-F238E27FC236}">
                <a16:creationId xmlns:a16="http://schemas.microsoft.com/office/drawing/2014/main" xmlns="" id="{F7C13A5F-C26B-451E-A141-61BB4B9653BE}"/>
              </a:ext>
            </a:extLst>
          </p:cNvPr>
          <p:cNvSpPr/>
          <p:nvPr/>
        </p:nvSpPr>
        <p:spPr>
          <a:xfrm flipH="1" flipV="1">
            <a:off x="6471942" y="4045879"/>
            <a:ext cx="4752000" cy="1908000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xmlns="" id="{E3E9C9AF-1D0F-4272-BB6E-38941271D3A8}"/>
              </a:ext>
            </a:extLst>
          </p:cNvPr>
          <p:cNvSpPr/>
          <p:nvPr/>
        </p:nvSpPr>
        <p:spPr>
          <a:xfrm>
            <a:off x="4929268" y="3221040"/>
            <a:ext cx="2326658" cy="1406816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5D02C78-B123-4621-9CB5-B3DEA00D7754}"/>
              </a:ext>
            </a:extLst>
          </p:cNvPr>
          <p:cNvSpPr txBox="1"/>
          <p:nvPr/>
        </p:nvSpPr>
        <p:spPr>
          <a:xfrm>
            <a:off x="1360850" y="2319572"/>
            <a:ext cx="29367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100% Legally Constituted.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xmlns="" id="{1888BBB4-CF8E-4A5E-8A44-BD1A28211AAA}"/>
              </a:ext>
            </a:extLst>
          </p:cNvPr>
          <p:cNvSpPr/>
          <p:nvPr/>
        </p:nvSpPr>
        <p:spPr>
          <a:xfrm>
            <a:off x="4521778" y="4873986"/>
            <a:ext cx="420559" cy="39368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36">
            <a:extLst>
              <a:ext uri="{FF2B5EF4-FFF2-40B4-BE49-F238E27FC236}">
                <a16:creationId xmlns:a16="http://schemas.microsoft.com/office/drawing/2014/main" xmlns="" id="{66C7D24F-DD13-4329-9F77-54BE6CB7D95C}"/>
              </a:ext>
            </a:extLst>
          </p:cNvPr>
          <p:cNvSpPr/>
          <p:nvPr/>
        </p:nvSpPr>
        <p:spPr>
          <a:xfrm>
            <a:off x="7075022" y="2554584"/>
            <a:ext cx="466329" cy="38981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Oval 21">
            <a:extLst>
              <a:ext uri="{FF2B5EF4-FFF2-40B4-BE49-F238E27FC236}">
                <a16:creationId xmlns:a16="http://schemas.microsoft.com/office/drawing/2014/main" xmlns="" id="{2BECDA0A-BCC0-4861-930C-BE058D7FD1FB}"/>
              </a:ext>
            </a:extLst>
          </p:cNvPr>
          <p:cNvSpPr>
            <a:spLocks noChangeAspect="1"/>
          </p:cNvSpPr>
          <p:nvPr/>
        </p:nvSpPr>
        <p:spPr>
          <a:xfrm>
            <a:off x="4477220" y="2554583"/>
            <a:ext cx="452743" cy="45652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xmlns="" id="{BF3F23E8-4CF0-494D-B484-D158D1464974}"/>
              </a:ext>
            </a:extLst>
          </p:cNvPr>
          <p:cNvSpPr/>
          <p:nvPr/>
        </p:nvSpPr>
        <p:spPr>
          <a:xfrm rot="2700000">
            <a:off x="7226666" y="4761117"/>
            <a:ext cx="339446" cy="60856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45D02C78-B123-4621-9CB5-B3DEA00D7754}"/>
              </a:ext>
            </a:extLst>
          </p:cNvPr>
          <p:cNvSpPr txBox="1"/>
          <p:nvPr/>
        </p:nvSpPr>
        <p:spPr>
          <a:xfrm>
            <a:off x="8002950" y="2294172"/>
            <a:ext cx="29367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No Investment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5D02C78-B123-4621-9CB5-B3DEA00D7754}"/>
              </a:ext>
            </a:extLst>
          </p:cNvPr>
          <p:cNvSpPr txBox="1"/>
          <p:nvPr/>
        </p:nvSpPr>
        <p:spPr>
          <a:xfrm>
            <a:off x="8053750" y="4516672"/>
            <a:ext cx="29367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No Admin Charge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5D02C78-B123-4621-9CB5-B3DEA00D7754}"/>
              </a:ext>
            </a:extLst>
          </p:cNvPr>
          <p:cNvSpPr txBox="1"/>
          <p:nvPr/>
        </p:nvSpPr>
        <p:spPr>
          <a:xfrm>
            <a:off x="1348150" y="4681772"/>
            <a:ext cx="293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Free Joining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45D02C78-B123-4621-9CB5-B3DEA00D7754}"/>
              </a:ext>
            </a:extLst>
          </p:cNvPr>
          <p:cNvSpPr txBox="1"/>
          <p:nvPr/>
        </p:nvSpPr>
        <p:spPr>
          <a:xfrm>
            <a:off x="5259751" y="3538772"/>
            <a:ext cx="167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First time in Market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0597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>
            <a:extLst>
              <a:ext uri="{FF2B5EF4-FFF2-40B4-BE49-F238E27FC236}">
                <a16:creationId xmlns:a16="http://schemas.microsoft.com/office/drawing/2014/main" xmlns="" id="{D481E67B-6EED-4AE1-8867-50D399E4FAC8}"/>
              </a:ext>
            </a:extLst>
          </p:cNvPr>
          <p:cNvSpPr/>
          <p:nvPr/>
        </p:nvSpPr>
        <p:spPr>
          <a:xfrm>
            <a:off x="4441372" y="4545874"/>
            <a:ext cx="1867988" cy="630016"/>
          </a:xfrm>
          <a:custGeom>
            <a:avLst/>
            <a:gdLst>
              <a:gd name="connsiteX0" fmla="*/ 1956816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56816 w 2125066"/>
              <a:gd name="connsiteY4" fmla="*/ 0 h 501091"/>
              <a:gd name="connsiteX0" fmla="*/ 1949672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49672 w 2125066"/>
              <a:gd name="connsiteY4" fmla="*/ 0 h 501091"/>
              <a:gd name="connsiteX0" fmla="*/ 1949672 w 2125066"/>
              <a:gd name="connsiteY0" fmla="*/ 3487 h 504578"/>
              <a:gd name="connsiteX1" fmla="*/ 0 w 2125066"/>
              <a:gd name="connsiteY1" fmla="*/ 500920 h 504578"/>
              <a:gd name="connsiteX2" fmla="*/ 1331367 w 2125066"/>
              <a:gd name="connsiteY2" fmla="*/ 504578 h 504578"/>
              <a:gd name="connsiteX3" fmla="*/ 2125066 w 2125066"/>
              <a:gd name="connsiteY3" fmla="*/ 0 h 504578"/>
              <a:gd name="connsiteX4" fmla="*/ 1949672 w 2125066"/>
              <a:gd name="connsiteY4" fmla="*/ 3487 h 504578"/>
              <a:gd name="connsiteX0" fmla="*/ 1949672 w 2120303"/>
              <a:gd name="connsiteY0" fmla="*/ 0 h 501091"/>
              <a:gd name="connsiteX1" fmla="*/ 0 w 2120303"/>
              <a:gd name="connsiteY1" fmla="*/ 497433 h 501091"/>
              <a:gd name="connsiteX2" fmla="*/ 1331367 w 2120303"/>
              <a:gd name="connsiteY2" fmla="*/ 501091 h 501091"/>
              <a:gd name="connsiteX3" fmla="*/ 2120303 w 2120303"/>
              <a:gd name="connsiteY3" fmla="*/ 1276 h 501091"/>
              <a:gd name="connsiteX4" fmla="*/ 1949672 w 2120303"/>
              <a:gd name="connsiteY4" fmla="*/ 0 h 501091"/>
              <a:gd name="connsiteX0" fmla="*/ 1949672 w 2120303"/>
              <a:gd name="connsiteY0" fmla="*/ 0 h 503473"/>
              <a:gd name="connsiteX1" fmla="*/ 0 w 2120303"/>
              <a:gd name="connsiteY1" fmla="*/ 497433 h 503473"/>
              <a:gd name="connsiteX2" fmla="*/ 1343273 w 2120303"/>
              <a:gd name="connsiteY2" fmla="*/ 503473 h 503473"/>
              <a:gd name="connsiteX3" fmla="*/ 2120303 w 2120303"/>
              <a:gd name="connsiteY3" fmla="*/ 1276 h 503473"/>
              <a:gd name="connsiteX4" fmla="*/ 1949672 w 2120303"/>
              <a:gd name="connsiteY4" fmla="*/ 0 h 503473"/>
              <a:gd name="connsiteX0" fmla="*/ 1961578 w 2132209"/>
              <a:gd name="connsiteY0" fmla="*/ 0 h 506958"/>
              <a:gd name="connsiteX1" fmla="*/ 0 w 2132209"/>
              <a:gd name="connsiteY1" fmla="*/ 506958 h 506958"/>
              <a:gd name="connsiteX2" fmla="*/ 1355179 w 2132209"/>
              <a:gd name="connsiteY2" fmla="*/ 503473 h 506958"/>
              <a:gd name="connsiteX3" fmla="*/ 2132209 w 2132209"/>
              <a:gd name="connsiteY3" fmla="*/ 1276 h 506958"/>
              <a:gd name="connsiteX4" fmla="*/ 1961578 w 2132209"/>
              <a:gd name="connsiteY4" fmla="*/ 0 h 506958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8035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31366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3272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32209"/>
              <a:gd name="connsiteY0" fmla="*/ 0 h 503473"/>
              <a:gd name="connsiteX1" fmla="*/ 0 w 2132209"/>
              <a:gd name="connsiteY1" fmla="*/ 495051 h 503473"/>
              <a:gd name="connsiteX2" fmla="*/ 1343272 w 2132209"/>
              <a:gd name="connsiteY2" fmla="*/ 503473 h 503473"/>
              <a:gd name="connsiteX3" fmla="*/ 2132209 w 2132209"/>
              <a:gd name="connsiteY3" fmla="*/ 6039 h 503473"/>
              <a:gd name="connsiteX4" fmla="*/ 1954434 w 2132209"/>
              <a:gd name="connsiteY4" fmla="*/ 0 h 503473"/>
              <a:gd name="connsiteX0" fmla="*/ 1966960 w 2144735"/>
              <a:gd name="connsiteY0" fmla="*/ 0 h 505072"/>
              <a:gd name="connsiteX1" fmla="*/ 0 w 2144735"/>
              <a:gd name="connsiteY1" fmla="*/ 505072 h 505072"/>
              <a:gd name="connsiteX2" fmla="*/ 1355798 w 2144735"/>
              <a:gd name="connsiteY2" fmla="*/ 503473 h 505072"/>
              <a:gd name="connsiteX3" fmla="*/ 2144735 w 2144735"/>
              <a:gd name="connsiteY3" fmla="*/ 6039 h 505072"/>
              <a:gd name="connsiteX4" fmla="*/ 1966960 w 2144735"/>
              <a:gd name="connsiteY4" fmla="*/ 0 h 505072"/>
              <a:gd name="connsiteX0" fmla="*/ 1956939 w 2134714"/>
              <a:gd name="connsiteY0" fmla="*/ 0 h 503473"/>
              <a:gd name="connsiteX1" fmla="*/ 0 w 2134714"/>
              <a:gd name="connsiteY1" fmla="*/ 497557 h 503473"/>
              <a:gd name="connsiteX2" fmla="*/ 1345777 w 2134714"/>
              <a:gd name="connsiteY2" fmla="*/ 503473 h 503473"/>
              <a:gd name="connsiteX3" fmla="*/ 2134714 w 2134714"/>
              <a:gd name="connsiteY3" fmla="*/ 6039 h 503473"/>
              <a:gd name="connsiteX4" fmla="*/ 1956939 w 2134714"/>
              <a:gd name="connsiteY4" fmla="*/ 0 h 503473"/>
              <a:gd name="connsiteX0" fmla="*/ 1956939 w 2134714"/>
              <a:gd name="connsiteY0" fmla="*/ 0 h 499830"/>
              <a:gd name="connsiteX1" fmla="*/ 0 w 2134714"/>
              <a:gd name="connsiteY1" fmla="*/ 497557 h 499830"/>
              <a:gd name="connsiteX2" fmla="*/ 1367635 w 2134714"/>
              <a:gd name="connsiteY2" fmla="*/ 499830 h 499830"/>
              <a:gd name="connsiteX3" fmla="*/ 2134714 w 2134714"/>
              <a:gd name="connsiteY3" fmla="*/ 6039 h 499830"/>
              <a:gd name="connsiteX4" fmla="*/ 1956939 w 2134714"/>
              <a:gd name="connsiteY4" fmla="*/ 0 h 499830"/>
              <a:gd name="connsiteX0" fmla="*/ 1956939 w 2134714"/>
              <a:gd name="connsiteY0" fmla="*/ 4890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4890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75155 w 2152930"/>
              <a:gd name="connsiteY0" fmla="*/ 1247 h 504720"/>
              <a:gd name="connsiteX1" fmla="*/ 0 w 2152930"/>
              <a:gd name="connsiteY1" fmla="*/ 502447 h 504720"/>
              <a:gd name="connsiteX2" fmla="*/ 1385851 w 2152930"/>
              <a:gd name="connsiteY2" fmla="*/ 504720 h 504720"/>
              <a:gd name="connsiteX3" fmla="*/ 2152930 w 2152930"/>
              <a:gd name="connsiteY3" fmla="*/ 0 h 504720"/>
              <a:gd name="connsiteX4" fmla="*/ 1975155 w 2152930"/>
              <a:gd name="connsiteY4" fmla="*/ 1247 h 504720"/>
              <a:gd name="connsiteX0" fmla="*/ 1975155 w 2152930"/>
              <a:gd name="connsiteY0" fmla="*/ 1247 h 513376"/>
              <a:gd name="connsiteX1" fmla="*/ 0 w 2152930"/>
              <a:gd name="connsiteY1" fmla="*/ 513376 h 513376"/>
              <a:gd name="connsiteX2" fmla="*/ 1385851 w 2152930"/>
              <a:gd name="connsiteY2" fmla="*/ 504720 h 513376"/>
              <a:gd name="connsiteX3" fmla="*/ 2152930 w 2152930"/>
              <a:gd name="connsiteY3" fmla="*/ 0 h 513376"/>
              <a:gd name="connsiteX4" fmla="*/ 1975155 w 2152930"/>
              <a:gd name="connsiteY4" fmla="*/ 1247 h 513376"/>
              <a:gd name="connsiteX0" fmla="*/ 1971512 w 2149287"/>
              <a:gd name="connsiteY0" fmla="*/ 1247 h 509733"/>
              <a:gd name="connsiteX1" fmla="*/ 0 w 2149287"/>
              <a:gd name="connsiteY1" fmla="*/ 509733 h 509733"/>
              <a:gd name="connsiteX2" fmla="*/ 1382208 w 2149287"/>
              <a:gd name="connsiteY2" fmla="*/ 504720 h 509733"/>
              <a:gd name="connsiteX3" fmla="*/ 2149287 w 2149287"/>
              <a:gd name="connsiteY3" fmla="*/ 0 h 509733"/>
              <a:gd name="connsiteX4" fmla="*/ 1971512 w 2149287"/>
              <a:gd name="connsiteY4" fmla="*/ 1247 h 509733"/>
              <a:gd name="connsiteX0" fmla="*/ 1971512 w 2149287"/>
              <a:gd name="connsiteY0" fmla="*/ 1247 h 512006"/>
              <a:gd name="connsiteX1" fmla="*/ 0 w 2149287"/>
              <a:gd name="connsiteY1" fmla="*/ 509733 h 512006"/>
              <a:gd name="connsiteX2" fmla="*/ 1378565 w 2149287"/>
              <a:gd name="connsiteY2" fmla="*/ 512006 h 512006"/>
              <a:gd name="connsiteX3" fmla="*/ 2149287 w 2149287"/>
              <a:gd name="connsiteY3" fmla="*/ 0 h 512006"/>
              <a:gd name="connsiteX4" fmla="*/ 1971512 w 2149287"/>
              <a:gd name="connsiteY4" fmla="*/ 1247 h 512006"/>
              <a:gd name="connsiteX0" fmla="*/ 1967869 w 2145644"/>
              <a:gd name="connsiteY0" fmla="*/ 1247 h 512006"/>
              <a:gd name="connsiteX1" fmla="*/ 0 w 2145644"/>
              <a:gd name="connsiteY1" fmla="*/ 509733 h 512006"/>
              <a:gd name="connsiteX2" fmla="*/ 1374922 w 2145644"/>
              <a:gd name="connsiteY2" fmla="*/ 512006 h 512006"/>
              <a:gd name="connsiteX3" fmla="*/ 2145644 w 2145644"/>
              <a:gd name="connsiteY3" fmla="*/ 0 h 512006"/>
              <a:gd name="connsiteX4" fmla="*/ 1967869 w 2145644"/>
              <a:gd name="connsiteY4" fmla="*/ 1247 h 512006"/>
              <a:gd name="connsiteX0" fmla="*/ 1943449 w 2121224"/>
              <a:gd name="connsiteY0" fmla="*/ 1247 h 512006"/>
              <a:gd name="connsiteX1" fmla="*/ 0 w 2121224"/>
              <a:gd name="connsiteY1" fmla="*/ 503338 h 512006"/>
              <a:gd name="connsiteX2" fmla="*/ 1350502 w 2121224"/>
              <a:gd name="connsiteY2" fmla="*/ 512006 h 512006"/>
              <a:gd name="connsiteX3" fmla="*/ 2121224 w 2121224"/>
              <a:gd name="connsiteY3" fmla="*/ 0 h 512006"/>
              <a:gd name="connsiteX4" fmla="*/ 1943449 w 2121224"/>
              <a:gd name="connsiteY4" fmla="*/ 1247 h 512006"/>
              <a:gd name="connsiteX0" fmla="*/ 1950774 w 2128549"/>
              <a:gd name="connsiteY0" fmla="*/ 1247 h 512006"/>
              <a:gd name="connsiteX1" fmla="*/ 0 w 2128549"/>
              <a:gd name="connsiteY1" fmla="*/ 503338 h 512006"/>
              <a:gd name="connsiteX2" fmla="*/ 1357827 w 2128549"/>
              <a:gd name="connsiteY2" fmla="*/ 512006 h 512006"/>
              <a:gd name="connsiteX3" fmla="*/ 2128549 w 2128549"/>
              <a:gd name="connsiteY3" fmla="*/ 0 h 512006"/>
              <a:gd name="connsiteX4" fmla="*/ 1950774 w 2128549"/>
              <a:gd name="connsiteY4" fmla="*/ 1247 h 512006"/>
              <a:gd name="connsiteX0" fmla="*/ 1950774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50774 w 2128549"/>
              <a:gd name="connsiteY4" fmla="*/ 1247 h 518400"/>
              <a:gd name="connsiteX0" fmla="*/ 1994729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94729 w 2128549"/>
              <a:gd name="connsiteY4" fmla="*/ 1247 h 518400"/>
              <a:gd name="connsiteX0" fmla="*/ 2002055 w 2128549"/>
              <a:gd name="connsiteY0" fmla="*/ 7641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2002055 w 2128549"/>
              <a:gd name="connsiteY4" fmla="*/ 7641 h 518400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1320 h 522079"/>
              <a:gd name="connsiteX1" fmla="*/ 0 w 2128549"/>
              <a:gd name="connsiteY1" fmla="*/ 507017 h 522079"/>
              <a:gd name="connsiteX2" fmla="*/ 1050139 w 2128549"/>
              <a:gd name="connsiteY2" fmla="*/ 522079 h 522079"/>
              <a:gd name="connsiteX3" fmla="*/ 2128549 w 2128549"/>
              <a:gd name="connsiteY3" fmla="*/ 482 h 522079"/>
              <a:gd name="connsiteX4" fmla="*/ 2002055 w 2128549"/>
              <a:gd name="connsiteY4" fmla="*/ 11320 h 522079"/>
              <a:gd name="connsiteX0" fmla="*/ 1999613 w 2128549"/>
              <a:gd name="connsiteY0" fmla="*/ 5430 h 522584"/>
              <a:gd name="connsiteX1" fmla="*/ 0 w 2128549"/>
              <a:gd name="connsiteY1" fmla="*/ 507522 h 522584"/>
              <a:gd name="connsiteX2" fmla="*/ 1050139 w 2128549"/>
              <a:gd name="connsiteY2" fmla="*/ 522584 h 522584"/>
              <a:gd name="connsiteX3" fmla="*/ 2128549 w 2128549"/>
              <a:gd name="connsiteY3" fmla="*/ 987 h 522584"/>
              <a:gd name="connsiteX4" fmla="*/ 1999613 w 2128549"/>
              <a:gd name="connsiteY4" fmla="*/ 5430 h 522584"/>
              <a:gd name="connsiteX0" fmla="*/ 1999613 w 2128549"/>
              <a:gd name="connsiteY0" fmla="*/ 5109 h 522263"/>
              <a:gd name="connsiteX1" fmla="*/ 0 w 2128549"/>
              <a:gd name="connsiteY1" fmla="*/ 507201 h 522263"/>
              <a:gd name="connsiteX2" fmla="*/ 1050139 w 2128549"/>
              <a:gd name="connsiteY2" fmla="*/ 522263 h 522263"/>
              <a:gd name="connsiteX3" fmla="*/ 2128549 w 2128549"/>
              <a:gd name="connsiteY3" fmla="*/ 666 h 522263"/>
              <a:gd name="connsiteX4" fmla="*/ 1999613 w 2128549"/>
              <a:gd name="connsiteY4" fmla="*/ 5109 h 522263"/>
              <a:gd name="connsiteX0" fmla="*/ 1999613 w 2133399"/>
              <a:gd name="connsiteY0" fmla="*/ 2308 h 519462"/>
              <a:gd name="connsiteX1" fmla="*/ 0 w 2133399"/>
              <a:gd name="connsiteY1" fmla="*/ 504400 h 519462"/>
              <a:gd name="connsiteX2" fmla="*/ 1050139 w 2133399"/>
              <a:gd name="connsiteY2" fmla="*/ 519462 h 519462"/>
              <a:gd name="connsiteX3" fmla="*/ 2133399 w 2133399"/>
              <a:gd name="connsiteY3" fmla="*/ 1040 h 519462"/>
              <a:gd name="connsiteX4" fmla="*/ 1999613 w 2133399"/>
              <a:gd name="connsiteY4" fmla="*/ 2308 h 51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399" h="519462">
                <a:moveTo>
                  <a:pt x="1999613" y="2308"/>
                </a:moveTo>
                <a:lnTo>
                  <a:pt x="0" y="504400"/>
                </a:lnTo>
                <a:lnTo>
                  <a:pt x="1050139" y="519462"/>
                </a:lnTo>
                <a:lnTo>
                  <a:pt x="2133399" y="1040"/>
                </a:lnTo>
                <a:cubicBezTo>
                  <a:pt x="2071698" y="-1742"/>
                  <a:pt x="2039336" y="1892"/>
                  <a:pt x="1999613" y="230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xmlns="" id="{23914328-8C40-4A6E-93AB-F6695A4E9770}"/>
              </a:ext>
            </a:extLst>
          </p:cNvPr>
          <p:cNvSpPr/>
          <p:nvPr/>
        </p:nvSpPr>
        <p:spPr>
          <a:xfrm>
            <a:off x="6223326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ound Same Side Corner Rectangle 5">
            <a:extLst>
              <a:ext uri="{FF2B5EF4-FFF2-40B4-BE49-F238E27FC236}">
                <a16:creationId xmlns:a16="http://schemas.microsoft.com/office/drawing/2014/main" xmlns="" id="{F7C3A124-161C-4E9C-89F4-E1E145A8B7D4}"/>
              </a:ext>
            </a:extLst>
          </p:cNvPr>
          <p:cNvSpPr/>
          <p:nvPr/>
        </p:nvSpPr>
        <p:spPr>
          <a:xfrm>
            <a:off x="5998021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xmlns="" id="{FDE9383D-C25E-412B-A8F7-1D4834636E35}"/>
              </a:ext>
            </a:extLst>
          </p:cNvPr>
          <p:cNvSpPr/>
          <p:nvPr/>
        </p:nvSpPr>
        <p:spPr>
          <a:xfrm>
            <a:off x="5772716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xmlns="" id="{46549CCE-FA17-4F8E-A330-0F8340C46232}"/>
              </a:ext>
            </a:extLst>
          </p:cNvPr>
          <p:cNvSpPr/>
          <p:nvPr/>
        </p:nvSpPr>
        <p:spPr>
          <a:xfrm>
            <a:off x="5338403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xmlns="" id="{2B80ACF6-387E-4F4B-8CC1-911305C21904}"/>
              </a:ext>
            </a:extLst>
          </p:cNvPr>
          <p:cNvSpPr/>
          <p:nvPr/>
        </p:nvSpPr>
        <p:spPr>
          <a:xfrm>
            <a:off x="770709" y="4571467"/>
            <a:ext cx="4613858" cy="507302"/>
          </a:xfrm>
          <a:custGeom>
            <a:avLst/>
            <a:gdLst>
              <a:gd name="connsiteX0" fmla="*/ 3335731 w 3507638"/>
              <a:gd name="connsiteY0" fmla="*/ 0 h 512064"/>
              <a:gd name="connsiteX1" fmla="*/ 0 w 3507638"/>
              <a:gd name="connsiteY1" fmla="*/ 497434 h 512064"/>
              <a:gd name="connsiteX2" fmla="*/ 1353312 w 3507638"/>
              <a:gd name="connsiteY2" fmla="*/ 512064 h 512064"/>
              <a:gd name="connsiteX3" fmla="*/ 3507638 w 3507638"/>
              <a:gd name="connsiteY3" fmla="*/ 10973 h 512064"/>
              <a:gd name="connsiteX4" fmla="*/ 3335731 w 3507638"/>
              <a:gd name="connsiteY4" fmla="*/ 0 h 512064"/>
              <a:gd name="connsiteX0" fmla="*/ 3347637 w 3519544"/>
              <a:gd name="connsiteY0" fmla="*/ 0 h 516484"/>
              <a:gd name="connsiteX1" fmla="*/ 0 w 3519544"/>
              <a:gd name="connsiteY1" fmla="*/ 516484 h 516484"/>
              <a:gd name="connsiteX2" fmla="*/ 1365218 w 3519544"/>
              <a:gd name="connsiteY2" fmla="*/ 512064 h 516484"/>
              <a:gd name="connsiteX3" fmla="*/ 3519544 w 3519544"/>
              <a:gd name="connsiteY3" fmla="*/ 10973 h 516484"/>
              <a:gd name="connsiteX4" fmla="*/ 3347637 w 3519544"/>
              <a:gd name="connsiteY4" fmla="*/ 0 h 516484"/>
              <a:gd name="connsiteX0" fmla="*/ 3338112 w 3510019"/>
              <a:gd name="connsiteY0" fmla="*/ 0 h 512064"/>
              <a:gd name="connsiteX1" fmla="*/ 0 w 3510019"/>
              <a:gd name="connsiteY1" fmla="*/ 495052 h 512064"/>
              <a:gd name="connsiteX2" fmla="*/ 1355693 w 3510019"/>
              <a:gd name="connsiteY2" fmla="*/ 512064 h 512064"/>
              <a:gd name="connsiteX3" fmla="*/ 3510019 w 3510019"/>
              <a:gd name="connsiteY3" fmla="*/ 10973 h 512064"/>
              <a:gd name="connsiteX4" fmla="*/ 3338112 w 3510019"/>
              <a:gd name="connsiteY4" fmla="*/ 0 h 512064"/>
              <a:gd name="connsiteX0" fmla="*/ 3335731 w 3507638"/>
              <a:gd name="connsiteY0" fmla="*/ 0 h 512064"/>
              <a:gd name="connsiteX1" fmla="*/ 0 w 3507638"/>
              <a:gd name="connsiteY1" fmla="*/ 509339 h 512064"/>
              <a:gd name="connsiteX2" fmla="*/ 1353312 w 3507638"/>
              <a:gd name="connsiteY2" fmla="*/ 512064 h 512064"/>
              <a:gd name="connsiteX3" fmla="*/ 3507638 w 3507638"/>
              <a:gd name="connsiteY3" fmla="*/ 10973 h 512064"/>
              <a:gd name="connsiteX4" fmla="*/ 3335731 w 3507638"/>
              <a:gd name="connsiteY4" fmla="*/ 0 h 512064"/>
              <a:gd name="connsiteX0" fmla="*/ 3340493 w 3512400"/>
              <a:gd name="connsiteY0" fmla="*/ 0 h 512064"/>
              <a:gd name="connsiteX1" fmla="*/ 0 w 3512400"/>
              <a:gd name="connsiteY1" fmla="*/ 499814 h 512064"/>
              <a:gd name="connsiteX2" fmla="*/ 1358074 w 3512400"/>
              <a:gd name="connsiteY2" fmla="*/ 512064 h 512064"/>
              <a:gd name="connsiteX3" fmla="*/ 3512400 w 3512400"/>
              <a:gd name="connsiteY3" fmla="*/ 10973 h 512064"/>
              <a:gd name="connsiteX4" fmla="*/ 3340493 w 3512400"/>
              <a:gd name="connsiteY4" fmla="*/ 0 h 512064"/>
              <a:gd name="connsiteX0" fmla="*/ 3326206 w 3498113"/>
              <a:gd name="connsiteY0" fmla="*/ 0 h 512064"/>
              <a:gd name="connsiteX1" fmla="*/ 0 w 3498113"/>
              <a:gd name="connsiteY1" fmla="*/ 511720 h 512064"/>
              <a:gd name="connsiteX2" fmla="*/ 1343787 w 3498113"/>
              <a:gd name="connsiteY2" fmla="*/ 512064 h 512064"/>
              <a:gd name="connsiteX3" fmla="*/ 3498113 w 3498113"/>
              <a:gd name="connsiteY3" fmla="*/ 10973 h 512064"/>
              <a:gd name="connsiteX4" fmla="*/ 3326206 w 3498113"/>
              <a:gd name="connsiteY4" fmla="*/ 0 h 512064"/>
              <a:gd name="connsiteX0" fmla="*/ 3326206 w 3498113"/>
              <a:gd name="connsiteY0" fmla="*/ 0 h 512064"/>
              <a:gd name="connsiteX1" fmla="*/ 0 w 3498113"/>
              <a:gd name="connsiteY1" fmla="*/ 492670 h 512064"/>
              <a:gd name="connsiteX2" fmla="*/ 1343787 w 3498113"/>
              <a:gd name="connsiteY2" fmla="*/ 512064 h 512064"/>
              <a:gd name="connsiteX3" fmla="*/ 3498113 w 3498113"/>
              <a:gd name="connsiteY3" fmla="*/ 10973 h 512064"/>
              <a:gd name="connsiteX4" fmla="*/ 3326206 w 3498113"/>
              <a:gd name="connsiteY4" fmla="*/ 0 h 512064"/>
              <a:gd name="connsiteX0" fmla="*/ 3326206 w 3498113"/>
              <a:gd name="connsiteY0" fmla="*/ 0 h 523970"/>
              <a:gd name="connsiteX1" fmla="*/ 0 w 3498113"/>
              <a:gd name="connsiteY1" fmla="*/ 492670 h 523970"/>
              <a:gd name="connsiteX2" fmla="*/ 1350930 w 3498113"/>
              <a:gd name="connsiteY2" fmla="*/ 523970 h 523970"/>
              <a:gd name="connsiteX3" fmla="*/ 3498113 w 3498113"/>
              <a:gd name="connsiteY3" fmla="*/ 10973 h 523970"/>
              <a:gd name="connsiteX4" fmla="*/ 3326206 w 3498113"/>
              <a:gd name="connsiteY4" fmla="*/ 0 h 523970"/>
              <a:gd name="connsiteX0" fmla="*/ 3326206 w 3498113"/>
              <a:gd name="connsiteY0" fmla="*/ 0 h 514445"/>
              <a:gd name="connsiteX1" fmla="*/ 0 w 3498113"/>
              <a:gd name="connsiteY1" fmla="*/ 492670 h 514445"/>
              <a:gd name="connsiteX2" fmla="*/ 1329499 w 3498113"/>
              <a:gd name="connsiteY2" fmla="*/ 514445 h 514445"/>
              <a:gd name="connsiteX3" fmla="*/ 3498113 w 3498113"/>
              <a:gd name="connsiteY3" fmla="*/ 10973 h 514445"/>
              <a:gd name="connsiteX4" fmla="*/ 3326206 w 3498113"/>
              <a:gd name="connsiteY4" fmla="*/ 0 h 514445"/>
              <a:gd name="connsiteX0" fmla="*/ 3297631 w 3498113"/>
              <a:gd name="connsiteY0" fmla="*/ 0 h 509683"/>
              <a:gd name="connsiteX1" fmla="*/ 0 w 3498113"/>
              <a:gd name="connsiteY1" fmla="*/ 487908 h 509683"/>
              <a:gd name="connsiteX2" fmla="*/ 1329499 w 3498113"/>
              <a:gd name="connsiteY2" fmla="*/ 509683 h 509683"/>
              <a:gd name="connsiteX3" fmla="*/ 3498113 w 3498113"/>
              <a:gd name="connsiteY3" fmla="*/ 6211 h 509683"/>
              <a:gd name="connsiteX4" fmla="*/ 3297631 w 3498113"/>
              <a:gd name="connsiteY4" fmla="*/ 0 h 509683"/>
              <a:gd name="connsiteX0" fmla="*/ 3307156 w 3498113"/>
              <a:gd name="connsiteY0" fmla="*/ 12839 h 503472"/>
              <a:gd name="connsiteX1" fmla="*/ 0 w 3498113"/>
              <a:gd name="connsiteY1" fmla="*/ 481697 h 503472"/>
              <a:gd name="connsiteX2" fmla="*/ 1329499 w 3498113"/>
              <a:gd name="connsiteY2" fmla="*/ 503472 h 503472"/>
              <a:gd name="connsiteX3" fmla="*/ 3498113 w 3498113"/>
              <a:gd name="connsiteY3" fmla="*/ 0 h 503472"/>
              <a:gd name="connsiteX4" fmla="*/ 3307156 w 3498113"/>
              <a:gd name="connsiteY4" fmla="*/ 12839 h 503472"/>
              <a:gd name="connsiteX0" fmla="*/ 3323825 w 3498113"/>
              <a:gd name="connsiteY0" fmla="*/ 0 h 507302"/>
              <a:gd name="connsiteX1" fmla="*/ 0 w 3498113"/>
              <a:gd name="connsiteY1" fmla="*/ 485527 h 507302"/>
              <a:gd name="connsiteX2" fmla="*/ 1329499 w 3498113"/>
              <a:gd name="connsiteY2" fmla="*/ 507302 h 507302"/>
              <a:gd name="connsiteX3" fmla="*/ 3498113 w 3498113"/>
              <a:gd name="connsiteY3" fmla="*/ 3830 h 507302"/>
              <a:gd name="connsiteX4" fmla="*/ 3323825 w 3498113"/>
              <a:gd name="connsiteY4" fmla="*/ 0 h 507302"/>
              <a:gd name="connsiteX0" fmla="*/ 3323825 w 3488588"/>
              <a:gd name="connsiteY0" fmla="*/ 3314 h 510616"/>
              <a:gd name="connsiteX1" fmla="*/ 0 w 3488588"/>
              <a:gd name="connsiteY1" fmla="*/ 488841 h 510616"/>
              <a:gd name="connsiteX2" fmla="*/ 1329499 w 3488588"/>
              <a:gd name="connsiteY2" fmla="*/ 510616 h 510616"/>
              <a:gd name="connsiteX3" fmla="*/ 3488588 w 3488588"/>
              <a:gd name="connsiteY3" fmla="*/ 0 h 510616"/>
              <a:gd name="connsiteX4" fmla="*/ 3323825 w 3488588"/>
              <a:gd name="connsiteY4" fmla="*/ 3314 h 510616"/>
              <a:gd name="connsiteX0" fmla="*/ 3323825 w 3495731"/>
              <a:gd name="connsiteY0" fmla="*/ 0 h 507302"/>
              <a:gd name="connsiteX1" fmla="*/ 0 w 3495731"/>
              <a:gd name="connsiteY1" fmla="*/ 485527 h 507302"/>
              <a:gd name="connsiteX2" fmla="*/ 1329499 w 3495731"/>
              <a:gd name="connsiteY2" fmla="*/ 507302 h 507302"/>
              <a:gd name="connsiteX3" fmla="*/ 3495731 w 3495731"/>
              <a:gd name="connsiteY3" fmla="*/ 10973 h 507302"/>
              <a:gd name="connsiteX4" fmla="*/ 3323825 w 3495731"/>
              <a:gd name="connsiteY4" fmla="*/ 0 h 507302"/>
              <a:gd name="connsiteX0" fmla="*/ 3323825 w 3493349"/>
              <a:gd name="connsiteY0" fmla="*/ 3314 h 510616"/>
              <a:gd name="connsiteX1" fmla="*/ 0 w 3493349"/>
              <a:gd name="connsiteY1" fmla="*/ 488841 h 510616"/>
              <a:gd name="connsiteX2" fmla="*/ 1329499 w 3493349"/>
              <a:gd name="connsiteY2" fmla="*/ 510616 h 510616"/>
              <a:gd name="connsiteX3" fmla="*/ 3493349 w 3493349"/>
              <a:gd name="connsiteY3" fmla="*/ 0 h 510616"/>
              <a:gd name="connsiteX4" fmla="*/ 3323825 w 3493349"/>
              <a:gd name="connsiteY4" fmla="*/ 3314 h 510616"/>
              <a:gd name="connsiteX0" fmla="*/ 3323825 w 3495730"/>
              <a:gd name="connsiteY0" fmla="*/ 0 h 507302"/>
              <a:gd name="connsiteX1" fmla="*/ 0 w 3495730"/>
              <a:gd name="connsiteY1" fmla="*/ 485527 h 507302"/>
              <a:gd name="connsiteX2" fmla="*/ 1329499 w 3495730"/>
              <a:gd name="connsiteY2" fmla="*/ 507302 h 507302"/>
              <a:gd name="connsiteX3" fmla="*/ 3495730 w 3495730"/>
              <a:gd name="connsiteY3" fmla="*/ 3830 h 507302"/>
              <a:gd name="connsiteX4" fmla="*/ 3323825 w 3495730"/>
              <a:gd name="connsiteY4" fmla="*/ 0 h 507302"/>
              <a:gd name="connsiteX0" fmla="*/ 3328835 w 3500740"/>
              <a:gd name="connsiteY0" fmla="*/ 0 h 507302"/>
              <a:gd name="connsiteX1" fmla="*/ 0 w 3500740"/>
              <a:gd name="connsiteY1" fmla="*/ 498053 h 507302"/>
              <a:gd name="connsiteX2" fmla="*/ 1334509 w 3500740"/>
              <a:gd name="connsiteY2" fmla="*/ 507302 h 507302"/>
              <a:gd name="connsiteX3" fmla="*/ 3500740 w 3500740"/>
              <a:gd name="connsiteY3" fmla="*/ 3830 h 507302"/>
              <a:gd name="connsiteX4" fmla="*/ 3328835 w 3500740"/>
              <a:gd name="connsiteY4" fmla="*/ 0 h 507302"/>
              <a:gd name="connsiteX0" fmla="*/ 3321319 w 3493224"/>
              <a:gd name="connsiteY0" fmla="*/ 0 h 507302"/>
              <a:gd name="connsiteX1" fmla="*/ 0 w 3493224"/>
              <a:gd name="connsiteY1" fmla="*/ 490538 h 507302"/>
              <a:gd name="connsiteX2" fmla="*/ 1326993 w 3493224"/>
              <a:gd name="connsiteY2" fmla="*/ 507302 h 507302"/>
              <a:gd name="connsiteX3" fmla="*/ 3493224 w 3493224"/>
              <a:gd name="connsiteY3" fmla="*/ 3830 h 507302"/>
              <a:gd name="connsiteX4" fmla="*/ 3321319 w 3493224"/>
              <a:gd name="connsiteY4" fmla="*/ 0 h 507302"/>
              <a:gd name="connsiteX0" fmla="*/ 3323824 w 3495729"/>
              <a:gd name="connsiteY0" fmla="*/ 0 h 507302"/>
              <a:gd name="connsiteX1" fmla="*/ 0 w 3495729"/>
              <a:gd name="connsiteY1" fmla="*/ 500559 h 507302"/>
              <a:gd name="connsiteX2" fmla="*/ 1329498 w 3495729"/>
              <a:gd name="connsiteY2" fmla="*/ 507302 h 507302"/>
              <a:gd name="connsiteX3" fmla="*/ 3495729 w 3495729"/>
              <a:gd name="connsiteY3" fmla="*/ 3830 h 507302"/>
              <a:gd name="connsiteX4" fmla="*/ 3323824 w 3495729"/>
              <a:gd name="connsiteY4" fmla="*/ 0 h 507302"/>
              <a:gd name="connsiteX0" fmla="*/ 3342039 w 3513944"/>
              <a:gd name="connsiteY0" fmla="*/ 0 h 507845"/>
              <a:gd name="connsiteX1" fmla="*/ 0 w 3513944"/>
              <a:gd name="connsiteY1" fmla="*/ 507845 h 507845"/>
              <a:gd name="connsiteX2" fmla="*/ 1347713 w 3513944"/>
              <a:gd name="connsiteY2" fmla="*/ 507302 h 507845"/>
              <a:gd name="connsiteX3" fmla="*/ 3513944 w 3513944"/>
              <a:gd name="connsiteY3" fmla="*/ 3830 h 507845"/>
              <a:gd name="connsiteX4" fmla="*/ 3342039 w 3513944"/>
              <a:gd name="connsiteY4" fmla="*/ 0 h 507845"/>
              <a:gd name="connsiteX0" fmla="*/ 3342039 w 3513944"/>
              <a:gd name="connsiteY0" fmla="*/ 0 h 507845"/>
              <a:gd name="connsiteX1" fmla="*/ 0 w 3513944"/>
              <a:gd name="connsiteY1" fmla="*/ 507845 h 507845"/>
              <a:gd name="connsiteX2" fmla="*/ 1347713 w 3513944"/>
              <a:gd name="connsiteY2" fmla="*/ 507302 h 507845"/>
              <a:gd name="connsiteX3" fmla="*/ 3513944 w 3513944"/>
              <a:gd name="connsiteY3" fmla="*/ 3830 h 507845"/>
              <a:gd name="connsiteX4" fmla="*/ 3342039 w 3513944"/>
              <a:gd name="connsiteY4" fmla="*/ 0 h 507845"/>
              <a:gd name="connsiteX0" fmla="*/ 3342039 w 3513944"/>
              <a:gd name="connsiteY0" fmla="*/ 0 h 507845"/>
              <a:gd name="connsiteX1" fmla="*/ 0 w 3513944"/>
              <a:gd name="connsiteY1" fmla="*/ 507845 h 507845"/>
              <a:gd name="connsiteX2" fmla="*/ 1362285 w 3513944"/>
              <a:gd name="connsiteY2" fmla="*/ 507302 h 507845"/>
              <a:gd name="connsiteX3" fmla="*/ 3513944 w 3513944"/>
              <a:gd name="connsiteY3" fmla="*/ 3830 h 507845"/>
              <a:gd name="connsiteX4" fmla="*/ 3342039 w 3513944"/>
              <a:gd name="connsiteY4" fmla="*/ 0 h 507845"/>
              <a:gd name="connsiteX0" fmla="*/ 3302566 w 3474471"/>
              <a:gd name="connsiteY0" fmla="*/ 0 h 511042"/>
              <a:gd name="connsiteX1" fmla="*/ 0 w 3474471"/>
              <a:gd name="connsiteY1" fmla="*/ 511042 h 511042"/>
              <a:gd name="connsiteX2" fmla="*/ 1322812 w 3474471"/>
              <a:gd name="connsiteY2" fmla="*/ 507302 h 511042"/>
              <a:gd name="connsiteX3" fmla="*/ 3474471 w 3474471"/>
              <a:gd name="connsiteY3" fmla="*/ 3830 h 511042"/>
              <a:gd name="connsiteX4" fmla="*/ 3302566 w 3474471"/>
              <a:gd name="connsiteY4" fmla="*/ 0 h 511042"/>
              <a:gd name="connsiteX0" fmla="*/ 3314176 w 3486081"/>
              <a:gd name="connsiteY0" fmla="*/ 0 h 507302"/>
              <a:gd name="connsiteX1" fmla="*/ 0 w 3486081"/>
              <a:gd name="connsiteY1" fmla="*/ 501451 h 507302"/>
              <a:gd name="connsiteX2" fmla="*/ 1334422 w 3486081"/>
              <a:gd name="connsiteY2" fmla="*/ 507302 h 507302"/>
              <a:gd name="connsiteX3" fmla="*/ 3486081 w 3486081"/>
              <a:gd name="connsiteY3" fmla="*/ 3830 h 507302"/>
              <a:gd name="connsiteX4" fmla="*/ 3314176 w 3486081"/>
              <a:gd name="connsiteY4" fmla="*/ 0 h 507302"/>
              <a:gd name="connsiteX0" fmla="*/ 3314176 w 3486081"/>
              <a:gd name="connsiteY0" fmla="*/ 0 h 507302"/>
              <a:gd name="connsiteX1" fmla="*/ 0 w 3486081"/>
              <a:gd name="connsiteY1" fmla="*/ 501451 h 507302"/>
              <a:gd name="connsiteX2" fmla="*/ 1000064 w 3486081"/>
              <a:gd name="connsiteY2" fmla="*/ 507302 h 507302"/>
              <a:gd name="connsiteX3" fmla="*/ 3486081 w 3486081"/>
              <a:gd name="connsiteY3" fmla="*/ 3830 h 507302"/>
              <a:gd name="connsiteX4" fmla="*/ 3314176 w 3486081"/>
              <a:gd name="connsiteY4" fmla="*/ 0 h 507302"/>
              <a:gd name="connsiteX0" fmla="*/ 3309532 w 3481437"/>
              <a:gd name="connsiteY0" fmla="*/ 0 h 507302"/>
              <a:gd name="connsiteX1" fmla="*/ 0 w 3481437"/>
              <a:gd name="connsiteY1" fmla="*/ 504648 h 507302"/>
              <a:gd name="connsiteX2" fmla="*/ 995420 w 3481437"/>
              <a:gd name="connsiteY2" fmla="*/ 507302 h 507302"/>
              <a:gd name="connsiteX3" fmla="*/ 3481437 w 3481437"/>
              <a:gd name="connsiteY3" fmla="*/ 3830 h 507302"/>
              <a:gd name="connsiteX4" fmla="*/ 3309532 w 3481437"/>
              <a:gd name="connsiteY4" fmla="*/ 0 h 507302"/>
              <a:gd name="connsiteX0" fmla="*/ 3355970 w 3481437"/>
              <a:gd name="connsiteY0" fmla="*/ 0 h 507302"/>
              <a:gd name="connsiteX1" fmla="*/ 0 w 3481437"/>
              <a:gd name="connsiteY1" fmla="*/ 504648 h 507302"/>
              <a:gd name="connsiteX2" fmla="*/ 995420 w 3481437"/>
              <a:gd name="connsiteY2" fmla="*/ 507302 h 507302"/>
              <a:gd name="connsiteX3" fmla="*/ 3481437 w 3481437"/>
              <a:gd name="connsiteY3" fmla="*/ 3830 h 507302"/>
              <a:gd name="connsiteX4" fmla="*/ 3355970 w 3481437"/>
              <a:gd name="connsiteY4" fmla="*/ 0 h 507302"/>
              <a:gd name="connsiteX0" fmla="*/ 3355970 w 3481437"/>
              <a:gd name="connsiteY0" fmla="*/ 0 h 507302"/>
              <a:gd name="connsiteX1" fmla="*/ 0 w 3481437"/>
              <a:gd name="connsiteY1" fmla="*/ 504648 h 507302"/>
              <a:gd name="connsiteX2" fmla="*/ 995420 w 3481437"/>
              <a:gd name="connsiteY2" fmla="*/ 507302 h 507302"/>
              <a:gd name="connsiteX3" fmla="*/ 3481437 w 3481437"/>
              <a:gd name="connsiteY3" fmla="*/ 3830 h 507302"/>
              <a:gd name="connsiteX4" fmla="*/ 3355970 w 3481437"/>
              <a:gd name="connsiteY4" fmla="*/ 0 h 50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1437" h="507302">
                <a:moveTo>
                  <a:pt x="3355970" y="0"/>
                </a:moveTo>
                <a:lnTo>
                  <a:pt x="0" y="504648"/>
                </a:lnTo>
                <a:lnTo>
                  <a:pt x="995420" y="507302"/>
                </a:lnTo>
                <a:lnTo>
                  <a:pt x="3481437" y="3830"/>
                </a:lnTo>
                <a:lnTo>
                  <a:pt x="335597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xmlns="" id="{B5EF6A2D-356E-41D7-9CA2-D5E0452C1513}"/>
              </a:ext>
            </a:extLst>
          </p:cNvPr>
          <p:cNvSpPr/>
          <p:nvPr/>
        </p:nvSpPr>
        <p:spPr>
          <a:xfrm>
            <a:off x="6858000" y="4577698"/>
            <a:ext cx="4394200" cy="514134"/>
          </a:xfrm>
          <a:custGeom>
            <a:avLst/>
            <a:gdLst>
              <a:gd name="connsiteX0" fmla="*/ 175565 w 3511296"/>
              <a:gd name="connsiteY0" fmla="*/ 3657 h 519379"/>
              <a:gd name="connsiteX1" fmla="*/ 3511296 w 3511296"/>
              <a:gd name="connsiteY1" fmla="*/ 504748 h 519379"/>
              <a:gd name="connsiteX2" fmla="*/ 2172615 w 3511296"/>
              <a:gd name="connsiteY2" fmla="*/ 519379 h 519379"/>
              <a:gd name="connsiteX3" fmla="*/ 0 w 3511296"/>
              <a:gd name="connsiteY3" fmla="*/ 0 h 519379"/>
              <a:gd name="connsiteX4" fmla="*/ 175565 w 3511296"/>
              <a:gd name="connsiteY4" fmla="*/ 3657 h 519379"/>
              <a:gd name="connsiteX0" fmla="*/ 168421 w 3504152"/>
              <a:gd name="connsiteY0" fmla="*/ 0 h 515722"/>
              <a:gd name="connsiteX1" fmla="*/ 3504152 w 3504152"/>
              <a:gd name="connsiteY1" fmla="*/ 501091 h 515722"/>
              <a:gd name="connsiteX2" fmla="*/ 2165471 w 3504152"/>
              <a:gd name="connsiteY2" fmla="*/ 515722 h 515722"/>
              <a:gd name="connsiteX3" fmla="*/ 0 w 3504152"/>
              <a:gd name="connsiteY3" fmla="*/ 8249 h 515722"/>
              <a:gd name="connsiteX4" fmla="*/ 168421 w 3504152"/>
              <a:gd name="connsiteY4" fmla="*/ 0 h 515722"/>
              <a:gd name="connsiteX0" fmla="*/ 175565 w 3511296"/>
              <a:gd name="connsiteY0" fmla="*/ 0 h 515722"/>
              <a:gd name="connsiteX1" fmla="*/ 3511296 w 3511296"/>
              <a:gd name="connsiteY1" fmla="*/ 501091 h 515722"/>
              <a:gd name="connsiteX2" fmla="*/ 2172615 w 3511296"/>
              <a:gd name="connsiteY2" fmla="*/ 515722 h 515722"/>
              <a:gd name="connsiteX3" fmla="*/ 0 w 3511296"/>
              <a:gd name="connsiteY3" fmla="*/ 3487 h 515722"/>
              <a:gd name="connsiteX4" fmla="*/ 175565 w 3511296"/>
              <a:gd name="connsiteY4" fmla="*/ 0 h 515722"/>
              <a:gd name="connsiteX0" fmla="*/ 194615 w 3511296"/>
              <a:gd name="connsiteY0" fmla="*/ 1276 h 512235"/>
              <a:gd name="connsiteX1" fmla="*/ 3511296 w 3511296"/>
              <a:gd name="connsiteY1" fmla="*/ 497604 h 512235"/>
              <a:gd name="connsiteX2" fmla="*/ 2172615 w 3511296"/>
              <a:gd name="connsiteY2" fmla="*/ 512235 h 512235"/>
              <a:gd name="connsiteX3" fmla="*/ 0 w 3511296"/>
              <a:gd name="connsiteY3" fmla="*/ 0 h 512235"/>
              <a:gd name="connsiteX4" fmla="*/ 194615 w 3511296"/>
              <a:gd name="connsiteY4" fmla="*/ 1276 h 512235"/>
              <a:gd name="connsiteX0" fmla="*/ 173183 w 3511296"/>
              <a:gd name="connsiteY0" fmla="*/ 1276 h 512235"/>
              <a:gd name="connsiteX1" fmla="*/ 3511296 w 3511296"/>
              <a:gd name="connsiteY1" fmla="*/ 497604 h 512235"/>
              <a:gd name="connsiteX2" fmla="*/ 2172615 w 3511296"/>
              <a:gd name="connsiteY2" fmla="*/ 512235 h 512235"/>
              <a:gd name="connsiteX3" fmla="*/ 0 w 3511296"/>
              <a:gd name="connsiteY3" fmla="*/ 0 h 512235"/>
              <a:gd name="connsiteX4" fmla="*/ 173183 w 3511296"/>
              <a:gd name="connsiteY4" fmla="*/ 1276 h 512235"/>
              <a:gd name="connsiteX0" fmla="*/ 173183 w 3511296"/>
              <a:gd name="connsiteY0" fmla="*/ 0 h 510959"/>
              <a:gd name="connsiteX1" fmla="*/ 3511296 w 3511296"/>
              <a:gd name="connsiteY1" fmla="*/ 496328 h 510959"/>
              <a:gd name="connsiteX2" fmla="*/ 2172615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6328 h 510959"/>
              <a:gd name="connsiteX2" fmla="*/ 2172615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6328 h 510959"/>
              <a:gd name="connsiteX2" fmla="*/ 2158328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8710 h 510959"/>
              <a:gd name="connsiteX2" fmla="*/ 2158328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6329 h 510959"/>
              <a:gd name="connsiteX2" fmla="*/ 2158328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04153"/>
              <a:gd name="connsiteY0" fmla="*/ 0 h 510959"/>
              <a:gd name="connsiteX1" fmla="*/ 3504153 w 3504153"/>
              <a:gd name="connsiteY1" fmla="*/ 491566 h 510959"/>
              <a:gd name="connsiteX2" fmla="*/ 2158328 w 3504153"/>
              <a:gd name="connsiteY2" fmla="*/ 510959 h 510959"/>
              <a:gd name="connsiteX3" fmla="*/ 0 w 3504153"/>
              <a:gd name="connsiteY3" fmla="*/ 5868 h 510959"/>
              <a:gd name="connsiteX4" fmla="*/ 173183 w 3504153"/>
              <a:gd name="connsiteY4" fmla="*/ 0 h 510959"/>
              <a:gd name="connsiteX0" fmla="*/ 173183 w 3504153"/>
              <a:gd name="connsiteY0" fmla="*/ 0 h 510959"/>
              <a:gd name="connsiteX1" fmla="*/ 3504153 w 3504153"/>
              <a:gd name="connsiteY1" fmla="*/ 491566 h 510959"/>
              <a:gd name="connsiteX2" fmla="*/ 2158328 w 3504153"/>
              <a:gd name="connsiteY2" fmla="*/ 510959 h 510959"/>
              <a:gd name="connsiteX3" fmla="*/ 0 w 3504153"/>
              <a:gd name="connsiteY3" fmla="*/ 9526 h 510959"/>
              <a:gd name="connsiteX4" fmla="*/ 173183 w 3504153"/>
              <a:gd name="connsiteY4" fmla="*/ 0 h 510959"/>
              <a:gd name="connsiteX0" fmla="*/ 173183 w 3504153"/>
              <a:gd name="connsiteY0" fmla="*/ 5104 h 516063"/>
              <a:gd name="connsiteX1" fmla="*/ 3504153 w 3504153"/>
              <a:gd name="connsiteY1" fmla="*/ 496670 h 516063"/>
              <a:gd name="connsiteX2" fmla="*/ 2158328 w 3504153"/>
              <a:gd name="connsiteY2" fmla="*/ 516063 h 516063"/>
              <a:gd name="connsiteX3" fmla="*/ 0 w 3504153"/>
              <a:gd name="connsiteY3" fmla="*/ 0 h 516063"/>
              <a:gd name="connsiteX4" fmla="*/ 173183 w 3504153"/>
              <a:gd name="connsiteY4" fmla="*/ 5104 h 516063"/>
              <a:gd name="connsiteX0" fmla="*/ 184156 w 3515126"/>
              <a:gd name="connsiteY0" fmla="*/ 1447 h 512406"/>
              <a:gd name="connsiteX1" fmla="*/ 3515126 w 3515126"/>
              <a:gd name="connsiteY1" fmla="*/ 493013 h 512406"/>
              <a:gd name="connsiteX2" fmla="*/ 2169301 w 3515126"/>
              <a:gd name="connsiteY2" fmla="*/ 512406 h 512406"/>
              <a:gd name="connsiteX3" fmla="*/ 0 w 3515126"/>
              <a:gd name="connsiteY3" fmla="*/ 0 h 512406"/>
              <a:gd name="connsiteX4" fmla="*/ 184156 w 3515126"/>
              <a:gd name="connsiteY4" fmla="*/ 1447 h 512406"/>
              <a:gd name="connsiteX0" fmla="*/ 173183 w 3504153"/>
              <a:gd name="connsiteY0" fmla="*/ 1447 h 512406"/>
              <a:gd name="connsiteX1" fmla="*/ 3504153 w 3504153"/>
              <a:gd name="connsiteY1" fmla="*/ 493013 h 512406"/>
              <a:gd name="connsiteX2" fmla="*/ 2158328 w 3504153"/>
              <a:gd name="connsiteY2" fmla="*/ 512406 h 512406"/>
              <a:gd name="connsiteX3" fmla="*/ 0 w 3504153"/>
              <a:gd name="connsiteY3" fmla="*/ 0 h 512406"/>
              <a:gd name="connsiteX4" fmla="*/ 173183 w 3504153"/>
              <a:gd name="connsiteY4" fmla="*/ 1447 h 512406"/>
              <a:gd name="connsiteX0" fmla="*/ 162210 w 3493180"/>
              <a:gd name="connsiteY0" fmla="*/ 0 h 510959"/>
              <a:gd name="connsiteX1" fmla="*/ 3493180 w 3493180"/>
              <a:gd name="connsiteY1" fmla="*/ 491566 h 510959"/>
              <a:gd name="connsiteX2" fmla="*/ 2147355 w 3493180"/>
              <a:gd name="connsiteY2" fmla="*/ 510959 h 510959"/>
              <a:gd name="connsiteX3" fmla="*/ 0 w 3493180"/>
              <a:gd name="connsiteY3" fmla="*/ 2211 h 510959"/>
              <a:gd name="connsiteX4" fmla="*/ 162210 w 3493180"/>
              <a:gd name="connsiteY4" fmla="*/ 0 h 510959"/>
              <a:gd name="connsiteX0" fmla="*/ 165867 w 3496837"/>
              <a:gd name="connsiteY0" fmla="*/ 0 h 510959"/>
              <a:gd name="connsiteX1" fmla="*/ 3496837 w 3496837"/>
              <a:gd name="connsiteY1" fmla="*/ 491566 h 510959"/>
              <a:gd name="connsiteX2" fmla="*/ 2151012 w 3496837"/>
              <a:gd name="connsiteY2" fmla="*/ 510959 h 510959"/>
              <a:gd name="connsiteX3" fmla="*/ 0 w 3496837"/>
              <a:gd name="connsiteY3" fmla="*/ 9526 h 510959"/>
              <a:gd name="connsiteX4" fmla="*/ 165867 w 3496837"/>
              <a:gd name="connsiteY4" fmla="*/ 0 h 510959"/>
              <a:gd name="connsiteX0" fmla="*/ 173182 w 3504152"/>
              <a:gd name="connsiteY0" fmla="*/ 0 h 510959"/>
              <a:gd name="connsiteX1" fmla="*/ 3504152 w 3504152"/>
              <a:gd name="connsiteY1" fmla="*/ 491566 h 510959"/>
              <a:gd name="connsiteX2" fmla="*/ 2158327 w 3504152"/>
              <a:gd name="connsiteY2" fmla="*/ 510959 h 510959"/>
              <a:gd name="connsiteX3" fmla="*/ 0 w 3504152"/>
              <a:gd name="connsiteY3" fmla="*/ 9526 h 510959"/>
              <a:gd name="connsiteX4" fmla="*/ 173182 w 3504152"/>
              <a:gd name="connsiteY4" fmla="*/ 0 h 510959"/>
              <a:gd name="connsiteX0" fmla="*/ 191470 w 3522440"/>
              <a:gd name="connsiteY0" fmla="*/ 0 h 510959"/>
              <a:gd name="connsiteX1" fmla="*/ 3522440 w 3522440"/>
              <a:gd name="connsiteY1" fmla="*/ 491566 h 510959"/>
              <a:gd name="connsiteX2" fmla="*/ 2176615 w 3522440"/>
              <a:gd name="connsiteY2" fmla="*/ 510959 h 510959"/>
              <a:gd name="connsiteX3" fmla="*/ 0 w 3522440"/>
              <a:gd name="connsiteY3" fmla="*/ 2211 h 510959"/>
              <a:gd name="connsiteX4" fmla="*/ 191470 w 3522440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176615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172972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519650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519650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42609 w 3555227"/>
              <a:gd name="connsiteY0" fmla="*/ 0 h 514134"/>
              <a:gd name="connsiteX1" fmla="*/ 3555227 w 3555227"/>
              <a:gd name="connsiteY1" fmla="*/ 512956 h 514134"/>
              <a:gd name="connsiteX2" fmla="*/ 2519650 w 3555227"/>
              <a:gd name="connsiteY2" fmla="*/ 514134 h 514134"/>
              <a:gd name="connsiteX3" fmla="*/ 0 w 3555227"/>
              <a:gd name="connsiteY3" fmla="*/ 5386 h 514134"/>
              <a:gd name="connsiteX4" fmla="*/ 142609 w 3555227"/>
              <a:gd name="connsiteY4" fmla="*/ 0 h 514134"/>
              <a:gd name="connsiteX0" fmla="*/ 142609 w 3529633"/>
              <a:gd name="connsiteY0" fmla="*/ 0 h 514134"/>
              <a:gd name="connsiteX1" fmla="*/ 3529633 w 3529633"/>
              <a:gd name="connsiteY1" fmla="*/ 512956 h 514134"/>
              <a:gd name="connsiteX2" fmla="*/ 2519650 w 3529633"/>
              <a:gd name="connsiteY2" fmla="*/ 514134 h 514134"/>
              <a:gd name="connsiteX3" fmla="*/ 0 w 3529633"/>
              <a:gd name="connsiteY3" fmla="*/ 5386 h 514134"/>
              <a:gd name="connsiteX4" fmla="*/ 142609 w 3529633"/>
              <a:gd name="connsiteY4" fmla="*/ 0 h 514134"/>
              <a:gd name="connsiteX0" fmla="*/ 142609 w 3531960"/>
              <a:gd name="connsiteY0" fmla="*/ 0 h 514134"/>
              <a:gd name="connsiteX1" fmla="*/ 3531960 w 3531960"/>
              <a:gd name="connsiteY1" fmla="*/ 506606 h 514134"/>
              <a:gd name="connsiteX2" fmla="*/ 2519650 w 3531960"/>
              <a:gd name="connsiteY2" fmla="*/ 514134 h 514134"/>
              <a:gd name="connsiteX3" fmla="*/ 0 w 3531960"/>
              <a:gd name="connsiteY3" fmla="*/ 5386 h 514134"/>
              <a:gd name="connsiteX4" fmla="*/ 142609 w 3531960"/>
              <a:gd name="connsiteY4" fmla="*/ 0 h 51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1960" h="514134">
                <a:moveTo>
                  <a:pt x="142609" y="0"/>
                </a:moveTo>
                <a:lnTo>
                  <a:pt x="3531960" y="506606"/>
                </a:lnTo>
                <a:lnTo>
                  <a:pt x="2519650" y="514134"/>
                </a:lnTo>
                <a:lnTo>
                  <a:pt x="0" y="5386"/>
                </a:lnTo>
                <a:lnTo>
                  <a:pt x="14260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821B220-31BE-4E26-9923-57C7A17BEDE6}"/>
              </a:ext>
            </a:extLst>
          </p:cNvPr>
          <p:cNvSpPr/>
          <p:nvPr/>
        </p:nvSpPr>
        <p:spPr>
          <a:xfrm>
            <a:off x="6781136" y="2699943"/>
            <a:ext cx="4243915" cy="3248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9872EDA0-ADF7-4AD9-B8FE-E7AB4679297D}"/>
              </a:ext>
            </a:extLst>
          </p:cNvPr>
          <p:cNvSpPr/>
          <p:nvPr/>
        </p:nvSpPr>
        <p:spPr>
          <a:xfrm>
            <a:off x="6251558" y="4040042"/>
            <a:ext cx="4812682" cy="3248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326CEE1-C695-41BD-A904-00FF2E6880FD}"/>
              </a:ext>
            </a:extLst>
          </p:cNvPr>
          <p:cNvSpPr/>
          <p:nvPr/>
        </p:nvSpPr>
        <p:spPr>
          <a:xfrm>
            <a:off x="964041" y="1879671"/>
            <a:ext cx="4352542" cy="3248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9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300" y="1879670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Leg 1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25D2144-37D2-47E1-981B-F24701018CD7}"/>
              </a:ext>
            </a:extLst>
          </p:cNvPr>
          <p:cNvSpPr/>
          <p:nvPr/>
        </p:nvSpPr>
        <p:spPr>
          <a:xfrm>
            <a:off x="966651" y="2592753"/>
            <a:ext cx="4937759" cy="3248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BC70883F-6F52-49BA-BC26-FC470DDA3B22}"/>
              </a:ext>
            </a:extLst>
          </p:cNvPr>
          <p:cNvSpPr/>
          <p:nvPr/>
        </p:nvSpPr>
        <p:spPr>
          <a:xfrm>
            <a:off x="977104" y="3723846"/>
            <a:ext cx="5148047" cy="3248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26835509-E965-4324-8881-81460510B43D}"/>
              </a:ext>
            </a:extLst>
          </p:cNvPr>
          <p:cNvSpPr/>
          <p:nvPr/>
        </p:nvSpPr>
        <p:spPr>
          <a:xfrm>
            <a:off x="1094669" y="5086026"/>
            <a:ext cx="917011" cy="72694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ko-KR" altLang="en-US" sz="27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FB0E67D3-3B1B-452A-B89B-F2CC7D656203}"/>
              </a:ext>
            </a:extLst>
          </p:cNvPr>
          <p:cNvSpPr/>
          <p:nvPr/>
        </p:nvSpPr>
        <p:spPr>
          <a:xfrm>
            <a:off x="9157062" y="5112151"/>
            <a:ext cx="822961" cy="79226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ko-KR" altLang="en-US" sz="2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818F51EB-AE35-4723-911E-B31A515C05A1}"/>
              </a:ext>
            </a:extLst>
          </p:cNvPr>
          <p:cNvSpPr/>
          <p:nvPr/>
        </p:nvSpPr>
        <p:spPr>
          <a:xfrm>
            <a:off x="2326595" y="5125112"/>
            <a:ext cx="873805" cy="74011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ko-KR" altLang="en-US" sz="2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008757A2-C17A-4239-8F5E-DD86D7C28D4C}"/>
              </a:ext>
            </a:extLst>
          </p:cNvPr>
          <p:cNvSpPr/>
          <p:nvPr/>
        </p:nvSpPr>
        <p:spPr>
          <a:xfrm>
            <a:off x="10215153" y="5138277"/>
            <a:ext cx="876251" cy="713883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ko-KR" altLang="en-US" sz="2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xmlns="" id="{44F85217-2CA2-4154-98B4-525E7B3B70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err="1" smtClean="0">
                <a:solidFill>
                  <a:schemeClr val="accent1"/>
                </a:solidFill>
              </a:rPr>
              <a:t>Gaenology</a:t>
            </a:r>
            <a:endParaRPr lang="ko-KR" altLang="en-US" dirty="0"/>
          </a:p>
        </p:txBody>
      </p:sp>
      <p:sp>
        <p:nvSpPr>
          <p:cNvPr id="41" name="Round Same Side Corner Rectangle 40">
            <a:extLst>
              <a:ext uri="{FF2B5EF4-FFF2-40B4-BE49-F238E27FC236}">
                <a16:creationId xmlns:a16="http://schemas.microsoft.com/office/drawing/2014/main" xmlns="" id="{F7C3A124-161C-4E9C-89F4-E1E145A8B7D4}"/>
              </a:ext>
            </a:extLst>
          </p:cNvPr>
          <p:cNvSpPr/>
          <p:nvPr/>
        </p:nvSpPr>
        <p:spPr>
          <a:xfrm>
            <a:off x="6437807" y="1843245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3" name="Round Same Side Corner Rectangle 42">
            <a:extLst>
              <a:ext uri="{FF2B5EF4-FFF2-40B4-BE49-F238E27FC236}">
                <a16:creationId xmlns:a16="http://schemas.microsoft.com/office/drawing/2014/main" xmlns="" id="{F7C3A124-161C-4E9C-89F4-E1E145A8B7D4}"/>
              </a:ext>
            </a:extLst>
          </p:cNvPr>
          <p:cNvSpPr/>
          <p:nvPr/>
        </p:nvSpPr>
        <p:spPr>
          <a:xfrm>
            <a:off x="5976253" y="182582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BC70883F-6F52-49BA-BC26-FC470DDA3B22}"/>
              </a:ext>
            </a:extLst>
          </p:cNvPr>
          <p:cNvSpPr/>
          <p:nvPr/>
        </p:nvSpPr>
        <p:spPr>
          <a:xfrm>
            <a:off x="1018903" y="3144725"/>
            <a:ext cx="4696945" cy="3248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5" name="Round Same Side Corner Rectangle 44">
            <a:extLst>
              <a:ext uri="{FF2B5EF4-FFF2-40B4-BE49-F238E27FC236}">
                <a16:creationId xmlns:a16="http://schemas.microsoft.com/office/drawing/2014/main" xmlns="" id="{23914328-8C40-4A6E-93AB-F6695A4E9770}"/>
              </a:ext>
            </a:extLst>
          </p:cNvPr>
          <p:cNvSpPr/>
          <p:nvPr/>
        </p:nvSpPr>
        <p:spPr>
          <a:xfrm>
            <a:off x="6885178" y="180405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xmlns="" id="{D481E67B-6EED-4AE1-8867-50D399E4FAC8}"/>
              </a:ext>
            </a:extLst>
          </p:cNvPr>
          <p:cNvSpPr/>
          <p:nvPr/>
        </p:nvSpPr>
        <p:spPr>
          <a:xfrm>
            <a:off x="2168435" y="4591113"/>
            <a:ext cx="3461656" cy="503401"/>
          </a:xfrm>
          <a:custGeom>
            <a:avLst/>
            <a:gdLst>
              <a:gd name="connsiteX0" fmla="*/ 1956816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56816 w 2125066"/>
              <a:gd name="connsiteY4" fmla="*/ 0 h 501091"/>
              <a:gd name="connsiteX0" fmla="*/ 1949672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49672 w 2125066"/>
              <a:gd name="connsiteY4" fmla="*/ 0 h 501091"/>
              <a:gd name="connsiteX0" fmla="*/ 1949672 w 2125066"/>
              <a:gd name="connsiteY0" fmla="*/ 3487 h 504578"/>
              <a:gd name="connsiteX1" fmla="*/ 0 w 2125066"/>
              <a:gd name="connsiteY1" fmla="*/ 500920 h 504578"/>
              <a:gd name="connsiteX2" fmla="*/ 1331367 w 2125066"/>
              <a:gd name="connsiteY2" fmla="*/ 504578 h 504578"/>
              <a:gd name="connsiteX3" fmla="*/ 2125066 w 2125066"/>
              <a:gd name="connsiteY3" fmla="*/ 0 h 504578"/>
              <a:gd name="connsiteX4" fmla="*/ 1949672 w 2125066"/>
              <a:gd name="connsiteY4" fmla="*/ 3487 h 504578"/>
              <a:gd name="connsiteX0" fmla="*/ 1949672 w 2120303"/>
              <a:gd name="connsiteY0" fmla="*/ 0 h 501091"/>
              <a:gd name="connsiteX1" fmla="*/ 0 w 2120303"/>
              <a:gd name="connsiteY1" fmla="*/ 497433 h 501091"/>
              <a:gd name="connsiteX2" fmla="*/ 1331367 w 2120303"/>
              <a:gd name="connsiteY2" fmla="*/ 501091 h 501091"/>
              <a:gd name="connsiteX3" fmla="*/ 2120303 w 2120303"/>
              <a:gd name="connsiteY3" fmla="*/ 1276 h 501091"/>
              <a:gd name="connsiteX4" fmla="*/ 1949672 w 2120303"/>
              <a:gd name="connsiteY4" fmla="*/ 0 h 501091"/>
              <a:gd name="connsiteX0" fmla="*/ 1949672 w 2120303"/>
              <a:gd name="connsiteY0" fmla="*/ 0 h 503473"/>
              <a:gd name="connsiteX1" fmla="*/ 0 w 2120303"/>
              <a:gd name="connsiteY1" fmla="*/ 497433 h 503473"/>
              <a:gd name="connsiteX2" fmla="*/ 1343273 w 2120303"/>
              <a:gd name="connsiteY2" fmla="*/ 503473 h 503473"/>
              <a:gd name="connsiteX3" fmla="*/ 2120303 w 2120303"/>
              <a:gd name="connsiteY3" fmla="*/ 1276 h 503473"/>
              <a:gd name="connsiteX4" fmla="*/ 1949672 w 2120303"/>
              <a:gd name="connsiteY4" fmla="*/ 0 h 503473"/>
              <a:gd name="connsiteX0" fmla="*/ 1961578 w 2132209"/>
              <a:gd name="connsiteY0" fmla="*/ 0 h 506958"/>
              <a:gd name="connsiteX1" fmla="*/ 0 w 2132209"/>
              <a:gd name="connsiteY1" fmla="*/ 506958 h 506958"/>
              <a:gd name="connsiteX2" fmla="*/ 1355179 w 2132209"/>
              <a:gd name="connsiteY2" fmla="*/ 503473 h 506958"/>
              <a:gd name="connsiteX3" fmla="*/ 2132209 w 2132209"/>
              <a:gd name="connsiteY3" fmla="*/ 1276 h 506958"/>
              <a:gd name="connsiteX4" fmla="*/ 1961578 w 2132209"/>
              <a:gd name="connsiteY4" fmla="*/ 0 h 506958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8035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31366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3272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32209"/>
              <a:gd name="connsiteY0" fmla="*/ 0 h 503473"/>
              <a:gd name="connsiteX1" fmla="*/ 0 w 2132209"/>
              <a:gd name="connsiteY1" fmla="*/ 495051 h 503473"/>
              <a:gd name="connsiteX2" fmla="*/ 1343272 w 2132209"/>
              <a:gd name="connsiteY2" fmla="*/ 503473 h 503473"/>
              <a:gd name="connsiteX3" fmla="*/ 2132209 w 2132209"/>
              <a:gd name="connsiteY3" fmla="*/ 6039 h 503473"/>
              <a:gd name="connsiteX4" fmla="*/ 1954434 w 2132209"/>
              <a:gd name="connsiteY4" fmla="*/ 0 h 503473"/>
              <a:gd name="connsiteX0" fmla="*/ 1966960 w 2144735"/>
              <a:gd name="connsiteY0" fmla="*/ 0 h 505072"/>
              <a:gd name="connsiteX1" fmla="*/ 0 w 2144735"/>
              <a:gd name="connsiteY1" fmla="*/ 505072 h 505072"/>
              <a:gd name="connsiteX2" fmla="*/ 1355798 w 2144735"/>
              <a:gd name="connsiteY2" fmla="*/ 503473 h 505072"/>
              <a:gd name="connsiteX3" fmla="*/ 2144735 w 2144735"/>
              <a:gd name="connsiteY3" fmla="*/ 6039 h 505072"/>
              <a:gd name="connsiteX4" fmla="*/ 1966960 w 2144735"/>
              <a:gd name="connsiteY4" fmla="*/ 0 h 505072"/>
              <a:gd name="connsiteX0" fmla="*/ 1956939 w 2134714"/>
              <a:gd name="connsiteY0" fmla="*/ 0 h 503473"/>
              <a:gd name="connsiteX1" fmla="*/ 0 w 2134714"/>
              <a:gd name="connsiteY1" fmla="*/ 497557 h 503473"/>
              <a:gd name="connsiteX2" fmla="*/ 1345777 w 2134714"/>
              <a:gd name="connsiteY2" fmla="*/ 503473 h 503473"/>
              <a:gd name="connsiteX3" fmla="*/ 2134714 w 2134714"/>
              <a:gd name="connsiteY3" fmla="*/ 6039 h 503473"/>
              <a:gd name="connsiteX4" fmla="*/ 1956939 w 2134714"/>
              <a:gd name="connsiteY4" fmla="*/ 0 h 503473"/>
              <a:gd name="connsiteX0" fmla="*/ 1956939 w 2134714"/>
              <a:gd name="connsiteY0" fmla="*/ 0 h 499830"/>
              <a:gd name="connsiteX1" fmla="*/ 0 w 2134714"/>
              <a:gd name="connsiteY1" fmla="*/ 497557 h 499830"/>
              <a:gd name="connsiteX2" fmla="*/ 1367635 w 2134714"/>
              <a:gd name="connsiteY2" fmla="*/ 499830 h 499830"/>
              <a:gd name="connsiteX3" fmla="*/ 2134714 w 2134714"/>
              <a:gd name="connsiteY3" fmla="*/ 6039 h 499830"/>
              <a:gd name="connsiteX4" fmla="*/ 1956939 w 2134714"/>
              <a:gd name="connsiteY4" fmla="*/ 0 h 499830"/>
              <a:gd name="connsiteX0" fmla="*/ 1956939 w 2134714"/>
              <a:gd name="connsiteY0" fmla="*/ 4890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4890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75155 w 2152930"/>
              <a:gd name="connsiteY0" fmla="*/ 1247 h 504720"/>
              <a:gd name="connsiteX1" fmla="*/ 0 w 2152930"/>
              <a:gd name="connsiteY1" fmla="*/ 502447 h 504720"/>
              <a:gd name="connsiteX2" fmla="*/ 1385851 w 2152930"/>
              <a:gd name="connsiteY2" fmla="*/ 504720 h 504720"/>
              <a:gd name="connsiteX3" fmla="*/ 2152930 w 2152930"/>
              <a:gd name="connsiteY3" fmla="*/ 0 h 504720"/>
              <a:gd name="connsiteX4" fmla="*/ 1975155 w 2152930"/>
              <a:gd name="connsiteY4" fmla="*/ 1247 h 504720"/>
              <a:gd name="connsiteX0" fmla="*/ 1975155 w 2152930"/>
              <a:gd name="connsiteY0" fmla="*/ 1247 h 513376"/>
              <a:gd name="connsiteX1" fmla="*/ 0 w 2152930"/>
              <a:gd name="connsiteY1" fmla="*/ 513376 h 513376"/>
              <a:gd name="connsiteX2" fmla="*/ 1385851 w 2152930"/>
              <a:gd name="connsiteY2" fmla="*/ 504720 h 513376"/>
              <a:gd name="connsiteX3" fmla="*/ 2152930 w 2152930"/>
              <a:gd name="connsiteY3" fmla="*/ 0 h 513376"/>
              <a:gd name="connsiteX4" fmla="*/ 1975155 w 2152930"/>
              <a:gd name="connsiteY4" fmla="*/ 1247 h 513376"/>
              <a:gd name="connsiteX0" fmla="*/ 1971512 w 2149287"/>
              <a:gd name="connsiteY0" fmla="*/ 1247 h 509733"/>
              <a:gd name="connsiteX1" fmla="*/ 0 w 2149287"/>
              <a:gd name="connsiteY1" fmla="*/ 509733 h 509733"/>
              <a:gd name="connsiteX2" fmla="*/ 1382208 w 2149287"/>
              <a:gd name="connsiteY2" fmla="*/ 504720 h 509733"/>
              <a:gd name="connsiteX3" fmla="*/ 2149287 w 2149287"/>
              <a:gd name="connsiteY3" fmla="*/ 0 h 509733"/>
              <a:gd name="connsiteX4" fmla="*/ 1971512 w 2149287"/>
              <a:gd name="connsiteY4" fmla="*/ 1247 h 509733"/>
              <a:gd name="connsiteX0" fmla="*/ 1971512 w 2149287"/>
              <a:gd name="connsiteY0" fmla="*/ 1247 h 512006"/>
              <a:gd name="connsiteX1" fmla="*/ 0 w 2149287"/>
              <a:gd name="connsiteY1" fmla="*/ 509733 h 512006"/>
              <a:gd name="connsiteX2" fmla="*/ 1378565 w 2149287"/>
              <a:gd name="connsiteY2" fmla="*/ 512006 h 512006"/>
              <a:gd name="connsiteX3" fmla="*/ 2149287 w 2149287"/>
              <a:gd name="connsiteY3" fmla="*/ 0 h 512006"/>
              <a:gd name="connsiteX4" fmla="*/ 1971512 w 2149287"/>
              <a:gd name="connsiteY4" fmla="*/ 1247 h 512006"/>
              <a:gd name="connsiteX0" fmla="*/ 1967869 w 2145644"/>
              <a:gd name="connsiteY0" fmla="*/ 1247 h 512006"/>
              <a:gd name="connsiteX1" fmla="*/ 0 w 2145644"/>
              <a:gd name="connsiteY1" fmla="*/ 509733 h 512006"/>
              <a:gd name="connsiteX2" fmla="*/ 1374922 w 2145644"/>
              <a:gd name="connsiteY2" fmla="*/ 512006 h 512006"/>
              <a:gd name="connsiteX3" fmla="*/ 2145644 w 2145644"/>
              <a:gd name="connsiteY3" fmla="*/ 0 h 512006"/>
              <a:gd name="connsiteX4" fmla="*/ 1967869 w 2145644"/>
              <a:gd name="connsiteY4" fmla="*/ 1247 h 512006"/>
              <a:gd name="connsiteX0" fmla="*/ 1943449 w 2121224"/>
              <a:gd name="connsiteY0" fmla="*/ 1247 h 512006"/>
              <a:gd name="connsiteX1" fmla="*/ 0 w 2121224"/>
              <a:gd name="connsiteY1" fmla="*/ 503338 h 512006"/>
              <a:gd name="connsiteX2" fmla="*/ 1350502 w 2121224"/>
              <a:gd name="connsiteY2" fmla="*/ 512006 h 512006"/>
              <a:gd name="connsiteX3" fmla="*/ 2121224 w 2121224"/>
              <a:gd name="connsiteY3" fmla="*/ 0 h 512006"/>
              <a:gd name="connsiteX4" fmla="*/ 1943449 w 2121224"/>
              <a:gd name="connsiteY4" fmla="*/ 1247 h 512006"/>
              <a:gd name="connsiteX0" fmla="*/ 1950774 w 2128549"/>
              <a:gd name="connsiteY0" fmla="*/ 1247 h 512006"/>
              <a:gd name="connsiteX1" fmla="*/ 0 w 2128549"/>
              <a:gd name="connsiteY1" fmla="*/ 503338 h 512006"/>
              <a:gd name="connsiteX2" fmla="*/ 1357827 w 2128549"/>
              <a:gd name="connsiteY2" fmla="*/ 512006 h 512006"/>
              <a:gd name="connsiteX3" fmla="*/ 2128549 w 2128549"/>
              <a:gd name="connsiteY3" fmla="*/ 0 h 512006"/>
              <a:gd name="connsiteX4" fmla="*/ 1950774 w 2128549"/>
              <a:gd name="connsiteY4" fmla="*/ 1247 h 512006"/>
              <a:gd name="connsiteX0" fmla="*/ 1950774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50774 w 2128549"/>
              <a:gd name="connsiteY4" fmla="*/ 1247 h 518400"/>
              <a:gd name="connsiteX0" fmla="*/ 1994729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94729 w 2128549"/>
              <a:gd name="connsiteY4" fmla="*/ 1247 h 518400"/>
              <a:gd name="connsiteX0" fmla="*/ 2002055 w 2128549"/>
              <a:gd name="connsiteY0" fmla="*/ 7641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2002055 w 2128549"/>
              <a:gd name="connsiteY4" fmla="*/ 7641 h 518400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1320 h 522079"/>
              <a:gd name="connsiteX1" fmla="*/ 0 w 2128549"/>
              <a:gd name="connsiteY1" fmla="*/ 507017 h 522079"/>
              <a:gd name="connsiteX2" fmla="*/ 1050139 w 2128549"/>
              <a:gd name="connsiteY2" fmla="*/ 522079 h 522079"/>
              <a:gd name="connsiteX3" fmla="*/ 2128549 w 2128549"/>
              <a:gd name="connsiteY3" fmla="*/ 482 h 522079"/>
              <a:gd name="connsiteX4" fmla="*/ 2002055 w 2128549"/>
              <a:gd name="connsiteY4" fmla="*/ 11320 h 522079"/>
              <a:gd name="connsiteX0" fmla="*/ 1999613 w 2128549"/>
              <a:gd name="connsiteY0" fmla="*/ 5430 h 522584"/>
              <a:gd name="connsiteX1" fmla="*/ 0 w 2128549"/>
              <a:gd name="connsiteY1" fmla="*/ 507522 h 522584"/>
              <a:gd name="connsiteX2" fmla="*/ 1050139 w 2128549"/>
              <a:gd name="connsiteY2" fmla="*/ 522584 h 522584"/>
              <a:gd name="connsiteX3" fmla="*/ 2128549 w 2128549"/>
              <a:gd name="connsiteY3" fmla="*/ 987 h 522584"/>
              <a:gd name="connsiteX4" fmla="*/ 1999613 w 2128549"/>
              <a:gd name="connsiteY4" fmla="*/ 5430 h 522584"/>
              <a:gd name="connsiteX0" fmla="*/ 1999613 w 2128549"/>
              <a:gd name="connsiteY0" fmla="*/ 5109 h 522263"/>
              <a:gd name="connsiteX1" fmla="*/ 0 w 2128549"/>
              <a:gd name="connsiteY1" fmla="*/ 507201 h 522263"/>
              <a:gd name="connsiteX2" fmla="*/ 1050139 w 2128549"/>
              <a:gd name="connsiteY2" fmla="*/ 522263 h 522263"/>
              <a:gd name="connsiteX3" fmla="*/ 2128549 w 2128549"/>
              <a:gd name="connsiteY3" fmla="*/ 666 h 522263"/>
              <a:gd name="connsiteX4" fmla="*/ 1999613 w 2128549"/>
              <a:gd name="connsiteY4" fmla="*/ 5109 h 522263"/>
              <a:gd name="connsiteX0" fmla="*/ 1999613 w 2133399"/>
              <a:gd name="connsiteY0" fmla="*/ 2308 h 519462"/>
              <a:gd name="connsiteX1" fmla="*/ 0 w 2133399"/>
              <a:gd name="connsiteY1" fmla="*/ 504400 h 519462"/>
              <a:gd name="connsiteX2" fmla="*/ 1050139 w 2133399"/>
              <a:gd name="connsiteY2" fmla="*/ 519462 h 519462"/>
              <a:gd name="connsiteX3" fmla="*/ 2133399 w 2133399"/>
              <a:gd name="connsiteY3" fmla="*/ 1040 h 519462"/>
              <a:gd name="connsiteX4" fmla="*/ 1999613 w 2133399"/>
              <a:gd name="connsiteY4" fmla="*/ 2308 h 51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399" h="519462">
                <a:moveTo>
                  <a:pt x="1999613" y="2308"/>
                </a:moveTo>
                <a:lnTo>
                  <a:pt x="0" y="504400"/>
                </a:lnTo>
                <a:lnTo>
                  <a:pt x="1050139" y="519462"/>
                </a:lnTo>
                <a:lnTo>
                  <a:pt x="2133399" y="1040"/>
                </a:lnTo>
                <a:cubicBezTo>
                  <a:pt x="2071698" y="-1742"/>
                  <a:pt x="2039336" y="1892"/>
                  <a:pt x="1999613" y="230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xmlns="" id="{D481E67B-6EED-4AE1-8867-50D399E4FAC8}"/>
              </a:ext>
            </a:extLst>
          </p:cNvPr>
          <p:cNvSpPr/>
          <p:nvPr/>
        </p:nvSpPr>
        <p:spPr>
          <a:xfrm>
            <a:off x="3204420" y="4582405"/>
            <a:ext cx="2793196" cy="519462"/>
          </a:xfrm>
          <a:custGeom>
            <a:avLst/>
            <a:gdLst>
              <a:gd name="connsiteX0" fmla="*/ 1956816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56816 w 2125066"/>
              <a:gd name="connsiteY4" fmla="*/ 0 h 501091"/>
              <a:gd name="connsiteX0" fmla="*/ 1949672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49672 w 2125066"/>
              <a:gd name="connsiteY4" fmla="*/ 0 h 501091"/>
              <a:gd name="connsiteX0" fmla="*/ 1949672 w 2125066"/>
              <a:gd name="connsiteY0" fmla="*/ 3487 h 504578"/>
              <a:gd name="connsiteX1" fmla="*/ 0 w 2125066"/>
              <a:gd name="connsiteY1" fmla="*/ 500920 h 504578"/>
              <a:gd name="connsiteX2" fmla="*/ 1331367 w 2125066"/>
              <a:gd name="connsiteY2" fmla="*/ 504578 h 504578"/>
              <a:gd name="connsiteX3" fmla="*/ 2125066 w 2125066"/>
              <a:gd name="connsiteY3" fmla="*/ 0 h 504578"/>
              <a:gd name="connsiteX4" fmla="*/ 1949672 w 2125066"/>
              <a:gd name="connsiteY4" fmla="*/ 3487 h 504578"/>
              <a:gd name="connsiteX0" fmla="*/ 1949672 w 2120303"/>
              <a:gd name="connsiteY0" fmla="*/ 0 h 501091"/>
              <a:gd name="connsiteX1" fmla="*/ 0 w 2120303"/>
              <a:gd name="connsiteY1" fmla="*/ 497433 h 501091"/>
              <a:gd name="connsiteX2" fmla="*/ 1331367 w 2120303"/>
              <a:gd name="connsiteY2" fmla="*/ 501091 h 501091"/>
              <a:gd name="connsiteX3" fmla="*/ 2120303 w 2120303"/>
              <a:gd name="connsiteY3" fmla="*/ 1276 h 501091"/>
              <a:gd name="connsiteX4" fmla="*/ 1949672 w 2120303"/>
              <a:gd name="connsiteY4" fmla="*/ 0 h 501091"/>
              <a:gd name="connsiteX0" fmla="*/ 1949672 w 2120303"/>
              <a:gd name="connsiteY0" fmla="*/ 0 h 503473"/>
              <a:gd name="connsiteX1" fmla="*/ 0 w 2120303"/>
              <a:gd name="connsiteY1" fmla="*/ 497433 h 503473"/>
              <a:gd name="connsiteX2" fmla="*/ 1343273 w 2120303"/>
              <a:gd name="connsiteY2" fmla="*/ 503473 h 503473"/>
              <a:gd name="connsiteX3" fmla="*/ 2120303 w 2120303"/>
              <a:gd name="connsiteY3" fmla="*/ 1276 h 503473"/>
              <a:gd name="connsiteX4" fmla="*/ 1949672 w 2120303"/>
              <a:gd name="connsiteY4" fmla="*/ 0 h 503473"/>
              <a:gd name="connsiteX0" fmla="*/ 1961578 w 2132209"/>
              <a:gd name="connsiteY0" fmla="*/ 0 h 506958"/>
              <a:gd name="connsiteX1" fmla="*/ 0 w 2132209"/>
              <a:gd name="connsiteY1" fmla="*/ 506958 h 506958"/>
              <a:gd name="connsiteX2" fmla="*/ 1355179 w 2132209"/>
              <a:gd name="connsiteY2" fmla="*/ 503473 h 506958"/>
              <a:gd name="connsiteX3" fmla="*/ 2132209 w 2132209"/>
              <a:gd name="connsiteY3" fmla="*/ 1276 h 506958"/>
              <a:gd name="connsiteX4" fmla="*/ 1961578 w 2132209"/>
              <a:gd name="connsiteY4" fmla="*/ 0 h 506958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8035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31366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3272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32209"/>
              <a:gd name="connsiteY0" fmla="*/ 0 h 503473"/>
              <a:gd name="connsiteX1" fmla="*/ 0 w 2132209"/>
              <a:gd name="connsiteY1" fmla="*/ 495051 h 503473"/>
              <a:gd name="connsiteX2" fmla="*/ 1343272 w 2132209"/>
              <a:gd name="connsiteY2" fmla="*/ 503473 h 503473"/>
              <a:gd name="connsiteX3" fmla="*/ 2132209 w 2132209"/>
              <a:gd name="connsiteY3" fmla="*/ 6039 h 503473"/>
              <a:gd name="connsiteX4" fmla="*/ 1954434 w 2132209"/>
              <a:gd name="connsiteY4" fmla="*/ 0 h 503473"/>
              <a:gd name="connsiteX0" fmla="*/ 1966960 w 2144735"/>
              <a:gd name="connsiteY0" fmla="*/ 0 h 505072"/>
              <a:gd name="connsiteX1" fmla="*/ 0 w 2144735"/>
              <a:gd name="connsiteY1" fmla="*/ 505072 h 505072"/>
              <a:gd name="connsiteX2" fmla="*/ 1355798 w 2144735"/>
              <a:gd name="connsiteY2" fmla="*/ 503473 h 505072"/>
              <a:gd name="connsiteX3" fmla="*/ 2144735 w 2144735"/>
              <a:gd name="connsiteY3" fmla="*/ 6039 h 505072"/>
              <a:gd name="connsiteX4" fmla="*/ 1966960 w 2144735"/>
              <a:gd name="connsiteY4" fmla="*/ 0 h 505072"/>
              <a:gd name="connsiteX0" fmla="*/ 1956939 w 2134714"/>
              <a:gd name="connsiteY0" fmla="*/ 0 h 503473"/>
              <a:gd name="connsiteX1" fmla="*/ 0 w 2134714"/>
              <a:gd name="connsiteY1" fmla="*/ 497557 h 503473"/>
              <a:gd name="connsiteX2" fmla="*/ 1345777 w 2134714"/>
              <a:gd name="connsiteY2" fmla="*/ 503473 h 503473"/>
              <a:gd name="connsiteX3" fmla="*/ 2134714 w 2134714"/>
              <a:gd name="connsiteY3" fmla="*/ 6039 h 503473"/>
              <a:gd name="connsiteX4" fmla="*/ 1956939 w 2134714"/>
              <a:gd name="connsiteY4" fmla="*/ 0 h 503473"/>
              <a:gd name="connsiteX0" fmla="*/ 1956939 w 2134714"/>
              <a:gd name="connsiteY0" fmla="*/ 0 h 499830"/>
              <a:gd name="connsiteX1" fmla="*/ 0 w 2134714"/>
              <a:gd name="connsiteY1" fmla="*/ 497557 h 499830"/>
              <a:gd name="connsiteX2" fmla="*/ 1367635 w 2134714"/>
              <a:gd name="connsiteY2" fmla="*/ 499830 h 499830"/>
              <a:gd name="connsiteX3" fmla="*/ 2134714 w 2134714"/>
              <a:gd name="connsiteY3" fmla="*/ 6039 h 499830"/>
              <a:gd name="connsiteX4" fmla="*/ 1956939 w 2134714"/>
              <a:gd name="connsiteY4" fmla="*/ 0 h 499830"/>
              <a:gd name="connsiteX0" fmla="*/ 1956939 w 2134714"/>
              <a:gd name="connsiteY0" fmla="*/ 4890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4890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75155 w 2152930"/>
              <a:gd name="connsiteY0" fmla="*/ 1247 h 504720"/>
              <a:gd name="connsiteX1" fmla="*/ 0 w 2152930"/>
              <a:gd name="connsiteY1" fmla="*/ 502447 h 504720"/>
              <a:gd name="connsiteX2" fmla="*/ 1385851 w 2152930"/>
              <a:gd name="connsiteY2" fmla="*/ 504720 h 504720"/>
              <a:gd name="connsiteX3" fmla="*/ 2152930 w 2152930"/>
              <a:gd name="connsiteY3" fmla="*/ 0 h 504720"/>
              <a:gd name="connsiteX4" fmla="*/ 1975155 w 2152930"/>
              <a:gd name="connsiteY4" fmla="*/ 1247 h 504720"/>
              <a:gd name="connsiteX0" fmla="*/ 1975155 w 2152930"/>
              <a:gd name="connsiteY0" fmla="*/ 1247 h 513376"/>
              <a:gd name="connsiteX1" fmla="*/ 0 w 2152930"/>
              <a:gd name="connsiteY1" fmla="*/ 513376 h 513376"/>
              <a:gd name="connsiteX2" fmla="*/ 1385851 w 2152930"/>
              <a:gd name="connsiteY2" fmla="*/ 504720 h 513376"/>
              <a:gd name="connsiteX3" fmla="*/ 2152930 w 2152930"/>
              <a:gd name="connsiteY3" fmla="*/ 0 h 513376"/>
              <a:gd name="connsiteX4" fmla="*/ 1975155 w 2152930"/>
              <a:gd name="connsiteY4" fmla="*/ 1247 h 513376"/>
              <a:gd name="connsiteX0" fmla="*/ 1971512 w 2149287"/>
              <a:gd name="connsiteY0" fmla="*/ 1247 h 509733"/>
              <a:gd name="connsiteX1" fmla="*/ 0 w 2149287"/>
              <a:gd name="connsiteY1" fmla="*/ 509733 h 509733"/>
              <a:gd name="connsiteX2" fmla="*/ 1382208 w 2149287"/>
              <a:gd name="connsiteY2" fmla="*/ 504720 h 509733"/>
              <a:gd name="connsiteX3" fmla="*/ 2149287 w 2149287"/>
              <a:gd name="connsiteY3" fmla="*/ 0 h 509733"/>
              <a:gd name="connsiteX4" fmla="*/ 1971512 w 2149287"/>
              <a:gd name="connsiteY4" fmla="*/ 1247 h 509733"/>
              <a:gd name="connsiteX0" fmla="*/ 1971512 w 2149287"/>
              <a:gd name="connsiteY0" fmla="*/ 1247 h 512006"/>
              <a:gd name="connsiteX1" fmla="*/ 0 w 2149287"/>
              <a:gd name="connsiteY1" fmla="*/ 509733 h 512006"/>
              <a:gd name="connsiteX2" fmla="*/ 1378565 w 2149287"/>
              <a:gd name="connsiteY2" fmla="*/ 512006 h 512006"/>
              <a:gd name="connsiteX3" fmla="*/ 2149287 w 2149287"/>
              <a:gd name="connsiteY3" fmla="*/ 0 h 512006"/>
              <a:gd name="connsiteX4" fmla="*/ 1971512 w 2149287"/>
              <a:gd name="connsiteY4" fmla="*/ 1247 h 512006"/>
              <a:gd name="connsiteX0" fmla="*/ 1967869 w 2145644"/>
              <a:gd name="connsiteY0" fmla="*/ 1247 h 512006"/>
              <a:gd name="connsiteX1" fmla="*/ 0 w 2145644"/>
              <a:gd name="connsiteY1" fmla="*/ 509733 h 512006"/>
              <a:gd name="connsiteX2" fmla="*/ 1374922 w 2145644"/>
              <a:gd name="connsiteY2" fmla="*/ 512006 h 512006"/>
              <a:gd name="connsiteX3" fmla="*/ 2145644 w 2145644"/>
              <a:gd name="connsiteY3" fmla="*/ 0 h 512006"/>
              <a:gd name="connsiteX4" fmla="*/ 1967869 w 2145644"/>
              <a:gd name="connsiteY4" fmla="*/ 1247 h 512006"/>
              <a:gd name="connsiteX0" fmla="*/ 1943449 w 2121224"/>
              <a:gd name="connsiteY0" fmla="*/ 1247 h 512006"/>
              <a:gd name="connsiteX1" fmla="*/ 0 w 2121224"/>
              <a:gd name="connsiteY1" fmla="*/ 503338 h 512006"/>
              <a:gd name="connsiteX2" fmla="*/ 1350502 w 2121224"/>
              <a:gd name="connsiteY2" fmla="*/ 512006 h 512006"/>
              <a:gd name="connsiteX3" fmla="*/ 2121224 w 2121224"/>
              <a:gd name="connsiteY3" fmla="*/ 0 h 512006"/>
              <a:gd name="connsiteX4" fmla="*/ 1943449 w 2121224"/>
              <a:gd name="connsiteY4" fmla="*/ 1247 h 512006"/>
              <a:gd name="connsiteX0" fmla="*/ 1950774 w 2128549"/>
              <a:gd name="connsiteY0" fmla="*/ 1247 h 512006"/>
              <a:gd name="connsiteX1" fmla="*/ 0 w 2128549"/>
              <a:gd name="connsiteY1" fmla="*/ 503338 h 512006"/>
              <a:gd name="connsiteX2" fmla="*/ 1357827 w 2128549"/>
              <a:gd name="connsiteY2" fmla="*/ 512006 h 512006"/>
              <a:gd name="connsiteX3" fmla="*/ 2128549 w 2128549"/>
              <a:gd name="connsiteY3" fmla="*/ 0 h 512006"/>
              <a:gd name="connsiteX4" fmla="*/ 1950774 w 2128549"/>
              <a:gd name="connsiteY4" fmla="*/ 1247 h 512006"/>
              <a:gd name="connsiteX0" fmla="*/ 1950774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50774 w 2128549"/>
              <a:gd name="connsiteY4" fmla="*/ 1247 h 518400"/>
              <a:gd name="connsiteX0" fmla="*/ 1994729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94729 w 2128549"/>
              <a:gd name="connsiteY4" fmla="*/ 1247 h 518400"/>
              <a:gd name="connsiteX0" fmla="*/ 2002055 w 2128549"/>
              <a:gd name="connsiteY0" fmla="*/ 7641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2002055 w 2128549"/>
              <a:gd name="connsiteY4" fmla="*/ 7641 h 518400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1320 h 522079"/>
              <a:gd name="connsiteX1" fmla="*/ 0 w 2128549"/>
              <a:gd name="connsiteY1" fmla="*/ 507017 h 522079"/>
              <a:gd name="connsiteX2" fmla="*/ 1050139 w 2128549"/>
              <a:gd name="connsiteY2" fmla="*/ 522079 h 522079"/>
              <a:gd name="connsiteX3" fmla="*/ 2128549 w 2128549"/>
              <a:gd name="connsiteY3" fmla="*/ 482 h 522079"/>
              <a:gd name="connsiteX4" fmla="*/ 2002055 w 2128549"/>
              <a:gd name="connsiteY4" fmla="*/ 11320 h 522079"/>
              <a:gd name="connsiteX0" fmla="*/ 1999613 w 2128549"/>
              <a:gd name="connsiteY0" fmla="*/ 5430 h 522584"/>
              <a:gd name="connsiteX1" fmla="*/ 0 w 2128549"/>
              <a:gd name="connsiteY1" fmla="*/ 507522 h 522584"/>
              <a:gd name="connsiteX2" fmla="*/ 1050139 w 2128549"/>
              <a:gd name="connsiteY2" fmla="*/ 522584 h 522584"/>
              <a:gd name="connsiteX3" fmla="*/ 2128549 w 2128549"/>
              <a:gd name="connsiteY3" fmla="*/ 987 h 522584"/>
              <a:gd name="connsiteX4" fmla="*/ 1999613 w 2128549"/>
              <a:gd name="connsiteY4" fmla="*/ 5430 h 522584"/>
              <a:gd name="connsiteX0" fmla="*/ 1999613 w 2128549"/>
              <a:gd name="connsiteY0" fmla="*/ 5109 h 522263"/>
              <a:gd name="connsiteX1" fmla="*/ 0 w 2128549"/>
              <a:gd name="connsiteY1" fmla="*/ 507201 h 522263"/>
              <a:gd name="connsiteX2" fmla="*/ 1050139 w 2128549"/>
              <a:gd name="connsiteY2" fmla="*/ 522263 h 522263"/>
              <a:gd name="connsiteX3" fmla="*/ 2128549 w 2128549"/>
              <a:gd name="connsiteY3" fmla="*/ 666 h 522263"/>
              <a:gd name="connsiteX4" fmla="*/ 1999613 w 2128549"/>
              <a:gd name="connsiteY4" fmla="*/ 5109 h 522263"/>
              <a:gd name="connsiteX0" fmla="*/ 1999613 w 2133399"/>
              <a:gd name="connsiteY0" fmla="*/ 2308 h 519462"/>
              <a:gd name="connsiteX1" fmla="*/ 0 w 2133399"/>
              <a:gd name="connsiteY1" fmla="*/ 504400 h 519462"/>
              <a:gd name="connsiteX2" fmla="*/ 1050139 w 2133399"/>
              <a:gd name="connsiteY2" fmla="*/ 519462 h 519462"/>
              <a:gd name="connsiteX3" fmla="*/ 2133399 w 2133399"/>
              <a:gd name="connsiteY3" fmla="*/ 1040 h 519462"/>
              <a:gd name="connsiteX4" fmla="*/ 1999613 w 2133399"/>
              <a:gd name="connsiteY4" fmla="*/ 2308 h 51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399" h="519462">
                <a:moveTo>
                  <a:pt x="1999613" y="2308"/>
                </a:moveTo>
                <a:lnTo>
                  <a:pt x="0" y="504400"/>
                </a:lnTo>
                <a:lnTo>
                  <a:pt x="1050139" y="519462"/>
                </a:lnTo>
                <a:lnTo>
                  <a:pt x="2133399" y="1040"/>
                </a:lnTo>
                <a:cubicBezTo>
                  <a:pt x="2071698" y="-1742"/>
                  <a:pt x="2039336" y="1892"/>
                  <a:pt x="1999613" y="230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6835509-E965-4324-8881-81460510B43D}"/>
              </a:ext>
            </a:extLst>
          </p:cNvPr>
          <p:cNvSpPr/>
          <p:nvPr/>
        </p:nvSpPr>
        <p:spPr>
          <a:xfrm>
            <a:off x="3480817" y="5133923"/>
            <a:ext cx="917011" cy="72694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ko-KR" altLang="en-US" sz="27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2F9BA161-2492-41DC-8DDB-DDDF2F83245D}"/>
              </a:ext>
            </a:extLst>
          </p:cNvPr>
          <p:cNvSpPr/>
          <p:nvPr/>
        </p:nvSpPr>
        <p:spPr>
          <a:xfrm>
            <a:off x="4598125" y="5120639"/>
            <a:ext cx="927463" cy="71845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ko-KR" altLang="en-US" sz="2700" dirty="0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xmlns="" id="{18C50213-DD0B-45C7-875F-D6B501FA8F63}"/>
              </a:ext>
            </a:extLst>
          </p:cNvPr>
          <p:cNvSpPr/>
          <p:nvPr/>
        </p:nvSpPr>
        <p:spPr>
          <a:xfrm>
            <a:off x="6678277" y="4594966"/>
            <a:ext cx="3445437" cy="564863"/>
          </a:xfrm>
          <a:custGeom>
            <a:avLst/>
            <a:gdLst>
              <a:gd name="connsiteX0" fmla="*/ 0 w 2154326"/>
              <a:gd name="connsiteY0" fmla="*/ 7315 h 530352"/>
              <a:gd name="connsiteX1" fmla="*/ 797356 w 2154326"/>
              <a:gd name="connsiteY1" fmla="*/ 523036 h 530352"/>
              <a:gd name="connsiteX2" fmla="*/ 2154326 w 2154326"/>
              <a:gd name="connsiteY2" fmla="*/ 530352 h 530352"/>
              <a:gd name="connsiteX3" fmla="*/ 160934 w 2154326"/>
              <a:gd name="connsiteY3" fmla="*/ 0 h 530352"/>
              <a:gd name="connsiteX4" fmla="*/ 0 w 2154326"/>
              <a:gd name="connsiteY4" fmla="*/ 7315 h 530352"/>
              <a:gd name="connsiteX0" fmla="*/ 0 w 2151945"/>
              <a:gd name="connsiteY0" fmla="*/ 16840 h 530352"/>
              <a:gd name="connsiteX1" fmla="*/ 794975 w 2151945"/>
              <a:gd name="connsiteY1" fmla="*/ 523036 h 530352"/>
              <a:gd name="connsiteX2" fmla="*/ 2151945 w 2151945"/>
              <a:gd name="connsiteY2" fmla="*/ 530352 h 530352"/>
              <a:gd name="connsiteX3" fmla="*/ 158553 w 2151945"/>
              <a:gd name="connsiteY3" fmla="*/ 0 h 530352"/>
              <a:gd name="connsiteX4" fmla="*/ 0 w 2151945"/>
              <a:gd name="connsiteY4" fmla="*/ 16840 h 530352"/>
              <a:gd name="connsiteX0" fmla="*/ 0 w 2151945"/>
              <a:gd name="connsiteY0" fmla="*/ 7315 h 520827"/>
              <a:gd name="connsiteX1" fmla="*/ 794975 w 2151945"/>
              <a:gd name="connsiteY1" fmla="*/ 513511 h 520827"/>
              <a:gd name="connsiteX2" fmla="*/ 2151945 w 2151945"/>
              <a:gd name="connsiteY2" fmla="*/ 520827 h 520827"/>
              <a:gd name="connsiteX3" fmla="*/ 172840 w 2151945"/>
              <a:gd name="connsiteY3" fmla="*/ 0 h 520827"/>
              <a:gd name="connsiteX4" fmla="*/ 0 w 2151945"/>
              <a:gd name="connsiteY4" fmla="*/ 7315 h 520827"/>
              <a:gd name="connsiteX0" fmla="*/ 0 w 2151945"/>
              <a:gd name="connsiteY0" fmla="*/ 0 h 513512"/>
              <a:gd name="connsiteX1" fmla="*/ 794975 w 2151945"/>
              <a:gd name="connsiteY1" fmla="*/ 506196 h 513512"/>
              <a:gd name="connsiteX2" fmla="*/ 2151945 w 2151945"/>
              <a:gd name="connsiteY2" fmla="*/ 513512 h 513512"/>
              <a:gd name="connsiteX3" fmla="*/ 184746 w 2151945"/>
              <a:gd name="connsiteY3" fmla="*/ 6972 h 513512"/>
              <a:gd name="connsiteX4" fmla="*/ 0 w 2151945"/>
              <a:gd name="connsiteY4" fmla="*/ 0 h 513512"/>
              <a:gd name="connsiteX0" fmla="*/ 0 w 2151945"/>
              <a:gd name="connsiteY0" fmla="*/ 2553 h 516065"/>
              <a:gd name="connsiteX1" fmla="*/ 79497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85450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7592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40817"/>
              <a:gd name="connsiteY0" fmla="*/ 2553 h 508749"/>
              <a:gd name="connsiteX1" fmla="*/ 775925 w 2140817"/>
              <a:gd name="connsiteY1" fmla="*/ 508749 h 508749"/>
              <a:gd name="connsiteX2" fmla="*/ 2135276 w 2140817"/>
              <a:gd name="connsiteY2" fmla="*/ 489871 h 508749"/>
              <a:gd name="connsiteX3" fmla="*/ 2140039 w 2140817"/>
              <a:gd name="connsiteY3" fmla="*/ 494595 h 508749"/>
              <a:gd name="connsiteX4" fmla="*/ 170458 w 2140817"/>
              <a:gd name="connsiteY4" fmla="*/ 0 h 508749"/>
              <a:gd name="connsiteX5" fmla="*/ 0 w 2140817"/>
              <a:gd name="connsiteY5" fmla="*/ 2553 h 508749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99396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0513"/>
              <a:gd name="connsiteY0" fmla="*/ 2553 h 508749"/>
              <a:gd name="connsiteX1" fmla="*/ 775925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08749"/>
              <a:gd name="connsiteX1" fmla="*/ 799737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40038"/>
              <a:gd name="connsiteY0" fmla="*/ 2553 h 511131"/>
              <a:gd name="connsiteX1" fmla="*/ 778306 w 2140038"/>
              <a:gd name="connsiteY1" fmla="*/ 511131 h 511131"/>
              <a:gd name="connsiteX2" fmla="*/ 2140038 w 2140038"/>
              <a:gd name="connsiteY2" fmla="*/ 499396 h 511131"/>
              <a:gd name="connsiteX3" fmla="*/ 170458 w 2140038"/>
              <a:gd name="connsiteY3" fmla="*/ 0 h 511131"/>
              <a:gd name="connsiteX4" fmla="*/ 0 w 2140038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01606"/>
              <a:gd name="connsiteX1" fmla="*/ 768781 w 2135275"/>
              <a:gd name="connsiteY1" fmla="*/ 501606 h 501606"/>
              <a:gd name="connsiteX2" fmla="*/ 2135275 w 2135275"/>
              <a:gd name="connsiteY2" fmla="*/ 487490 h 501606"/>
              <a:gd name="connsiteX3" fmla="*/ 170458 w 2135275"/>
              <a:gd name="connsiteY3" fmla="*/ 0 h 501606"/>
              <a:gd name="connsiteX4" fmla="*/ 0 w 2135275"/>
              <a:gd name="connsiteY4" fmla="*/ 2553 h 501606"/>
              <a:gd name="connsiteX0" fmla="*/ 0 w 2135275"/>
              <a:gd name="connsiteY0" fmla="*/ 2553 h 503987"/>
              <a:gd name="connsiteX1" fmla="*/ 780687 w 2135275"/>
              <a:gd name="connsiteY1" fmla="*/ 503987 h 503987"/>
              <a:gd name="connsiteX2" fmla="*/ 2135275 w 2135275"/>
              <a:gd name="connsiteY2" fmla="*/ 487490 h 503987"/>
              <a:gd name="connsiteX3" fmla="*/ 170458 w 2135275"/>
              <a:gd name="connsiteY3" fmla="*/ 0 h 503987"/>
              <a:gd name="connsiteX4" fmla="*/ 0 w 2135275"/>
              <a:gd name="connsiteY4" fmla="*/ 2553 h 503987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4762 h 508749"/>
              <a:gd name="connsiteX4" fmla="*/ 0 w 2146248"/>
              <a:gd name="connsiteY4" fmla="*/ 0 h 508749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1119 h 508749"/>
              <a:gd name="connsiteX4" fmla="*/ 0 w 2146248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81431 w 2164463"/>
              <a:gd name="connsiteY3" fmla="*/ 1119 h 506824"/>
              <a:gd name="connsiteX4" fmla="*/ 0 w 2164463"/>
              <a:gd name="connsiteY4" fmla="*/ 0 h 506824"/>
              <a:gd name="connsiteX0" fmla="*/ 0 w 2164463"/>
              <a:gd name="connsiteY0" fmla="*/ 2056 h 508880"/>
              <a:gd name="connsiteX1" fmla="*/ 1101661 w 2164463"/>
              <a:gd name="connsiteY1" fmla="*/ 507630 h 508880"/>
              <a:gd name="connsiteX2" fmla="*/ 2164463 w 2164463"/>
              <a:gd name="connsiteY2" fmla="*/ 508880 h 508880"/>
              <a:gd name="connsiteX3" fmla="*/ 146986 w 2164463"/>
              <a:gd name="connsiteY3" fmla="*/ 0 h 508880"/>
              <a:gd name="connsiteX4" fmla="*/ 0 w 2164463"/>
              <a:gd name="connsiteY4" fmla="*/ 2056 h 508880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42065 w 2164463"/>
              <a:gd name="connsiteY3" fmla="*/ 7469 h 506824"/>
              <a:gd name="connsiteX4" fmla="*/ 0 w 2164463"/>
              <a:gd name="connsiteY4" fmla="*/ 0 h 506824"/>
              <a:gd name="connsiteX0" fmla="*/ 0 w 2157082"/>
              <a:gd name="connsiteY0" fmla="*/ 0 h 509999"/>
              <a:gd name="connsiteX1" fmla="*/ 1094280 w 2157082"/>
              <a:gd name="connsiteY1" fmla="*/ 508749 h 509999"/>
              <a:gd name="connsiteX2" fmla="*/ 2157082 w 2157082"/>
              <a:gd name="connsiteY2" fmla="*/ 509999 h 509999"/>
              <a:gd name="connsiteX3" fmla="*/ 134684 w 2157082"/>
              <a:gd name="connsiteY3" fmla="*/ 10644 h 509999"/>
              <a:gd name="connsiteX4" fmla="*/ 0 w 2157082"/>
              <a:gd name="connsiteY4" fmla="*/ 0 h 509999"/>
              <a:gd name="connsiteX0" fmla="*/ 0 w 2159542"/>
              <a:gd name="connsiteY0" fmla="*/ 0 h 503649"/>
              <a:gd name="connsiteX1" fmla="*/ 1096740 w 2159542"/>
              <a:gd name="connsiteY1" fmla="*/ 502399 h 503649"/>
              <a:gd name="connsiteX2" fmla="*/ 2159542 w 2159542"/>
              <a:gd name="connsiteY2" fmla="*/ 503649 h 503649"/>
              <a:gd name="connsiteX3" fmla="*/ 137144 w 2159542"/>
              <a:gd name="connsiteY3" fmla="*/ 4294 h 503649"/>
              <a:gd name="connsiteX4" fmla="*/ 0 w 2159542"/>
              <a:gd name="connsiteY4" fmla="*/ 0 h 503649"/>
              <a:gd name="connsiteX0" fmla="*/ 0 w 2164463"/>
              <a:gd name="connsiteY0" fmla="*/ 0 h 502399"/>
              <a:gd name="connsiteX1" fmla="*/ 1096740 w 2164463"/>
              <a:gd name="connsiteY1" fmla="*/ 502399 h 502399"/>
              <a:gd name="connsiteX2" fmla="*/ 2164463 w 2164463"/>
              <a:gd name="connsiteY2" fmla="*/ 500474 h 502399"/>
              <a:gd name="connsiteX3" fmla="*/ 137144 w 2164463"/>
              <a:gd name="connsiteY3" fmla="*/ 4294 h 502399"/>
              <a:gd name="connsiteX4" fmla="*/ 0 w 2164463"/>
              <a:gd name="connsiteY4" fmla="*/ 0 h 5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463" h="502399">
                <a:moveTo>
                  <a:pt x="0" y="0"/>
                </a:moveTo>
                <a:lnTo>
                  <a:pt x="1096740" y="502399"/>
                </a:lnTo>
                <a:lnTo>
                  <a:pt x="2164463" y="500474"/>
                </a:lnTo>
                <a:lnTo>
                  <a:pt x="137144" y="429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4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xmlns="" id="{18C50213-DD0B-45C7-875F-D6B501FA8F63}"/>
              </a:ext>
            </a:extLst>
          </p:cNvPr>
          <p:cNvSpPr/>
          <p:nvPr/>
        </p:nvSpPr>
        <p:spPr>
          <a:xfrm>
            <a:off x="6531429" y="4599319"/>
            <a:ext cx="2481942" cy="586634"/>
          </a:xfrm>
          <a:custGeom>
            <a:avLst/>
            <a:gdLst>
              <a:gd name="connsiteX0" fmla="*/ 0 w 2154326"/>
              <a:gd name="connsiteY0" fmla="*/ 7315 h 530352"/>
              <a:gd name="connsiteX1" fmla="*/ 797356 w 2154326"/>
              <a:gd name="connsiteY1" fmla="*/ 523036 h 530352"/>
              <a:gd name="connsiteX2" fmla="*/ 2154326 w 2154326"/>
              <a:gd name="connsiteY2" fmla="*/ 530352 h 530352"/>
              <a:gd name="connsiteX3" fmla="*/ 160934 w 2154326"/>
              <a:gd name="connsiteY3" fmla="*/ 0 h 530352"/>
              <a:gd name="connsiteX4" fmla="*/ 0 w 2154326"/>
              <a:gd name="connsiteY4" fmla="*/ 7315 h 530352"/>
              <a:gd name="connsiteX0" fmla="*/ 0 w 2151945"/>
              <a:gd name="connsiteY0" fmla="*/ 16840 h 530352"/>
              <a:gd name="connsiteX1" fmla="*/ 794975 w 2151945"/>
              <a:gd name="connsiteY1" fmla="*/ 523036 h 530352"/>
              <a:gd name="connsiteX2" fmla="*/ 2151945 w 2151945"/>
              <a:gd name="connsiteY2" fmla="*/ 530352 h 530352"/>
              <a:gd name="connsiteX3" fmla="*/ 158553 w 2151945"/>
              <a:gd name="connsiteY3" fmla="*/ 0 h 530352"/>
              <a:gd name="connsiteX4" fmla="*/ 0 w 2151945"/>
              <a:gd name="connsiteY4" fmla="*/ 16840 h 530352"/>
              <a:gd name="connsiteX0" fmla="*/ 0 w 2151945"/>
              <a:gd name="connsiteY0" fmla="*/ 7315 h 520827"/>
              <a:gd name="connsiteX1" fmla="*/ 794975 w 2151945"/>
              <a:gd name="connsiteY1" fmla="*/ 513511 h 520827"/>
              <a:gd name="connsiteX2" fmla="*/ 2151945 w 2151945"/>
              <a:gd name="connsiteY2" fmla="*/ 520827 h 520827"/>
              <a:gd name="connsiteX3" fmla="*/ 172840 w 2151945"/>
              <a:gd name="connsiteY3" fmla="*/ 0 h 520827"/>
              <a:gd name="connsiteX4" fmla="*/ 0 w 2151945"/>
              <a:gd name="connsiteY4" fmla="*/ 7315 h 520827"/>
              <a:gd name="connsiteX0" fmla="*/ 0 w 2151945"/>
              <a:gd name="connsiteY0" fmla="*/ 0 h 513512"/>
              <a:gd name="connsiteX1" fmla="*/ 794975 w 2151945"/>
              <a:gd name="connsiteY1" fmla="*/ 506196 h 513512"/>
              <a:gd name="connsiteX2" fmla="*/ 2151945 w 2151945"/>
              <a:gd name="connsiteY2" fmla="*/ 513512 h 513512"/>
              <a:gd name="connsiteX3" fmla="*/ 184746 w 2151945"/>
              <a:gd name="connsiteY3" fmla="*/ 6972 h 513512"/>
              <a:gd name="connsiteX4" fmla="*/ 0 w 2151945"/>
              <a:gd name="connsiteY4" fmla="*/ 0 h 513512"/>
              <a:gd name="connsiteX0" fmla="*/ 0 w 2151945"/>
              <a:gd name="connsiteY0" fmla="*/ 2553 h 516065"/>
              <a:gd name="connsiteX1" fmla="*/ 79497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85450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7592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40817"/>
              <a:gd name="connsiteY0" fmla="*/ 2553 h 508749"/>
              <a:gd name="connsiteX1" fmla="*/ 775925 w 2140817"/>
              <a:gd name="connsiteY1" fmla="*/ 508749 h 508749"/>
              <a:gd name="connsiteX2" fmla="*/ 2135276 w 2140817"/>
              <a:gd name="connsiteY2" fmla="*/ 489871 h 508749"/>
              <a:gd name="connsiteX3" fmla="*/ 2140039 w 2140817"/>
              <a:gd name="connsiteY3" fmla="*/ 494595 h 508749"/>
              <a:gd name="connsiteX4" fmla="*/ 170458 w 2140817"/>
              <a:gd name="connsiteY4" fmla="*/ 0 h 508749"/>
              <a:gd name="connsiteX5" fmla="*/ 0 w 2140817"/>
              <a:gd name="connsiteY5" fmla="*/ 2553 h 508749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99396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0513"/>
              <a:gd name="connsiteY0" fmla="*/ 2553 h 508749"/>
              <a:gd name="connsiteX1" fmla="*/ 775925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08749"/>
              <a:gd name="connsiteX1" fmla="*/ 799737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40038"/>
              <a:gd name="connsiteY0" fmla="*/ 2553 h 511131"/>
              <a:gd name="connsiteX1" fmla="*/ 778306 w 2140038"/>
              <a:gd name="connsiteY1" fmla="*/ 511131 h 511131"/>
              <a:gd name="connsiteX2" fmla="*/ 2140038 w 2140038"/>
              <a:gd name="connsiteY2" fmla="*/ 499396 h 511131"/>
              <a:gd name="connsiteX3" fmla="*/ 170458 w 2140038"/>
              <a:gd name="connsiteY3" fmla="*/ 0 h 511131"/>
              <a:gd name="connsiteX4" fmla="*/ 0 w 2140038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01606"/>
              <a:gd name="connsiteX1" fmla="*/ 768781 w 2135275"/>
              <a:gd name="connsiteY1" fmla="*/ 501606 h 501606"/>
              <a:gd name="connsiteX2" fmla="*/ 2135275 w 2135275"/>
              <a:gd name="connsiteY2" fmla="*/ 487490 h 501606"/>
              <a:gd name="connsiteX3" fmla="*/ 170458 w 2135275"/>
              <a:gd name="connsiteY3" fmla="*/ 0 h 501606"/>
              <a:gd name="connsiteX4" fmla="*/ 0 w 2135275"/>
              <a:gd name="connsiteY4" fmla="*/ 2553 h 501606"/>
              <a:gd name="connsiteX0" fmla="*/ 0 w 2135275"/>
              <a:gd name="connsiteY0" fmla="*/ 2553 h 503987"/>
              <a:gd name="connsiteX1" fmla="*/ 780687 w 2135275"/>
              <a:gd name="connsiteY1" fmla="*/ 503987 h 503987"/>
              <a:gd name="connsiteX2" fmla="*/ 2135275 w 2135275"/>
              <a:gd name="connsiteY2" fmla="*/ 487490 h 503987"/>
              <a:gd name="connsiteX3" fmla="*/ 170458 w 2135275"/>
              <a:gd name="connsiteY3" fmla="*/ 0 h 503987"/>
              <a:gd name="connsiteX4" fmla="*/ 0 w 2135275"/>
              <a:gd name="connsiteY4" fmla="*/ 2553 h 503987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4762 h 508749"/>
              <a:gd name="connsiteX4" fmla="*/ 0 w 2146248"/>
              <a:gd name="connsiteY4" fmla="*/ 0 h 508749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1119 h 508749"/>
              <a:gd name="connsiteX4" fmla="*/ 0 w 2146248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81431 w 2164463"/>
              <a:gd name="connsiteY3" fmla="*/ 1119 h 506824"/>
              <a:gd name="connsiteX4" fmla="*/ 0 w 2164463"/>
              <a:gd name="connsiteY4" fmla="*/ 0 h 506824"/>
              <a:gd name="connsiteX0" fmla="*/ 0 w 2164463"/>
              <a:gd name="connsiteY0" fmla="*/ 2056 h 508880"/>
              <a:gd name="connsiteX1" fmla="*/ 1101661 w 2164463"/>
              <a:gd name="connsiteY1" fmla="*/ 507630 h 508880"/>
              <a:gd name="connsiteX2" fmla="*/ 2164463 w 2164463"/>
              <a:gd name="connsiteY2" fmla="*/ 508880 h 508880"/>
              <a:gd name="connsiteX3" fmla="*/ 146986 w 2164463"/>
              <a:gd name="connsiteY3" fmla="*/ 0 h 508880"/>
              <a:gd name="connsiteX4" fmla="*/ 0 w 2164463"/>
              <a:gd name="connsiteY4" fmla="*/ 2056 h 508880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42065 w 2164463"/>
              <a:gd name="connsiteY3" fmla="*/ 7469 h 506824"/>
              <a:gd name="connsiteX4" fmla="*/ 0 w 2164463"/>
              <a:gd name="connsiteY4" fmla="*/ 0 h 506824"/>
              <a:gd name="connsiteX0" fmla="*/ 0 w 2157082"/>
              <a:gd name="connsiteY0" fmla="*/ 0 h 509999"/>
              <a:gd name="connsiteX1" fmla="*/ 1094280 w 2157082"/>
              <a:gd name="connsiteY1" fmla="*/ 508749 h 509999"/>
              <a:gd name="connsiteX2" fmla="*/ 2157082 w 2157082"/>
              <a:gd name="connsiteY2" fmla="*/ 509999 h 509999"/>
              <a:gd name="connsiteX3" fmla="*/ 134684 w 2157082"/>
              <a:gd name="connsiteY3" fmla="*/ 10644 h 509999"/>
              <a:gd name="connsiteX4" fmla="*/ 0 w 2157082"/>
              <a:gd name="connsiteY4" fmla="*/ 0 h 509999"/>
              <a:gd name="connsiteX0" fmla="*/ 0 w 2159542"/>
              <a:gd name="connsiteY0" fmla="*/ 0 h 503649"/>
              <a:gd name="connsiteX1" fmla="*/ 1096740 w 2159542"/>
              <a:gd name="connsiteY1" fmla="*/ 502399 h 503649"/>
              <a:gd name="connsiteX2" fmla="*/ 2159542 w 2159542"/>
              <a:gd name="connsiteY2" fmla="*/ 503649 h 503649"/>
              <a:gd name="connsiteX3" fmla="*/ 137144 w 2159542"/>
              <a:gd name="connsiteY3" fmla="*/ 4294 h 503649"/>
              <a:gd name="connsiteX4" fmla="*/ 0 w 2159542"/>
              <a:gd name="connsiteY4" fmla="*/ 0 h 503649"/>
              <a:gd name="connsiteX0" fmla="*/ 0 w 2164463"/>
              <a:gd name="connsiteY0" fmla="*/ 0 h 502399"/>
              <a:gd name="connsiteX1" fmla="*/ 1096740 w 2164463"/>
              <a:gd name="connsiteY1" fmla="*/ 502399 h 502399"/>
              <a:gd name="connsiteX2" fmla="*/ 2164463 w 2164463"/>
              <a:gd name="connsiteY2" fmla="*/ 500474 h 502399"/>
              <a:gd name="connsiteX3" fmla="*/ 137144 w 2164463"/>
              <a:gd name="connsiteY3" fmla="*/ 4294 h 502399"/>
              <a:gd name="connsiteX4" fmla="*/ 0 w 2164463"/>
              <a:gd name="connsiteY4" fmla="*/ 0 h 5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463" h="502399">
                <a:moveTo>
                  <a:pt x="0" y="0"/>
                </a:moveTo>
                <a:lnTo>
                  <a:pt x="1096740" y="502399"/>
                </a:lnTo>
                <a:lnTo>
                  <a:pt x="2164463" y="500474"/>
                </a:lnTo>
                <a:lnTo>
                  <a:pt x="137144" y="42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818F51EB-AE35-4723-911E-B31A515C05A1}"/>
              </a:ext>
            </a:extLst>
          </p:cNvPr>
          <p:cNvSpPr/>
          <p:nvPr/>
        </p:nvSpPr>
        <p:spPr>
          <a:xfrm>
            <a:off x="7965395" y="5186072"/>
            <a:ext cx="873805" cy="74011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ko-KR" altLang="en-US" sz="2700" dirty="0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xmlns="" id="{18C50213-DD0B-45C7-875F-D6B501FA8F63}"/>
              </a:ext>
            </a:extLst>
          </p:cNvPr>
          <p:cNvSpPr/>
          <p:nvPr/>
        </p:nvSpPr>
        <p:spPr>
          <a:xfrm>
            <a:off x="6244046" y="4568837"/>
            <a:ext cx="1593671" cy="669368"/>
          </a:xfrm>
          <a:custGeom>
            <a:avLst/>
            <a:gdLst>
              <a:gd name="connsiteX0" fmla="*/ 0 w 2154326"/>
              <a:gd name="connsiteY0" fmla="*/ 7315 h 530352"/>
              <a:gd name="connsiteX1" fmla="*/ 797356 w 2154326"/>
              <a:gd name="connsiteY1" fmla="*/ 523036 h 530352"/>
              <a:gd name="connsiteX2" fmla="*/ 2154326 w 2154326"/>
              <a:gd name="connsiteY2" fmla="*/ 530352 h 530352"/>
              <a:gd name="connsiteX3" fmla="*/ 160934 w 2154326"/>
              <a:gd name="connsiteY3" fmla="*/ 0 h 530352"/>
              <a:gd name="connsiteX4" fmla="*/ 0 w 2154326"/>
              <a:gd name="connsiteY4" fmla="*/ 7315 h 530352"/>
              <a:gd name="connsiteX0" fmla="*/ 0 w 2151945"/>
              <a:gd name="connsiteY0" fmla="*/ 16840 h 530352"/>
              <a:gd name="connsiteX1" fmla="*/ 794975 w 2151945"/>
              <a:gd name="connsiteY1" fmla="*/ 523036 h 530352"/>
              <a:gd name="connsiteX2" fmla="*/ 2151945 w 2151945"/>
              <a:gd name="connsiteY2" fmla="*/ 530352 h 530352"/>
              <a:gd name="connsiteX3" fmla="*/ 158553 w 2151945"/>
              <a:gd name="connsiteY3" fmla="*/ 0 h 530352"/>
              <a:gd name="connsiteX4" fmla="*/ 0 w 2151945"/>
              <a:gd name="connsiteY4" fmla="*/ 16840 h 530352"/>
              <a:gd name="connsiteX0" fmla="*/ 0 w 2151945"/>
              <a:gd name="connsiteY0" fmla="*/ 7315 h 520827"/>
              <a:gd name="connsiteX1" fmla="*/ 794975 w 2151945"/>
              <a:gd name="connsiteY1" fmla="*/ 513511 h 520827"/>
              <a:gd name="connsiteX2" fmla="*/ 2151945 w 2151945"/>
              <a:gd name="connsiteY2" fmla="*/ 520827 h 520827"/>
              <a:gd name="connsiteX3" fmla="*/ 172840 w 2151945"/>
              <a:gd name="connsiteY3" fmla="*/ 0 h 520827"/>
              <a:gd name="connsiteX4" fmla="*/ 0 w 2151945"/>
              <a:gd name="connsiteY4" fmla="*/ 7315 h 520827"/>
              <a:gd name="connsiteX0" fmla="*/ 0 w 2151945"/>
              <a:gd name="connsiteY0" fmla="*/ 0 h 513512"/>
              <a:gd name="connsiteX1" fmla="*/ 794975 w 2151945"/>
              <a:gd name="connsiteY1" fmla="*/ 506196 h 513512"/>
              <a:gd name="connsiteX2" fmla="*/ 2151945 w 2151945"/>
              <a:gd name="connsiteY2" fmla="*/ 513512 h 513512"/>
              <a:gd name="connsiteX3" fmla="*/ 184746 w 2151945"/>
              <a:gd name="connsiteY3" fmla="*/ 6972 h 513512"/>
              <a:gd name="connsiteX4" fmla="*/ 0 w 2151945"/>
              <a:gd name="connsiteY4" fmla="*/ 0 h 513512"/>
              <a:gd name="connsiteX0" fmla="*/ 0 w 2151945"/>
              <a:gd name="connsiteY0" fmla="*/ 2553 h 516065"/>
              <a:gd name="connsiteX1" fmla="*/ 79497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85450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7592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40817"/>
              <a:gd name="connsiteY0" fmla="*/ 2553 h 508749"/>
              <a:gd name="connsiteX1" fmla="*/ 775925 w 2140817"/>
              <a:gd name="connsiteY1" fmla="*/ 508749 h 508749"/>
              <a:gd name="connsiteX2" fmla="*/ 2135276 w 2140817"/>
              <a:gd name="connsiteY2" fmla="*/ 489871 h 508749"/>
              <a:gd name="connsiteX3" fmla="*/ 2140039 w 2140817"/>
              <a:gd name="connsiteY3" fmla="*/ 494595 h 508749"/>
              <a:gd name="connsiteX4" fmla="*/ 170458 w 2140817"/>
              <a:gd name="connsiteY4" fmla="*/ 0 h 508749"/>
              <a:gd name="connsiteX5" fmla="*/ 0 w 2140817"/>
              <a:gd name="connsiteY5" fmla="*/ 2553 h 508749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99396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0513"/>
              <a:gd name="connsiteY0" fmla="*/ 2553 h 508749"/>
              <a:gd name="connsiteX1" fmla="*/ 775925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08749"/>
              <a:gd name="connsiteX1" fmla="*/ 799737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40038"/>
              <a:gd name="connsiteY0" fmla="*/ 2553 h 511131"/>
              <a:gd name="connsiteX1" fmla="*/ 778306 w 2140038"/>
              <a:gd name="connsiteY1" fmla="*/ 511131 h 511131"/>
              <a:gd name="connsiteX2" fmla="*/ 2140038 w 2140038"/>
              <a:gd name="connsiteY2" fmla="*/ 499396 h 511131"/>
              <a:gd name="connsiteX3" fmla="*/ 170458 w 2140038"/>
              <a:gd name="connsiteY3" fmla="*/ 0 h 511131"/>
              <a:gd name="connsiteX4" fmla="*/ 0 w 2140038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01606"/>
              <a:gd name="connsiteX1" fmla="*/ 768781 w 2135275"/>
              <a:gd name="connsiteY1" fmla="*/ 501606 h 501606"/>
              <a:gd name="connsiteX2" fmla="*/ 2135275 w 2135275"/>
              <a:gd name="connsiteY2" fmla="*/ 487490 h 501606"/>
              <a:gd name="connsiteX3" fmla="*/ 170458 w 2135275"/>
              <a:gd name="connsiteY3" fmla="*/ 0 h 501606"/>
              <a:gd name="connsiteX4" fmla="*/ 0 w 2135275"/>
              <a:gd name="connsiteY4" fmla="*/ 2553 h 501606"/>
              <a:gd name="connsiteX0" fmla="*/ 0 w 2135275"/>
              <a:gd name="connsiteY0" fmla="*/ 2553 h 503987"/>
              <a:gd name="connsiteX1" fmla="*/ 780687 w 2135275"/>
              <a:gd name="connsiteY1" fmla="*/ 503987 h 503987"/>
              <a:gd name="connsiteX2" fmla="*/ 2135275 w 2135275"/>
              <a:gd name="connsiteY2" fmla="*/ 487490 h 503987"/>
              <a:gd name="connsiteX3" fmla="*/ 170458 w 2135275"/>
              <a:gd name="connsiteY3" fmla="*/ 0 h 503987"/>
              <a:gd name="connsiteX4" fmla="*/ 0 w 2135275"/>
              <a:gd name="connsiteY4" fmla="*/ 2553 h 503987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4762 h 508749"/>
              <a:gd name="connsiteX4" fmla="*/ 0 w 2146248"/>
              <a:gd name="connsiteY4" fmla="*/ 0 h 508749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1119 h 508749"/>
              <a:gd name="connsiteX4" fmla="*/ 0 w 2146248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81431 w 2164463"/>
              <a:gd name="connsiteY3" fmla="*/ 1119 h 506824"/>
              <a:gd name="connsiteX4" fmla="*/ 0 w 2164463"/>
              <a:gd name="connsiteY4" fmla="*/ 0 h 506824"/>
              <a:gd name="connsiteX0" fmla="*/ 0 w 2164463"/>
              <a:gd name="connsiteY0" fmla="*/ 2056 h 508880"/>
              <a:gd name="connsiteX1" fmla="*/ 1101661 w 2164463"/>
              <a:gd name="connsiteY1" fmla="*/ 507630 h 508880"/>
              <a:gd name="connsiteX2" fmla="*/ 2164463 w 2164463"/>
              <a:gd name="connsiteY2" fmla="*/ 508880 h 508880"/>
              <a:gd name="connsiteX3" fmla="*/ 146986 w 2164463"/>
              <a:gd name="connsiteY3" fmla="*/ 0 h 508880"/>
              <a:gd name="connsiteX4" fmla="*/ 0 w 2164463"/>
              <a:gd name="connsiteY4" fmla="*/ 2056 h 508880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42065 w 2164463"/>
              <a:gd name="connsiteY3" fmla="*/ 7469 h 506824"/>
              <a:gd name="connsiteX4" fmla="*/ 0 w 2164463"/>
              <a:gd name="connsiteY4" fmla="*/ 0 h 506824"/>
              <a:gd name="connsiteX0" fmla="*/ 0 w 2157082"/>
              <a:gd name="connsiteY0" fmla="*/ 0 h 509999"/>
              <a:gd name="connsiteX1" fmla="*/ 1094280 w 2157082"/>
              <a:gd name="connsiteY1" fmla="*/ 508749 h 509999"/>
              <a:gd name="connsiteX2" fmla="*/ 2157082 w 2157082"/>
              <a:gd name="connsiteY2" fmla="*/ 509999 h 509999"/>
              <a:gd name="connsiteX3" fmla="*/ 134684 w 2157082"/>
              <a:gd name="connsiteY3" fmla="*/ 10644 h 509999"/>
              <a:gd name="connsiteX4" fmla="*/ 0 w 2157082"/>
              <a:gd name="connsiteY4" fmla="*/ 0 h 509999"/>
              <a:gd name="connsiteX0" fmla="*/ 0 w 2159542"/>
              <a:gd name="connsiteY0" fmla="*/ 0 h 503649"/>
              <a:gd name="connsiteX1" fmla="*/ 1096740 w 2159542"/>
              <a:gd name="connsiteY1" fmla="*/ 502399 h 503649"/>
              <a:gd name="connsiteX2" fmla="*/ 2159542 w 2159542"/>
              <a:gd name="connsiteY2" fmla="*/ 503649 h 503649"/>
              <a:gd name="connsiteX3" fmla="*/ 137144 w 2159542"/>
              <a:gd name="connsiteY3" fmla="*/ 4294 h 503649"/>
              <a:gd name="connsiteX4" fmla="*/ 0 w 2159542"/>
              <a:gd name="connsiteY4" fmla="*/ 0 h 503649"/>
              <a:gd name="connsiteX0" fmla="*/ 0 w 2164463"/>
              <a:gd name="connsiteY0" fmla="*/ 0 h 502399"/>
              <a:gd name="connsiteX1" fmla="*/ 1096740 w 2164463"/>
              <a:gd name="connsiteY1" fmla="*/ 502399 h 502399"/>
              <a:gd name="connsiteX2" fmla="*/ 2164463 w 2164463"/>
              <a:gd name="connsiteY2" fmla="*/ 500474 h 502399"/>
              <a:gd name="connsiteX3" fmla="*/ 137144 w 2164463"/>
              <a:gd name="connsiteY3" fmla="*/ 4294 h 502399"/>
              <a:gd name="connsiteX4" fmla="*/ 0 w 2164463"/>
              <a:gd name="connsiteY4" fmla="*/ 0 h 5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463" h="502399">
                <a:moveTo>
                  <a:pt x="0" y="0"/>
                </a:moveTo>
                <a:lnTo>
                  <a:pt x="1096740" y="502399"/>
                </a:lnTo>
                <a:lnTo>
                  <a:pt x="2164463" y="500474"/>
                </a:lnTo>
                <a:lnTo>
                  <a:pt x="137144" y="42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2F9BA161-2492-41DC-8DDB-DDDF2F83245D}"/>
              </a:ext>
            </a:extLst>
          </p:cNvPr>
          <p:cNvSpPr/>
          <p:nvPr/>
        </p:nvSpPr>
        <p:spPr>
          <a:xfrm>
            <a:off x="6866707" y="5181600"/>
            <a:ext cx="927463" cy="71845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ko-KR" altLang="en-US" sz="2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0821B220-31BE-4E26-9923-57C7A17BEDE6}"/>
              </a:ext>
            </a:extLst>
          </p:cNvPr>
          <p:cNvSpPr/>
          <p:nvPr/>
        </p:nvSpPr>
        <p:spPr>
          <a:xfrm>
            <a:off x="6241205" y="2173075"/>
            <a:ext cx="4754407" cy="3248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0821B220-31BE-4E26-9923-57C7A17BEDE6}"/>
              </a:ext>
            </a:extLst>
          </p:cNvPr>
          <p:cNvSpPr/>
          <p:nvPr/>
        </p:nvSpPr>
        <p:spPr>
          <a:xfrm>
            <a:off x="6606964" y="3374858"/>
            <a:ext cx="4405025" cy="3248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0197" y="2580710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Leg 2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6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5843" y="3164185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Leg 3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7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552" y="3721533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Leg 4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8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2586" y="2136573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Leg 5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9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4357" y="2720047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Leg 6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70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4357" y="3386253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Leg 7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71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4357" y="4039396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Leg 8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221F751-3C5B-4561-AD14-8637C5B66736}"/>
              </a:ext>
            </a:extLst>
          </p:cNvPr>
          <p:cNvSpPr txBox="1"/>
          <p:nvPr/>
        </p:nvSpPr>
        <p:spPr>
          <a:xfrm>
            <a:off x="4765090" y="1091947"/>
            <a:ext cx="410458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dirty="0" smtClean="0">
                <a:solidFill>
                  <a:srgbClr val="92D050"/>
                </a:solidFill>
                <a:cs typeface="Arial" pitchFamily="34" charset="0"/>
              </a:rPr>
              <a:t>Octopus Legs</a:t>
            </a:r>
            <a:endParaRPr lang="ko-KR" altLang="en-US" sz="3600" dirty="0">
              <a:solidFill>
                <a:srgbClr val="92D050"/>
              </a:solidFill>
              <a:cs typeface="Arial" pitchFamily="34" charset="0"/>
            </a:endParaRP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xmlns="" id="{6A6CA01E-9D7B-4B1D-B427-2698FCB43B42}"/>
              </a:ext>
            </a:extLst>
          </p:cNvPr>
          <p:cNvSpPr/>
          <p:nvPr/>
        </p:nvSpPr>
        <p:spPr>
          <a:xfrm>
            <a:off x="6670702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2" name="Round Same Side Corner Rectangle 41">
            <a:extLst>
              <a:ext uri="{FF2B5EF4-FFF2-40B4-BE49-F238E27FC236}">
                <a16:creationId xmlns:a16="http://schemas.microsoft.com/office/drawing/2014/main" xmlns="" id="{F7C3A124-161C-4E9C-89F4-E1E145A8B7D4}"/>
              </a:ext>
            </a:extLst>
          </p:cNvPr>
          <p:cNvSpPr/>
          <p:nvPr/>
        </p:nvSpPr>
        <p:spPr>
          <a:xfrm>
            <a:off x="5549530" y="180405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374754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2z\Desktop\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36063" y="1282700"/>
            <a:ext cx="2675008" cy="2520950"/>
          </a:xfrm>
          <a:prstGeom prst="rect">
            <a:avLst/>
          </a:prstGeom>
          <a:noFill/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Company Core Values</a:t>
            </a:r>
            <a:endParaRPr lang="en-US" dirty="0"/>
          </a:p>
        </p:txBody>
      </p:sp>
      <p:sp>
        <p:nvSpPr>
          <p:cNvPr id="3" name="Oval 13">
            <a:extLst>
              <a:ext uri="{FF2B5EF4-FFF2-40B4-BE49-F238E27FC236}">
                <a16:creationId xmlns:a16="http://schemas.microsoft.com/office/drawing/2014/main" xmlns="" id="{45D39537-280C-49FC-B8E7-1656443BB698}"/>
              </a:ext>
            </a:extLst>
          </p:cNvPr>
          <p:cNvSpPr>
            <a:spLocks noChangeAspect="1"/>
          </p:cNvSpPr>
          <p:nvPr/>
        </p:nvSpPr>
        <p:spPr>
          <a:xfrm flipH="1">
            <a:off x="8308730" y="2177673"/>
            <a:ext cx="3883266" cy="4120132"/>
          </a:xfrm>
          <a:custGeom>
            <a:avLst/>
            <a:gdLst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3000712 w 3041561"/>
              <a:gd name="connsiteY9" fmla="*/ 1706967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3000712 w 3041561"/>
              <a:gd name="connsiteY9" fmla="*/ 1706967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3000712 w 3041561"/>
              <a:gd name="connsiteY9" fmla="*/ 175009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3000712 w 3041561"/>
              <a:gd name="connsiteY9" fmla="*/ 175009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3242086 w 3685559"/>
              <a:gd name="connsiteY0" fmla="*/ 502 h 4075717"/>
              <a:gd name="connsiteX1" fmla="*/ 3039781 w 3685559"/>
              <a:gd name="connsiteY1" fmla="*/ 236898 h 4075717"/>
              <a:gd name="connsiteX2" fmla="*/ 2587911 w 3685559"/>
              <a:gd name="connsiteY2" fmla="*/ 1238878 h 4075717"/>
              <a:gd name="connsiteX3" fmla="*/ 2116392 w 3685559"/>
              <a:gd name="connsiteY3" fmla="*/ 2005097 h 4075717"/>
              <a:gd name="connsiteX4" fmla="*/ 0 w 3685559"/>
              <a:gd name="connsiteY4" fmla="*/ 2087841 h 4075717"/>
              <a:gd name="connsiteX5" fmla="*/ 643998 w 3685559"/>
              <a:gd name="connsiteY5" fmla="*/ 3833487 h 4075717"/>
              <a:gd name="connsiteX6" fmla="*/ 1836159 w 3685559"/>
              <a:gd name="connsiteY6" fmla="*/ 3833487 h 4075717"/>
              <a:gd name="connsiteX7" fmla="*/ 1836159 w 3685559"/>
              <a:gd name="connsiteY7" fmla="*/ 3838265 h 4075717"/>
              <a:gd name="connsiteX8" fmla="*/ 3584325 w 3685559"/>
              <a:gd name="connsiteY8" fmla="*/ 4075717 h 4075717"/>
              <a:gd name="connsiteX9" fmla="*/ 3618831 w 3685559"/>
              <a:gd name="connsiteY9" fmla="*/ 1784605 h 4075717"/>
              <a:gd name="connsiteX10" fmla="*/ 3452360 w 3685559"/>
              <a:gd name="connsiteY10" fmla="*/ 1641635 h 4075717"/>
              <a:gd name="connsiteX11" fmla="*/ 3678295 w 3685559"/>
              <a:gd name="connsiteY11" fmla="*/ 698595 h 4075717"/>
              <a:gd name="connsiteX12" fmla="*/ 3242086 w 3685559"/>
              <a:gd name="connsiteY12" fmla="*/ 502 h 4075717"/>
              <a:gd name="connsiteX0" fmla="*/ 3250449 w 3693922"/>
              <a:gd name="connsiteY0" fmla="*/ 502 h 4075717"/>
              <a:gd name="connsiteX1" fmla="*/ 3048144 w 3693922"/>
              <a:gd name="connsiteY1" fmla="*/ 236898 h 4075717"/>
              <a:gd name="connsiteX2" fmla="*/ 2596274 w 3693922"/>
              <a:gd name="connsiteY2" fmla="*/ 1238878 h 4075717"/>
              <a:gd name="connsiteX3" fmla="*/ 2124755 w 3693922"/>
              <a:gd name="connsiteY3" fmla="*/ 2005097 h 4075717"/>
              <a:gd name="connsiteX4" fmla="*/ 8363 w 3693922"/>
              <a:gd name="connsiteY4" fmla="*/ 2087841 h 4075717"/>
              <a:gd name="connsiteX5" fmla="*/ 0 w 3693922"/>
              <a:gd name="connsiteY5" fmla="*/ 3911765 h 4075717"/>
              <a:gd name="connsiteX6" fmla="*/ 1844522 w 3693922"/>
              <a:gd name="connsiteY6" fmla="*/ 3833487 h 4075717"/>
              <a:gd name="connsiteX7" fmla="*/ 1844522 w 3693922"/>
              <a:gd name="connsiteY7" fmla="*/ 3838265 h 4075717"/>
              <a:gd name="connsiteX8" fmla="*/ 3592688 w 3693922"/>
              <a:gd name="connsiteY8" fmla="*/ 4075717 h 4075717"/>
              <a:gd name="connsiteX9" fmla="*/ 3627194 w 3693922"/>
              <a:gd name="connsiteY9" fmla="*/ 1784605 h 4075717"/>
              <a:gd name="connsiteX10" fmla="*/ 3460723 w 3693922"/>
              <a:gd name="connsiteY10" fmla="*/ 1641635 h 4075717"/>
              <a:gd name="connsiteX11" fmla="*/ 3686658 w 3693922"/>
              <a:gd name="connsiteY11" fmla="*/ 698595 h 4075717"/>
              <a:gd name="connsiteX12" fmla="*/ 3250449 w 3693922"/>
              <a:gd name="connsiteY12" fmla="*/ 502 h 4075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93922" h="4075717">
                <a:moveTo>
                  <a:pt x="3250449" y="502"/>
                </a:moveTo>
                <a:cubicBezTo>
                  <a:pt x="3155074" y="7112"/>
                  <a:pt x="3074749" y="79316"/>
                  <a:pt x="3048144" y="236898"/>
                </a:cubicBezTo>
                <a:cubicBezTo>
                  <a:pt x="2933538" y="708418"/>
                  <a:pt x="2759995" y="895061"/>
                  <a:pt x="2596274" y="1238878"/>
                </a:cubicBezTo>
                <a:cubicBezTo>
                  <a:pt x="2412905" y="1523754"/>
                  <a:pt x="2271473" y="1671105"/>
                  <a:pt x="2124755" y="2005097"/>
                </a:cubicBezTo>
                <a:cubicBezTo>
                  <a:pt x="2022146" y="2185125"/>
                  <a:pt x="559547" y="2088967"/>
                  <a:pt x="8363" y="2087841"/>
                </a:cubicBezTo>
                <a:cubicBezTo>
                  <a:pt x="5575" y="2695816"/>
                  <a:pt x="2788" y="3303790"/>
                  <a:pt x="0" y="3911765"/>
                </a:cubicBezTo>
                <a:lnTo>
                  <a:pt x="1844522" y="3833487"/>
                </a:lnTo>
                <a:lnTo>
                  <a:pt x="1844522" y="3838265"/>
                </a:lnTo>
                <a:cubicBezTo>
                  <a:pt x="2610294" y="3974499"/>
                  <a:pt x="3103304" y="4051233"/>
                  <a:pt x="3592688" y="4075717"/>
                </a:cubicBezTo>
                <a:lnTo>
                  <a:pt x="3627194" y="1784605"/>
                </a:lnTo>
                <a:cubicBezTo>
                  <a:pt x="3485439" y="1693817"/>
                  <a:pt x="3576597" y="1766928"/>
                  <a:pt x="3460723" y="1641635"/>
                </a:cubicBezTo>
                <a:cubicBezTo>
                  <a:pt x="3400146" y="1381317"/>
                  <a:pt x="3658825" y="991658"/>
                  <a:pt x="3686658" y="698595"/>
                </a:cubicBezTo>
                <a:cubicBezTo>
                  <a:pt x="3742937" y="288881"/>
                  <a:pt x="3460274" y="-14043"/>
                  <a:pt x="3250449" y="5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6707122" y="39878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xmlns="" id="{80D7E3E1-6945-4F9B-83BD-77541B69905D}"/>
              </a:ext>
            </a:extLst>
          </p:cNvPr>
          <p:cNvSpPr/>
          <p:nvPr/>
        </p:nvSpPr>
        <p:spPr>
          <a:xfrm>
            <a:off x="6701533" y="4575409"/>
            <a:ext cx="2277367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xmlns="" id="{E03BEC0E-0BFD-4334-A5FB-044BDAA5CD5C}"/>
              </a:ext>
            </a:extLst>
          </p:cNvPr>
          <p:cNvSpPr/>
          <p:nvPr/>
        </p:nvSpPr>
        <p:spPr>
          <a:xfrm>
            <a:off x="6772144" y="5760644"/>
            <a:ext cx="2054356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xmlns="" id="{54AEEDFB-C8A3-484A-BCDE-86A2B3B1C25F}"/>
              </a:ext>
            </a:extLst>
          </p:cNvPr>
          <p:cNvSpPr/>
          <p:nvPr/>
        </p:nvSpPr>
        <p:spPr>
          <a:xfrm>
            <a:off x="6728454" y="5167880"/>
            <a:ext cx="2376264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E97F695-1380-4EC9-96B1-A3C3FD2BC557}"/>
              </a:ext>
            </a:extLst>
          </p:cNvPr>
          <p:cNvSpPr txBox="1"/>
          <p:nvPr/>
        </p:nvSpPr>
        <p:spPr>
          <a:xfrm>
            <a:off x="6664343" y="40602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100 % HUMAN SAFE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02DF4D0-5AC7-4CEF-B079-254FCB5A9006}"/>
              </a:ext>
            </a:extLst>
          </p:cNvPr>
          <p:cNvSpPr txBox="1"/>
          <p:nvPr/>
        </p:nvSpPr>
        <p:spPr>
          <a:xfrm>
            <a:off x="6874291" y="5282464"/>
            <a:ext cx="2126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CLASS QUALITY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DBCBE57-0646-4E69-86FC-F3D93E3C9848}"/>
              </a:ext>
            </a:extLst>
          </p:cNvPr>
          <p:cNvSpPr txBox="1"/>
          <p:nvPr/>
        </p:nvSpPr>
        <p:spPr>
          <a:xfrm>
            <a:off x="6936193" y="5846125"/>
            <a:ext cx="1819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RIGHTLY PRICED</a:t>
            </a: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74F375A-3894-41B0-A3EE-D5F53DE9F098}"/>
              </a:ext>
            </a:extLst>
          </p:cNvPr>
          <p:cNvSpPr txBox="1"/>
          <p:nvPr/>
        </p:nvSpPr>
        <p:spPr>
          <a:xfrm>
            <a:off x="6684192" y="4570279"/>
            <a:ext cx="2421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100% SATISFACTION GUARANTEE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5EC3275-3804-4C6E-AF8D-39024FA377AA}"/>
              </a:ext>
            </a:extLst>
          </p:cNvPr>
          <p:cNvSpPr txBox="1"/>
          <p:nvPr/>
        </p:nvSpPr>
        <p:spPr>
          <a:xfrm>
            <a:off x="9602682" y="4644197"/>
            <a:ext cx="22845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 BRAND PROMISE </a:t>
            </a:r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4" name="Picture 2" descr="Integrity – Yosevi Engineering Services">
            <a:extLst>
              <a:ext uri="{FF2B5EF4-FFF2-40B4-BE49-F238E27FC236}">
                <a16:creationId xmlns:a16="http://schemas.microsoft.com/office/drawing/2014/main" xmlns="" id="{48A3B1B2-EA00-4A19-BACF-F2393C103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5211" y="1097280"/>
            <a:ext cx="352698" cy="39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ECE2962A-622D-4A19-A39D-66C10D95F0F5}"/>
              </a:ext>
            </a:extLst>
          </p:cNvPr>
          <p:cNvSpPr/>
          <p:nvPr/>
        </p:nvSpPr>
        <p:spPr>
          <a:xfrm>
            <a:off x="1274862" y="1037881"/>
            <a:ext cx="4224601" cy="477081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INTEGRITY</a:t>
            </a:r>
          </a:p>
        </p:txBody>
      </p:sp>
      <p:pic>
        <p:nvPicPr>
          <p:cNvPr id="36" name="Picture 4" descr="Trust Symbols, PNG, 586x586px, Watercolor, Cartoon, Flower, Frame, Heart  Download Free">
            <a:extLst>
              <a:ext uri="{FF2B5EF4-FFF2-40B4-BE49-F238E27FC236}">
                <a16:creationId xmlns:a16="http://schemas.microsoft.com/office/drawing/2014/main" xmlns="" id="{5DB1ACFB-C907-4365-8E89-DABD10D46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200" y="1664568"/>
            <a:ext cx="447232" cy="39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2EDDBF51-79F9-434A-A129-FA52F3A20860}"/>
              </a:ext>
            </a:extLst>
          </p:cNvPr>
          <p:cNvSpPr/>
          <p:nvPr/>
        </p:nvSpPr>
        <p:spPr>
          <a:xfrm>
            <a:off x="1274862" y="1638154"/>
            <a:ext cx="4224601" cy="477081"/>
          </a:xfrm>
          <a:prstGeom prst="rect">
            <a:avLst/>
          </a:prstGeom>
          <a:solidFill>
            <a:schemeClr val="accent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TRUST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AB2E7D68-85C1-43C6-8E63-919B204262DF}"/>
              </a:ext>
            </a:extLst>
          </p:cNvPr>
          <p:cNvSpPr/>
          <p:nvPr/>
        </p:nvSpPr>
        <p:spPr>
          <a:xfrm>
            <a:off x="1274862" y="2249408"/>
            <a:ext cx="4224601" cy="46444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SERVICE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A972B5D5-E98A-4AD9-B391-07B1A6C19C4D}"/>
              </a:ext>
            </a:extLst>
          </p:cNvPr>
          <p:cNvSpPr/>
          <p:nvPr/>
        </p:nvSpPr>
        <p:spPr>
          <a:xfrm>
            <a:off x="1274862" y="2844471"/>
            <a:ext cx="4224601" cy="47708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INNOVATION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6DB2A383-F7CC-4AC6-B7C9-C014B0BDD017}"/>
              </a:ext>
            </a:extLst>
          </p:cNvPr>
          <p:cNvSpPr/>
          <p:nvPr/>
        </p:nvSpPr>
        <p:spPr>
          <a:xfrm>
            <a:off x="1274862" y="3465237"/>
            <a:ext cx="4224601" cy="4770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QUALITY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B25BC9DB-6A81-4629-909A-226D4F66069B}"/>
              </a:ext>
            </a:extLst>
          </p:cNvPr>
          <p:cNvSpPr/>
          <p:nvPr/>
        </p:nvSpPr>
        <p:spPr>
          <a:xfrm>
            <a:off x="1274862" y="4094515"/>
            <a:ext cx="4224601" cy="4770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APPRECIATION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42B7598F-71B6-4A44-9571-25F7F674B38D}"/>
              </a:ext>
            </a:extLst>
          </p:cNvPr>
          <p:cNvSpPr/>
          <p:nvPr/>
        </p:nvSpPr>
        <p:spPr>
          <a:xfrm>
            <a:off x="1274862" y="4741388"/>
            <a:ext cx="4224601" cy="4770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UNITY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E5DBE9B8-FB9E-4D12-A80D-202AFB9D097A}"/>
              </a:ext>
            </a:extLst>
          </p:cNvPr>
          <p:cNvSpPr/>
          <p:nvPr/>
        </p:nvSpPr>
        <p:spPr>
          <a:xfrm>
            <a:off x="1274862" y="5355183"/>
            <a:ext cx="4224601" cy="47707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CO-OPERATION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0E35A64A-528D-459C-BBC6-A826CFA915DE}"/>
              </a:ext>
            </a:extLst>
          </p:cNvPr>
          <p:cNvSpPr/>
          <p:nvPr/>
        </p:nvSpPr>
        <p:spPr>
          <a:xfrm>
            <a:off x="1274862" y="5968978"/>
            <a:ext cx="4224601" cy="477077"/>
          </a:xfrm>
          <a:prstGeom prst="rect">
            <a:avLst/>
          </a:prstGeom>
          <a:solidFill>
            <a:srgbClr val="7030A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DEDICATION</a:t>
            </a:r>
          </a:p>
        </p:txBody>
      </p:sp>
      <p:pic>
        <p:nvPicPr>
          <p:cNvPr id="45" name="Picture 6" descr="Service Icon of Glyph style - Available in SVG, PNG, EPS, AI &amp; Icon fonts">
            <a:extLst>
              <a:ext uri="{FF2B5EF4-FFF2-40B4-BE49-F238E27FC236}">
                <a16:creationId xmlns:a16="http://schemas.microsoft.com/office/drawing/2014/main" xmlns="" id="{B579C614-33C2-4B2A-9194-285E4D25D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226" y="2292579"/>
            <a:ext cx="461176" cy="45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Symbol Innovation, PNG, 1200x1200px, Symbol, Black And White, Brand,  Expert, Idea Download Free">
            <a:extLst>
              <a:ext uri="{FF2B5EF4-FFF2-40B4-BE49-F238E27FC236}">
                <a16:creationId xmlns:a16="http://schemas.microsoft.com/office/drawing/2014/main" xmlns="" id="{A0979CA6-05C6-42AD-A041-71E5C4A74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735" y="2844481"/>
            <a:ext cx="426174" cy="4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0" descr="incredibrella-high-quality-icon-blk - Joust Umbrellas">
            <a:extLst>
              <a:ext uri="{FF2B5EF4-FFF2-40B4-BE49-F238E27FC236}">
                <a16:creationId xmlns:a16="http://schemas.microsoft.com/office/drawing/2014/main" xmlns="" id="{69249E70-2D0F-4EA5-A42C-70E9A770A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4278" y="3443308"/>
            <a:ext cx="452820" cy="49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2" descr="Group Unity Icon, HD Png Download - kindpng">
            <a:extLst>
              <a:ext uri="{FF2B5EF4-FFF2-40B4-BE49-F238E27FC236}">
                <a16:creationId xmlns:a16="http://schemas.microsoft.com/office/drawing/2014/main" xmlns="" id="{EB4B8C21-90A9-4A1E-9090-78E66AE55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090" y="4751666"/>
            <a:ext cx="426693" cy="41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4" descr="Appreciation, birthday, caring, gift, present icon">
            <a:extLst>
              <a:ext uri="{FF2B5EF4-FFF2-40B4-BE49-F238E27FC236}">
                <a16:creationId xmlns:a16="http://schemas.microsoft.com/office/drawing/2014/main" xmlns="" id="{76337E2B-8242-42EA-9E71-A82ECB986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992" y="4085060"/>
            <a:ext cx="499143" cy="50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6" descr="Teamwork Design And Round, Color, Round, Cooperation PNG Transparent  Clipart Image and PSD File for Free Download | Graphic design photo, Unity  logo, Logo design free">
            <a:extLst>
              <a:ext uri="{FF2B5EF4-FFF2-40B4-BE49-F238E27FC236}">
                <a16:creationId xmlns:a16="http://schemas.microsoft.com/office/drawing/2014/main" xmlns="" id="{27D11DBC-6853-4B99-81CA-97A0541C8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609" y="5299514"/>
            <a:ext cx="478426" cy="52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8" descr="Dedication, honest, honesty, loyal, reliability, trust, white collar icon">
            <a:extLst>
              <a:ext uri="{FF2B5EF4-FFF2-40B4-BE49-F238E27FC236}">
                <a16:creationId xmlns:a16="http://schemas.microsoft.com/office/drawing/2014/main" xmlns="" id="{BBF6AB82-293A-42E0-968C-42B2219E5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3495" y="5993345"/>
            <a:ext cx="460539" cy="39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9238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>
            <a:extLst>
              <a:ext uri="{FF2B5EF4-FFF2-40B4-BE49-F238E27FC236}">
                <a16:creationId xmlns="" xmlns:a16="http://schemas.microsoft.com/office/drawing/2014/main" id="{0FAE4C8E-C454-4683-B1CF-A21314DC4546}"/>
              </a:ext>
            </a:extLst>
          </p:cNvPr>
          <p:cNvGrpSpPr/>
          <p:nvPr/>
        </p:nvGrpSpPr>
        <p:grpSpPr>
          <a:xfrm>
            <a:off x="5409488" y="3059834"/>
            <a:ext cx="1056780" cy="1056780"/>
            <a:chOff x="8292388" y="1294534"/>
            <a:chExt cx="1056780" cy="1056780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2830D1A5-D32D-4C8A-B7A3-81D9A60AD4A9}"/>
                </a:ext>
              </a:extLst>
            </p:cNvPr>
            <p:cNvSpPr/>
            <p:nvPr/>
          </p:nvSpPr>
          <p:spPr>
            <a:xfrm>
              <a:off x="8292388" y="1294534"/>
              <a:ext cx="1056780" cy="10567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="" xmlns:a16="http://schemas.microsoft.com/office/drawing/2014/main" id="{73AC7B5B-0934-46E3-9501-8FFE2C500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63578" y="1365724"/>
              <a:ext cx="914400" cy="914400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Oval 17">
            <a:extLst>
              <a:ext uri="{FF2B5EF4-FFF2-40B4-BE49-F238E27FC236}">
                <a16:creationId xmlns="" xmlns:a16="http://schemas.microsoft.com/office/drawing/2014/main" id="{18650536-6EEF-420E-A865-24230C9EEBD8}"/>
              </a:ext>
            </a:extLst>
          </p:cNvPr>
          <p:cNvSpPr/>
          <p:nvPr/>
        </p:nvSpPr>
        <p:spPr>
          <a:xfrm rot="2734658">
            <a:off x="5729679" y="3252567"/>
            <a:ext cx="407340" cy="670526"/>
          </a:xfrm>
          <a:custGeom>
            <a:avLst/>
            <a:gdLst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0411 w 2487611"/>
              <a:gd name="connsiteY48" fmla="*/ 101253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91732 h 4117729"/>
              <a:gd name="connsiteX1" fmla="*/ 1668701 w 2487611"/>
              <a:gd name="connsiteY1" fmla="*/ 3492316 h 4117729"/>
              <a:gd name="connsiteX2" fmla="*/ 1698103 w 2487611"/>
              <a:gd name="connsiteY2" fmla="*/ 3835959 h 4117729"/>
              <a:gd name="connsiteX3" fmla="*/ 1503571 w 2487611"/>
              <a:gd name="connsiteY3" fmla="*/ 3618467 h 4117729"/>
              <a:gd name="connsiteX4" fmla="*/ 1461585 w 2487611"/>
              <a:gd name="connsiteY4" fmla="*/ 3832208 h 4117729"/>
              <a:gd name="connsiteX5" fmla="*/ 1244671 w 2487611"/>
              <a:gd name="connsiteY5" fmla="*/ 4117729 h 4117729"/>
              <a:gd name="connsiteX6" fmla="*/ 1079392 w 2487611"/>
              <a:gd name="connsiteY6" fmla="*/ 3811970 h 4117729"/>
              <a:gd name="connsiteX7" fmla="*/ 987763 w 2487611"/>
              <a:gd name="connsiteY7" fmla="*/ 3679772 h 4117729"/>
              <a:gd name="connsiteX8" fmla="*/ 854400 w 2487611"/>
              <a:gd name="connsiteY8" fmla="*/ 3746494 h 4117729"/>
              <a:gd name="connsiteX9" fmla="*/ 869102 w 2487611"/>
              <a:gd name="connsiteY9" fmla="*/ 3423079 h 4117729"/>
              <a:gd name="connsiteX10" fmla="*/ 1052587 w 2487611"/>
              <a:gd name="connsiteY10" fmla="*/ 3225534 h 4117729"/>
              <a:gd name="connsiteX11" fmla="*/ 1019981 w 2487611"/>
              <a:gd name="connsiteY11" fmla="*/ 3269557 h 4117729"/>
              <a:gd name="connsiteX12" fmla="*/ 1012121 w 2487611"/>
              <a:gd name="connsiteY12" fmla="*/ 3442474 h 4117729"/>
              <a:gd name="connsiteX13" fmla="*/ 1083424 w 2487611"/>
              <a:gd name="connsiteY13" fmla="*/ 3406801 h 4117729"/>
              <a:gd name="connsiteX14" fmla="*/ 1132416 w 2487611"/>
              <a:gd name="connsiteY14" fmla="*/ 3477481 h 4117729"/>
              <a:gd name="connsiteX15" fmla="*/ 1220783 w 2487611"/>
              <a:gd name="connsiteY15" fmla="*/ 3640958 h 4117729"/>
              <a:gd name="connsiteX16" fmla="*/ 1336759 w 2487611"/>
              <a:gd name="connsiteY16" fmla="*/ 3488301 h 4117729"/>
              <a:gd name="connsiteX17" fmla="*/ 1359207 w 2487611"/>
              <a:gd name="connsiteY17" fmla="*/ 3374022 h 4117729"/>
              <a:gd name="connsiteX18" fmla="*/ 1463216 w 2487611"/>
              <a:gd name="connsiteY18" fmla="*/ 3490306 h 4117729"/>
              <a:gd name="connsiteX19" fmla="*/ 1447496 w 2487611"/>
              <a:gd name="connsiteY19" fmla="*/ 3306574 h 4117729"/>
              <a:gd name="connsiteX20" fmla="*/ 1355591 w 2487611"/>
              <a:gd name="connsiteY20" fmla="*/ 3191732 h 4117729"/>
              <a:gd name="connsiteX21" fmla="*/ 803026 w 2487611"/>
              <a:gd name="connsiteY21" fmla="*/ 2884167 h 4117729"/>
              <a:gd name="connsiteX22" fmla="*/ 1689473 w 2487611"/>
              <a:gd name="connsiteY22" fmla="*/ 2884167 h 4117729"/>
              <a:gd name="connsiteX23" fmla="*/ 1482985 w 2487611"/>
              <a:gd name="connsiteY23" fmla="*/ 3164215 h 4117729"/>
              <a:gd name="connsiteX24" fmla="*/ 1009514 w 2487611"/>
              <a:gd name="connsiteY24" fmla="*/ 3164215 h 4117729"/>
              <a:gd name="connsiteX25" fmla="*/ 803026 w 2487611"/>
              <a:gd name="connsiteY25" fmla="*/ 2884167 h 4117729"/>
              <a:gd name="connsiteX26" fmla="*/ 1246249 w 2487611"/>
              <a:gd name="connsiteY26" fmla="*/ 1584102 h 4117729"/>
              <a:gd name="connsiteX27" fmla="*/ 1346518 w 2487611"/>
              <a:gd name="connsiteY27" fmla="*/ 1684371 h 4117729"/>
              <a:gd name="connsiteX28" fmla="*/ 1246249 w 2487611"/>
              <a:gd name="connsiteY28" fmla="*/ 1784640 h 4117729"/>
              <a:gd name="connsiteX29" fmla="*/ 1145980 w 2487611"/>
              <a:gd name="connsiteY29" fmla="*/ 1684371 h 4117729"/>
              <a:gd name="connsiteX30" fmla="*/ 1246249 w 2487611"/>
              <a:gd name="connsiteY30" fmla="*/ 1584102 h 4117729"/>
              <a:gd name="connsiteX31" fmla="*/ 1246249 w 2487611"/>
              <a:gd name="connsiteY31" fmla="*/ 1514596 h 4117729"/>
              <a:gd name="connsiteX32" fmla="*/ 1076474 w 2487611"/>
              <a:gd name="connsiteY32" fmla="*/ 1684371 h 4117729"/>
              <a:gd name="connsiteX33" fmla="*/ 1246249 w 2487611"/>
              <a:gd name="connsiteY33" fmla="*/ 1854146 h 4117729"/>
              <a:gd name="connsiteX34" fmla="*/ 1416024 w 2487611"/>
              <a:gd name="connsiteY34" fmla="*/ 1684371 h 4117729"/>
              <a:gd name="connsiteX35" fmla="*/ 1246249 w 2487611"/>
              <a:gd name="connsiteY35" fmla="*/ 1514596 h 4117729"/>
              <a:gd name="connsiteX36" fmla="*/ 1246249 w 2487611"/>
              <a:gd name="connsiteY36" fmla="*/ 761226 h 4117729"/>
              <a:gd name="connsiteX37" fmla="*/ 1446787 w 2487611"/>
              <a:gd name="connsiteY37" fmla="*/ 961764 h 4117729"/>
              <a:gd name="connsiteX38" fmla="*/ 1246249 w 2487611"/>
              <a:gd name="connsiteY38" fmla="*/ 1162302 h 4117729"/>
              <a:gd name="connsiteX39" fmla="*/ 1045711 w 2487611"/>
              <a:gd name="connsiteY39" fmla="*/ 961764 h 4117729"/>
              <a:gd name="connsiteX40" fmla="*/ 1246249 w 2487611"/>
              <a:gd name="connsiteY40" fmla="*/ 761226 h 4117729"/>
              <a:gd name="connsiteX41" fmla="*/ 1246249 w 2487611"/>
              <a:gd name="connsiteY41" fmla="*/ 622214 h 4117729"/>
              <a:gd name="connsiteX42" fmla="*/ 906699 w 2487611"/>
              <a:gd name="connsiteY42" fmla="*/ 961764 h 4117729"/>
              <a:gd name="connsiteX43" fmla="*/ 1246249 w 2487611"/>
              <a:gd name="connsiteY43" fmla="*/ 1301314 h 4117729"/>
              <a:gd name="connsiteX44" fmla="*/ 1585799 w 2487611"/>
              <a:gd name="connsiteY44" fmla="*/ 961764 h 4117729"/>
              <a:gd name="connsiteX45" fmla="*/ 1246249 w 2487611"/>
              <a:gd name="connsiteY45" fmla="*/ 622214 h 4117729"/>
              <a:gd name="connsiteX46" fmla="*/ 1237076 w 2487611"/>
              <a:gd name="connsiteY46" fmla="*/ 0 h 4117729"/>
              <a:gd name="connsiteX47" fmla="*/ 1243449 w 2487611"/>
              <a:gd name="connsiteY47" fmla="*/ 110915 h 4117729"/>
              <a:gd name="connsiteX48" fmla="*/ 1258169 w 2487611"/>
              <a:gd name="connsiteY48" fmla="*/ 12605 h 4117729"/>
              <a:gd name="connsiteX49" fmla="*/ 1891856 w 2487611"/>
              <a:gd name="connsiteY49" fmla="*/ 713203 h 4117729"/>
              <a:gd name="connsiteX50" fmla="*/ 2096831 w 2487611"/>
              <a:gd name="connsiteY50" fmla="*/ 1552470 h 4117729"/>
              <a:gd name="connsiteX51" fmla="*/ 2003408 w 2487611"/>
              <a:gd name="connsiteY51" fmla="*/ 2054055 h 4117729"/>
              <a:gd name="connsiteX52" fmla="*/ 2224895 w 2487611"/>
              <a:gd name="connsiteY52" fmla="*/ 2189415 h 4117729"/>
              <a:gd name="connsiteX53" fmla="*/ 2487611 w 2487611"/>
              <a:gd name="connsiteY53" fmla="*/ 2919570 h 4117729"/>
              <a:gd name="connsiteX54" fmla="*/ 1777602 w 2487611"/>
              <a:gd name="connsiteY54" fmla="*/ 2655584 h 4117729"/>
              <a:gd name="connsiteX55" fmla="*/ 1697050 w 2487611"/>
              <a:gd name="connsiteY55" fmla="*/ 2803564 h 4117729"/>
              <a:gd name="connsiteX56" fmla="*/ 789847 w 2487611"/>
              <a:gd name="connsiteY56" fmla="*/ 2803564 h 4117729"/>
              <a:gd name="connsiteX57" fmla="*/ 709405 w 2487611"/>
              <a:gd name="connsiteY57" fmla="*/ 2655809 h 4117729"/>
              <a:gd name="connsiteX58" fmla="*/ 0 w 2487611"/>
              <a:gd name="connsiteY58" fmla="*/ 2919570 h 4117729"/>
              <a:gd name="connsiteX59" fmla="*/ 262716 w 2487611"/>
              <a:gd name="connsiteY59" fmla="*/ 2189415 h 4117729"/>
              <a:gd name="connsiteX60" fmla="*/ 483603 w 2487611"/>
              <a:gd name="connsiteY60" fmla="*/ 2054421 h 4117729"/>
              <a:gd name="connsiteX61" fmla="*/ 390066 w 2487611"/>
              <a:gd name="connsiteY61" fmla="*/ 1552470 h 4117729"/>
              <a:gd name="connsiteX62" fmla="*/ 595041 w 2487611"/>
              <a:gd name="connsiteY62" fmla="*/ 713203 h 4117729"/>
              <a:gd name="connsiteX63" fmla="*/ 1237076 w 2487611"/>
              <a:gd name="connsiteY63" fmla="*/ 0 h 411772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7076 w 2487611"/>
              <a:gd name="connsiteY46" fmla="*/ 544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7076 w 2487611"/>
              <a:gd name="connsiteY63" fmla="*/ 5440 h 412316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8115 w 2487611"/>
              <a:gd name="connsiteY46" fmla="*/ 2487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8115 w 2487611"/>
              <a:gd name="connsiteY63" fmla="*/ 24870 h 4123169"/>
              <a:gd name="connsiteX0" fmla="*/ 1355591 w 2487611"/>
              <a:gd name="connsiteY0" fmla="*/ 3172302 h 4098299"/>
              <a:gd name="connsiteX1" fmla="*/ 1668701 w 2487611"/>
              <a:gd name="connsiteY1" fmla="*/ 3472886 h 4098299"/>
              <a:gd name="connsiteX2" fmla="*/ 1698103 w 2487611"/>
              <a:gd name="connsiteY2" fmla="*/ 3816529 h 4098299"/>
              <a:gd name="connsiteX3" fmla="*/ 1503571 w 2487611"/>
              <a:gd name="connsiteY3" fmla="*/ 3599037 h 4098299"/>
              <a:gd name="connsiteX4" fmla="*/ 1461585 w 2487611"/>
              <a:gd name="connsiteY4" fmla="*/ 3812778 h 4098299"/>
              <a:gd name="connsiteX5" fmla="*/ 1244671 w 2487611"/>
              <a:gd name="connsiteY5" fmla="*/ 4098299 h 4098299"/>
              <a:gd name="connsiteX6" fmla="*/ 1079392 w 2487611"/>
              <a:gd name="connsiteY6" fmla="*/ 3792540 h 4098299"/>
              <a:gd name="connsiteX7" fmla="*/ 987763 w 2487611"/>
              <a:gd name="connsiteY7" fmla="*/ 3660342 h 4098299"/>
              <a:gd name="connsiteX8" fmla="*/ 854400 w 2487611"/>
              <a:gd name="connsiteY8" fmla="*/ 3727064 h 4098299"/>
              <a:gd name="connsiteX9" fmla="*/ 869102 w 2487611"/>
              <a:gd name="connsiteY9" fmla="*/ 3403649 h 4098299"/>
              <a:gd name="connsiteX10" fmla="*/ 1052587 w 2487611"/>
              <a:gd name="connsiteY10" fmla="*/ 3206104 h 4098299"/>
              <a:gd name="connsiteX11" fmla="*/ 1019981 w 2487611"/>
              <a:gd name="connsiteY11" fmla="*/ 3250127 h 4098299"/>
              <a:gd name="connsiteX12" fmla="*/ 1012121 w 2487611"/>
              <a:gd name="connsiteY12" fmla="*/ 3423044 h 4098299"/>
              <a:gd name="connsiteX13" fmla="*/ 1083424 w 2487611"/>
              <a:gd name="connsiteY13" fmla="*/ 3387371 h 4098299"/>
              <a:gd name="connsiteX14" fmla="*/ 1132416 w 2487611"/>
              <a:gd name="connsiteY14" fmla="*/ 3458051 h 4098299"/>
              <a:gd name="connsiteX15" fmla="*/ 1220783 w 2487611"/>
              <a:gd name="connsiteY15" fmla="*/ 3621528 h 4098299"/>
              <a:gd name="connsiteX16" fmla="*/ 1336759 w 2487611"/>
              <a:gd name="connsiteY16" fmla="*/ 3468871 h 4098299"/>
              <a:gd name="connsiteX17" fmla="*/ 1359207 w 2487611"/>
              <a:gd name="connsiteY17" fmla="*/ 3354592 h 4098299"/>
              <a:gd name="connsiteX18" fmla="*/ 1463216 w 2487611"/>
              <a:gd name="connsiteY18" fmla="*/ 3470876 h 4098299"/>
              <a:gd name="connsiteX19" fmla="*/ 1447496 w 2487611"/>
              <a:gd name="connsiteY19" fmla="*/ 3287144 h 4098299"/>
              <a:gd name="connsiteX20" fmla="*/ 1355591 w 2487611"/>
              <a:gd name="connsiteY20" fmla="*/ 3172302 h 4098299"/>
              <a:gd name="connsiteX21" fmla="*/ 803026 w 2487611"/>
              <a:gd name="connsiteY21" fmla="*/ 2864737 h 4098299"/>
              <a:gd name="connsiteX22" fmla="*/ 1689473 w 2487611"/>
              <a:gd name="connsiteY22" fmla="*/ 2864737 h 4098299"/>
              <a:gd name="connsiteX23" fmla="*/ 1482985 w 2487611"/>
              <a:gd name="connsiteY23" fmla="*/ 3144785 h 4098299"/>
              <a:gd name="connsiteX24" fmla="*/ 1009514 w 2487611"/>
              <a:gd name="connsiteY24" fmla="*/ 3144785 h 4098299"/>
              <a:gd name="connsiteX25" fmla="*/ 803026 w 2487611"/>
              <a:gd name="connsiteY25" fmla="*/ 2864737 h 4098299"/>
              <a:gd name="connsiteX26" fmla="*/ 1246249 w 2487611"/>
              <a:gd name="connsiteY26" fmla="*/ 1564672 h 4098299"/>
              <a:gd name="connsiteX27" fmla="*/ 1346518 w 2487611"/>
              <a:gd name="connsiteY27" fmla="*/ 1664941 h 4098299"/>
              <a:gd name="connsiteX28" fmla="*/ 1246249 w 2487611"/>
              <a:gd name="connsiteY28" fmla="*/ 1765210 h 4098299"/>
              <a:gd name="connsiteX29" fmla="*/ 1145980 w 2487611"/>
              <a:gd name="connsiteY29" fmla="*/ 1664941 h 4098299"/>
              <a:gd name="connsiteX30" fmla="*/ 1246249 w 2487611"/>
              <a:gd name="connsiteY30" fmla="*/ 1564672 h 4098299"/>
              <a:gd name="connsiteX31" fmla="*/ 1246249 w 2487611"/>
              <a:gd name="connsiteY31" fmla="*/ 1495166 h 4098299"/>
              <a:gd name="connsiteX32" fmla="*/ 1076474 w 2487611"/>
              <a:gd name="connsiteY32" fmla="*/ 1664941 h 4098299"/>
              <a:gd name="connsiteX33" fmla="*/ 1246249 w 2487611"/>
              <a:gd name="connsiteY33" fmla="*/ 1834716 h 4098299"/>
              <a:gd name="connsiteX34" fmla="*/ 1416024 w 2487611"/>
              <a:gd name="connsiteY34" fmla="*/ 1664941 h 4098299"/>
              <a:gd name="connsiteX35" fmla="*/ 1246249 w 2487611"/>
              <a:gd name="connsiteY35" fmla="*/ 1495166 h 4098299"/>
              <a:gd name="connsiteX36" fmla="*/ 1246249 w 2487611"/>
              <a:gd name="connsiteY36" fmla="*/ 741796 h 4098299"/>
              <a:gd name="connsiteX37" fmla="*/ 1446787 w 2487611"/>
              <a:gd name="connsiteY37" fmla="*/ 942334 h 4098299"/>
              <a:gd name="connsiteX38" fmla="*/ 1246249 w 2487611"/>
              <a:gd name="connsiteY38" fmla="*/ 1142872 h 4098299"/>
              <a:gd name="connsiteX39" fmla="*/ 1045711 w 2487611"/>
              <a:gd name="connsiteY39" fmla="*/ 942334 h 4098299"/>
              <a:gd name="connsiteX40" fmla="*/ 1246249 w 2487611"/>
              <a:gd name="connsiteY40" fmla="*/ 741796 h 4098299"/>
              <a:gd name="connsiteX41" fmla="*/ 1246249 w 2487611"/>
              <a:gd name="connsiteY41" fmla="*/ 602784 h 4098299"/>
              <a:gd name="connsiteX42" fmla="*/ 906699 w 2487611"/>
              <a:gd name="connsiteY42" fmla="*/ 942334 h 4098299"/>
              <a:gd name="connsiteX43" fmla="*/ 1246249 w 2487611"/>
              <a:gd name="connsiteY43" fmla="*/ 1281884 h 4098299"/>
              <a:gd name="connsiteX44" fmla="*/ 1585799 w 2487611"/>
              <a:gd name="connsiteY44" fmla="*/ 942334 h 4098299"/>
              <a:gd name="connsiteX45" fmla="*/ 1246249 w 2487611"/>
              <a:gd name="connsiteY45" fmla="*/ 602784 h 4098299"/>
              <a:gd name="connsiteX46" fmla="*/ 1238115 w 2487611"/>
              <a:gd name="connsiteY46" fmla="*/ 0 h 4098299"/>
              <a:gd name="connsiteX47" fmla="*/ 1243449 w 2487611"/>
              <a:gd name="connsiteY47" fmla="*/ 91485 h 4098299"/>
              <a:gd name="connsiteX48" fmla="*/ 1229544 w 2487611"/>
              <a:gd name="connsiteY48" fmla="*/ 4448 h 4098299"/>
              <a:gd name="connsiteX49" fmla="*/ 1891856 w 2487611"/>
              <a:gd name="connsiteY49" fmla="*/ 693773 h 4098299"/>
              <a:gd name="connsiteX50" fmla="*/ 2096831 w 2487611"/>
              <a:gd name="connsiteY50" fmla="*/ 1533040 h 4098299"/>
              <a:gd name="connsiteX51" fmla="*/ 2003408 w 2487611"/>
              <a:gd name="connsiteY51" fmla="*/ 2034625 h 4098299"/>
              <a:gd name="connsiteX52" fmla="*/ 2224895 w 2487611"/>
              <a:gd name="connsiteY52" fmla="*/ 2169985 h 4098299"/>
              <a:gd name="connsiteX53" fmla="*/ 2487611 w 2487611"/>
              <a:gd name="connsiteY53" fmla="*/ 2900140 h 4098299"/>
              <a:gd name="connsiteX54" fmla="*/ 1777602 w 2487611"/>
              <a:gd name="connsiteY54" fmla="*/ 2636154 h 4098299"/>
              <a:gd name="connsiteX55" fmla="*/ 1697050 w 2487611"/>
              <a:gd name="connsiteY55" fmla="*/ 2784134 h 4098299"/>
              <a:gd name="connsiteX56" fmla="*/ 789847 w 2487611"/>
              <a:gd name="connsiteY56" fmla="*/ 2784134 h 4098299"/>
              <a:gd name="connsiteX57" fmla="*/ 709405 w 2487611"/>
              <a:gd name="connsiteY57" fmla="*/ 2636379 h 4098299"/>
              <a:gd name="connsiteX58" fmla="*/ 0 w 2487611"/>
              <a:gd name="connsiteY58" fmla="*/ 2900140 h 4098299"/>
              <a:gd name="connsiteX59" fmla="*/ 262716 w 2487611"/>
              <a:gd name="connsiteY59" fmla="*/ 2169985 h 4098299"/>
              <a:gd name="connsiteX60" fmla="*/ 483603 w 2487611"/>
              <a:gd name="connsiteY60" fmla="*/ 2034991 h 4098299"/>
              <a:gd name="connsiteX61" fmla="*/ 390066 w 2487611"/>
              <a:gd name="connsiteY61" fmla="*/ 1533040 h 4098299"/>
              <a:gd name="connsiteX62" fmla="*/ 595041 w 2487611"/>
              <a:gd name="connsiteY62" fmla="*/ 693773 h 4098299"/>
              <a:gd name="connsiteX63" fmla="*/ 1238115 w 2487611"/>
              <a:gd name="connsiteY63" fmla="*/ 0 h 4098299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43449 w 2487611"/>
              <a:gd name="connsiteY47" fmla="*/ 87037 h 4093851"/>
              <a:gd name="connsiteX48" fmla="*/ 1229544 w 2487611"/>
              <a:gd name="connsiteY48" fmla="*/ 0 h 4093851"/>
              <a:gd name="connsiteX49" fmla="*/ 1891856 w 2487611"/>
              <a:gd name="connsiteY49" fmla="*/ 689325 h 4093851"/>
              <a:gd name="connsiteX50" fmla="*/ 2096831 w 2487611"/>
              <a:gd name="connsiteY50" fmla="*/ 1528592 h 4093851"/>
              <a:gd name="connsiteX51" fmla="*/ 2003408 w 2487611"/>
              <a:gd name="connsiteY51" fmla="*/ 2030177 h 4093851"/>
              <a:gd name="connsiteX52" fmla="*/ 2224895 w 2487611"/>
              <a:gd name="connsiteY52" fmla="*/ 2165537 h 4093851"/>
              <a:gd name="connsiteX53" fmla="*/ 2487611 w 2487611"/>
              <a:gd name="connsiteY53" fmla="*/ 2895692 h 4093851"/>
              <a:gd name="connsiteX54" fmla="*/ 1777602 w 2487611"/>
              <a:gd name="connsiteY54" fmla="*/ 2631706 h 4093851"/>
              <a:gd name="connsiteX55" fmla="*/ 1697050 w 2487611"/>
              <a:gd name="connsiteY55" fmla="*/ 2779686 h 4093851"/>
              <a:gd name="connsiteX56" fmla="*/ 789847 w 2487611"/>
              <a:gd name="connsiteY56" fmla="*/ 2779686 h 4093851"/>
              <a:gd name="connsiteX57" fmla="*/ 709405 w 2487611"/>
              <a:gd name="connsiteY57" fmla="*/ 2631931 h 4093851"/>
              <a:gd name="connsiteX58" fmla="*/ 0 w 2487611"/>
              <a:gd name="connsiteY58" fmla="*/ 2895692 h 4093851"/>
              <a:gd name="connsiteX59" fmla="*/ 262716 w 2487611"/>
              <a:gd name="connsiteY59" fmla="*/ 2165537 h 4093851"/>
              <a:gd name="connsiteX60" fmla="*/ 483603 w 2487611"/>
              <a:gd name="connsiteY60" fmla="*/ 2030543 h 4093851"/>
              <a:gd name="connsiteX61" fmla="*/ 390066 w 2487611"/>
              <a:gd name="connsiteY61" fmla="*/ 1528592 h 4093851"/>
              <a:gd name="connsiteX62" fmla="*/ 595041 w 2487611"/>
              <a:gd name="connsiteY62" fmla="*/ 689325 h 4093851"/>
              <a:gd name="connsiteX63" fmla="*/ 1225855 w 2487611"/>
              <a:gd name="connsiteY63" fmla="*/ 9198 h 4093851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29544 w 2487611"/>
              <a:gd name="connsiteY47" fmla="*/ 0 h 4093851"/>
              <a:gd name="connsiteX48" fmla="*/ 1891856 w 2487611"/>
              <a:gd name="connsiteY48" fmla="*/ 689325 h 4093851"/>
              <a:gd name="connsiteX49" fmla="*/ 2096831 w 2487611"/>
              <a:gd name="connsiteY49" fmla="*/ 1528592 h 4093851"/>
              <a:gd name="connsiteX50" fmla="*/ 2003408 w 2487611"/>
              <a:gd name="connsiteY50" fmla="*/ 2030177 h 4093851"/>
              <a:gd name="connsiteX51" fmla="*/ 2224895 w 2487611"/>
              <a:gd name="connsiteY51" fmla="*/ 2165537 h 4093851"/>
              <a:gd name="connsiteX52" fmla="*/ 2487611 w 2487611"/>
              <a:gd name="connsiteY52" fmla="*/ 2895692 h 4093851"/>
              <a:gd name="connsiteX53" fmla="*/ 1777602 w 2487611"/>
              <a:gd name="connsiteY53" fmla="*/ 2631706 h 4093851"/>
              <a:gd name="connsiteX54" fmla="*/ 1697050 w 2487611"/>
              <a:gd name="connsiteY54" fmla="*/ 2779686 h 4093851"/>
              <a:gd name="connsiteX55" fmla="*/ 789847 w 2487611"/>
              <a:gd name="connsiteY55" fmla="*/ 2779686 h 4093851"/>
              <a:gd name="connsiteX56" fmla="*/ 709405 w 2487611"/>
              <a:gd name="connsiteY56" fmla="*/ 2631931 h 4093851"/>
              <a:gd name="connsiteX57" fmla="*/ 0 w 2487611"/>
              <a:gd name="connsiteY57" fmla="*/ 2895692 h 4093851"/>
              <a:gd name="connsiteX58" fmla="*/ 262716 w 2487611"/>
              <a:gd name="connsiteY58" fmla="*/ 2165537 h 4093851"/>
              <a:gd name="connsiteX59" fmla="*/ 483603 w 2487611"/>
              <a:gd name="connsiteY59" fmla="*/ 2030543 h 4093851"/>
              <a:gd name="connsiteX60" fmla="*/ 390066 w 2487611"/>
              <a:gd name="connsiteY60" fmla="*/ 1528592 h 4093851"/>
              <a:gd name="connsiteX61" fmla="*/ 595041 w 2487611"/>
              <a:gd name="connsiteY61" fmla="*/ 689325 h 4093851"/>
              <a:gd name="connsiteX62" fmla="*/ 1225855 w 2487611"/>
              <a:gd name="connsiteY62" fmla="*/ 9198 h 4093851"/>
              <a:gd name="connsiteX0" fmla="*/ 1355591 w 2487611"/>
              <a:gd name="connsiteY0" fmla="*/ 3168890 h 4094887"/>
              <a:gd name="connsiteX1" fmla="*/ 1668701 w 2487611"/>
              <a:gd name="connsiteY1" fmla="*/ 3469474 h 4094887"/>
              <a:gd name="connsiteX2" fmla="*/ 1698103 w 2487611"/>
              <a:gd name="connsiteY2" fmla="*/ 3813117 h 4094887"/>
              <a:gd name="connsiteX3" fmla="*/ 1503571 w 2487611"/>
              <a:gd name="connsiteY3" fmla="*/ 3595625 h 4094887"/>
              <a:gd name="connsiteX4" fmla="*/ 1461585 w 2487611"/>
              <a:gd name="connsiteY4" fmla="*/ 3809366 h 4094887"/>
              <a:gd name="connsiteX5" fmla="*/ 1244671 w 2487611"/>
              <a:gd name="connsiteY5" fmla="*/ 4094887 h 4094887"/>
              <a:gd name="connsiteX6" fmla="*/ 1079392 w 2487611"/>
              <a:gd name="connsiteY6" fmla="*/ 3789128 h 4094887"/>
              <a:gd name="connsiteX7" fmla="*/ 987763 w 2487611"/>
              <a:gd name="connsiteY7" fmla="*/ 3656930 h 4094887"/>
              <a:gd name="connsiteX8" fmla="*/ 854400 w 2487611"/>
              <a:gd name="connsiteY8" fmla="*/ 3723652 h 4094887"/>
              <a:gd name="connsiteX9" fmla="*/ 869102 w 2487611"/>
              <a:gd name="connsiteY9" fmla="*/ 3400237 h 4094887"/>
              <a:gd name="connsiteX10" fmla="*/ 1052587 w 2487611"/>
              <a:gd name="connsiteY10" fmla="*/ 3202692 h 4094887"/>
              <a:gd name="connsiteX11" fmla="*/ 1019981 w 2487611"/>
              <a:gd name="connsiteY11" fmla="*/ 3246715 h 4094887"/>
              <a:gd name="connsiteX12" fmla="*/ 1012121 w 2487611"/>
              <a:gd name="connsiteY12" fmla="*/ 3419632 h 4094887"/>
              <a:gd name="connsiteX13" fmla="*/ 1083424 w 2487611"/>
              <a:gd name="connsiteY13" fmla="*/ 3383959 h 4094887"/>
              <a:gd name="connsiteX14" fmla="*/ 1132416 w 2487611"/>
              <a:gd name="connsiteY14" fmla="*/ 3454639 h 4094887"/>
              <a:gd name="connsiteX15" fmla="*/ 1220783 w 2487611"/>
              <a:gd name="connsiteY15" fmla="*/ 3618116 h 4094887"/>
              <a:gd name="connsiteX16" fmla="*/ 1336759 w 2487611"/>
              <a:gd name="connsiteY16" fmla="*/ 3465459 h 4094887"/>
              <a:gd name="connsiteX17" fmla="*/ 1359207 w 2487611"/>
              <a:gd name="connsiteY17" fmla="*/ 3351180 h 4094887"/>
              <a:gd name="connsiteX18" fmla="*/ 1463216 w 2487611"/>
              <a:gd name="connsiteY18" fmla="*/ 3467464 h 4094887"/>
              <a:gd name="connsiteX19" fmla="*/ 1447496 w 2487611"/>
              <a:gd name="connsiteY19" fmla="*/ 3283732 h 4094887"/>
              <a:gd name="connsiteX20" fmla="*/ 1355591 w 2487611"/>
              <a:gd name="connsiteY20" fmla="*/ 3168890 h 4094887"/>
              <a:gd name="connsiteX21" fmla="*/ 803026 w 2487611"/>
              <a:gd name="connsiteY21" fmla="*/ 2861325 h 4094887"/>
              <a:gd name="connsiteX22" fmla="*/ 1689473 w 2487611"/>
              <a:gd name="connsiteY22" fmla="*/ 2861325 h 4094887"/>
              <a:gd name="connsiteX23" fmla="*/ 1482985 w 2487611"/>
              <a:gd name="connsiteY23" fmla="*/ 3141373 h 4094887"/>
              <a:gd name="connsiteX24" fmla="*/ 1009514 w 2487611"/>
              <a:gd name="connsiteY24" fmla="*/ 3141373 h 4094887"/>
              <a:gd name="connsiteX25" fmla="*/ 803026 w 2487611"/>
              <a:gd name="connsiteY25" fmla="*/ 2861325 h 4094887"/>
              <a:gd name="connsiteX26" fmla="*/ 1246249 w 2487611"/>
              <a:gd name="connsiteY26" fmla="*/ 1561260 h 4094887"/>
              <a:gd name="connsiteX27" fmla="*/ 1346518 w 2487611"/>
              <a:gd name="connsiteY27" fmla="*/ 1661529 h 4094887"/>
              <a:gd name="connsiteX28" fmla="*/ 1246249 w 2487611"/>
              <a:gd name="connsiteY28" fmla="*/ 1761798 h 4094887"/>
              <a:gd name="connsiteX29" fmla="*/ 1145980 w 2487611"/>
              <a:gd name="connsiteY29" fmla="*/ 1661529 h 4094887"/>
              <a:gd name="connsiteX30" fmla="*/ 1246249 w 2487611"/>
              <a:gd name="connsiteY30" fmla="*/ 1561260 h 4094887"/>
              <a:gd name="connsiteX31" fmla="*/ 1246249 w 2487611"/>
              <a:gd name="connsiteY31" fmla="*/ 1491754 h 4094887"/>
              <a:gd name="connsiteX32" fmla="*/ 1076474 w 2487611"/>
              <a:gd name="connsiteY32" fmla="*/ 1661529 h 4094887"/>
              <a:gd name="connsiteX33" fmla="*/ 1246249 w 2487611"/>
              <a:gd name="connsiteY33" fmla="*/ 1831304 h 4094887"/>
              <a:gd name="connsiteX34" fmla="*/ 1416024 w 2487611"/>
              <a:gd name="connsiteY34" fmla="*/ 1661529 h 4094887"/>
              <a:gd name="connsiteX35" fmla="*/ 1246249 w 2487611"/>
              <a:gd name="connsiteY35" fmla="*/ 1491754 h 4094887"/>
              <a:gd name="connsiteX36" fmla="*/ 1246249 w 2487611"/>
              <a:gd name="connsiteY36" fmla="*/ 738384 h 4094887"/>
              <a:gd name="connsiteX37" fmla="*/ 1446787 w 2487611"/>
              <a:gd name="connsiteY37" fmla="*/ 938922 h 4094887"/>
              <a:gd name="connsiteX38" fmla="*/ 1246249 w 2487611"/>
              <a:gd name="connsiteY38" fmla="*/ 1139460 h 4094887"/>
              <a:gd name="connsiteX39" fmla="*/ 1045711 w 2487611"/>
              <a:gd name="connsiteY39" fmla="*/ 938922 h 4094887"/>
              <a:gd name="connsiteX40" fmla="*/ 1246249 w 2487611"/>
              <a:gd name="connsiteY40" fmla="*/ 738384 h 4094887"/>
              <a:gd name="connsiteX41" fmla="*/ 1246249 w 2487611"/>
              <a:gd name="connsiteY41" fmla="*/ 599372 h 4094887"/>
              <a:gd name="connsiteX42" fmla="*/ 906699 w 2487611"/>
              <a:gd name="connsiteY42" fmla="*/ 938922 h 4094887"/>
              <a:gd name="connsiteX43" fmla="*/ 1246249 w 2487611"/>
              <a:gd name="connsiteY43" fmla="*/ 1278472 h 4094887"/>
              <a:gd name="connsiteX44" fmla="*/ 1585799 w 2487611"/>
              <a:gd name="connsiteY44" fmla="*/ 938922 h 4094887"/>
              <a:gd name="connsiteX45" fmla="*/ 1246249 w 2487611"/>
              <a:gd name="connsiteY45" fmla="*/ 599372 h 4094887"/>
              <a:gd name="connsiteX46" fmla="*/ 1235050 w 2487611"/>
              <a:gd name="connsiteY46" fmla="*/ 0 h 4094887"/>
              <a:gd name="connsiteX47" fmla="*/ 1229544 w 2487611"/>
              <a:gd name="connsiteY47" fmla="*/ 1036 h 4094887"/>
              <a:gd name="connsiteX48" fmla="*/ 1891856 w 2487611"/>
              <a:gd name="connsiteY48" fmla="*/ 690361 h 4094887"/>
              <a:gd name="connsiteX49" fmla="*/ 2096831 w 2487611"/>
              <a:gd name="connsiteY49" fmla="*/ 1529628 h 4094887"/>
              <a:gd name="connsiteX50" fmla="*/ 2003408 w 2487611"/>
              <a:gd name="connsiteY50" fmla="*/ 2031213 h 4094887"/>
              <a:gd name="connsiteX51" fmla="*/ 2224895 w 2487611"/>
              <a:gd name="connsiteY51" fmla="*/ 2166573 h 4094887"/>
              <a:gd name="connsiteX52" fmla="*/ 2487611 w 2487611"/>
              <a:gd name="connsiteY52" fmla="*/ 2896728 h 4094887"/>
              <a:gd name="connsiteX53" fmla="*/ 1777602 w 2487611"/>
              <a:gd name="connsiteY53" fmla="*/ 2632742 h 4094887"/>
              <a:gd name="connsiteX54" fmla="*/ 1697050 w 2487611"/>
              <a:gd name="connsiteY54" fmla="*/ 2780722 h 4094887"/>
              <a:gd name="connsiteX55" fmla="*/ 789847 w 2487611"/>
              <a:gd name="connsiteY55" fmla="*/ 2780722 h 4094887"/>
              <a:gd name="connsiteX56" fmla="*/ 709405 w 2487611"/>
              <a:gd name="connsiteY56" fmla="*/ 2632967 h 4094887"/>
              <a:gd name="connsiteX57" fmla="*/ 0 w 2487611"/>
              <a:gd name="connsiteY57" fmla="*/ 2896728 h 4094887"/>
              <a:gd name="connsiteX58" fmla="*/ 262716 w 2487611"/>
              <a:gd name="connsiteY58" fmla="*/ 2166573 h 4094887"/>
              <a:gd name="connsiteX59" fmla="*/ 483603 w 2487611"/>
              <a:gd name="connsiteY59" fmla="*/ 2031579 h 4094887"/>
              <a:gd name="connsiteX60" fmla="*/ 390066 w 2487611"/>
              <a:gd name="connsiteY60" fmla="*/ 1529628 h 4094887"/>
              <a:gd name="connsiteX61" fmla="*/ 595041 w 2487611"/>
              <a:gd name="connsiteY61" fmla="*/ 690361 h 4094887"/>
              <a:gd name="connsiteX62" fmla="*/ 1235050 w 2487611"/>
              <a:gd name="connsiteY62" fmla="*/ 0 h 409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87611" h="4094887">
                <a:moveTo>
                  <a:pt x="1355591" y="3168890"/>
                </a:moveTo>
                <a:cubicBezTo>
                  <a:pt x="1473595" y="3210993"/>
                  <a:pt x="1581876" y="3305191"/>
                  <a:pt x="1668701" y="3469474"/>
                </a:cubicBezTo>
                <a:cubicBezTo>
                  <a:pt x="1695925" y="3526851"/>
                  <a:pt x="1780322" y="3714906"/>
                  <a:pt x="1698103" y="3813117"/>
                </a:cubicBezTo>
                <a:cubicBezTo>
                  <a:pt x="1602299" y="3649464"/>
                  <a:pt x="1614173" y="3625906"/>
                  <a:pt x="1503571" y="3595625"/>
                </a:cubicBezTo>
                <a:cubicBezTo>
                  <a:pt x="1496942" y="3685463"/>
                  <a:pt x="1467966" y="3774165"/>
                  <a:pt x="1461585" y="3809366"/>
                </a:cubicBezTo>
                <a:cubicBezTo>
                  <a:pt x="1385470" y="3978592"/>
                  <a:pt x="1404096" y="3968132"/>
                  <a:pt x="1244671" y="4094887"/>
                </a:cubicBezTo>
                <a:cubicBezTo>
                  <a:pt x="1246206" y="3880802"/>
                  <a:pt x="1159532" y="3834965"/>
                  <a:pt x="1079392" y="3789128"/>
                </a:cubicBezTo>
                <a:cubicBezTo>
                  <a:pt x="1026853" y="3769315"/>
                  <a:pt x="996695" y="3717697"/>
                  <a:pt x="987763" y="3656930"/>
                </a:cubicBezTo>
                <a:cubicBezTo>
                  <a:pt x="943900" y="3685346"/>
                  <a:pt x="898437" y="3695225"/>
                  <a:pt x="854400" y="3723652"/>
                </a:cubicBezTo>
                <a:cubicBezTo>
                  <a:pt x="854400" y="3658863"/>
                  <a:pt x="789060" y="3535267"/>
                  <a:pt x="869102" y="3400237"/>
                </a:cubicBezTo>
                <a:cubicBezTo>
                  <a:pt x="905823" y="3342803"/>
                  <a:pt x="973047" y="3258718"/>
                  <a:pt x="1052587" y="3202692"/>
                </a:cubicBezTo>
                <a:lnTo>
                  <a:pt x="1019981" y="3246715"/>
                </a:lnTo>
                <a:cubicBezTo>
                  <a:pt x="977187" y="3318910"/>
                  <a:pt x="1012121" y="3384991"/>
                  <a:pt x="1012121" y="3419632"/>
                </a:cubicBezTo>
                <a:cubicBezTo>
                  <a:pt x="1035665" y="3404433"/>
                  <a:pt x="1059972" y="3399151"/>
                  <a:pt x="1083424" y="3383959"/>
                </a:cubicBezTo>
                <a:cubicBezTo>
                  <a:pt x="1088200" y="3416448"/>
                  <a:pt x="1104325" y="3444046"/>
                  <a:pt x="1132416" y="3454639"/>
                </a:cubicBezTo>
                <a:cubicBezTo>
                  <a:pt x="1175263" y="3479146"/>
                  <a:pt x="1221604" y="3503653"/>
                  <a:pt x="1220783" y="3618116"/>
                </a:cubicBezTo>
                <a:cubicBezTo>
                  <a:pt x="1306022" y="3550346"/>
                  <a:pt x="1296063" y="3555938"/>
                  <a:pt x="1336759" y="3465459"/>
                </a:cubicBezTo>
                <a:cubicBezTo>
                  <a:pt x="1340170" y="3446638"/>
                  <a:pt x="1355662" y="3399214"/>
                  <a:pt x="1359207" y="3351180"/>
                </a:cubicBezTo>
                <a:cubicBezTo>
                  <a:pt x="1418341" y="3367371"/>
                  <a:pt x="1411993" y="3379966"/>
                  <a:pt x="1463216" y="3467464"/>
                </a:cubicBezTo>
                <a:cubicBezTo>
                  <a:pt x="1507175" y="3414955"/>
                  <a:pt x="1462051" y="3314410"/>
                  <a:pt x="1447496" y="3283732"/>
                </a:cubicBezTo>
                <a:cubicBezTo>
                  <a:pt x="1420721" y="3233074"/>
                  <a:pt x="1390133" y="3194880"/>
                  <a:pt x="1355591" y="3168890"/>
                </a:cubicBezTo>
                <a:close/>
                <a:moveTo>
                  <a:pt x="803026" y="2861325"/>
                </a:moveTo>
                <a:lnTo>
                  <a:pt x="1689473" y="2861325"/>
                </a:lnTo>
                <a:lnTo>
                  <a:pt x="1482985" y="3141373"/>
                </a:lnTo>
                <a:lnTo>
                  <a:pt x="1009514" y="3141373"/>
                </a:lnTo>
                <a:lnTo>
                  <a:pt x="803026" y="2861325"/>
                </a:lnTo>
                <a:close/>
                <a:moveTo>
                  <a:pt x="1246249" y="1561260"/>
                </a:moveTo>
                <a:cubicBezTo>
                  <a:pt x="1301626" y="1561260"/>
                  <a:pt x="1346518" y="1606152"/>
                  <a:pt x="1346518" y="1661529"/>
                </a:cubicBezTo>
                <a:cubicBezTo>
                  <a:pt x="1346518" y="1716906"/>
                  <a:pt x="1301626" y="1761798"/>
                  <a:pt x="1246249" y="1761798"/>
                </a:cubicBezTo>
                <a:cubicBezTo>
                  <a:pt x="1190872" y="1761798"/>
                  <a:pt x="1145980" y="1716906"/>
                  <a:pt x="1145980" y="1661529"/>
                </a:cubicBezTo>
                <a:cubicBezTo>
                  <a:pt x="1145980" y="1606152"/>
                  <a:pt x="1190872" y="1561260"/>
                  <a:pt x="1246249" y="1561260"/>
                </a:cubicBezTo>
                <a:close/>
                <a:moveTo>
                  <a:pt x="1246249" y="1491754"/>
                </a:moveTo>
                <a:cubicBezTo>
                  <a:pt x="1152485" y="1491754"/>
                  <a:pt x="1076474" y="1567765"/>
                  <a:pt x="1076474" y="1661529"/>
                </a:cubicBezTo>
                <a:cubicBezTo>
                  <a:pt x="1076474" y="1755293"/>
                  <a:pt x="1152485" y="1831304"/>
                  <a:pt x="1246249" y="1831304"/>
                </a:cubicBezTo>
                <a:cubicBezTo>
                  <a:pt x="1340013" y="1831304"/>
                  <a:pt x="1416024" y="1755293"/>
                  <a:pt x="1416024" y="1661529"/>
                </a:cubicBezTo>
                <a:cubicBezTo>
                  <a:pt x="1416024" y="1567765"/>
                  <a:pt x="1340013" y="1491754"/>
                  <a:pt x="1246249" y="1491754"/>
                </a:cubicBezTo>
                <a:close/>
                <a:moveTo>
                  <a:pt x="1246249" y="738384"/>
                </a:moveTo>
                <a:cubicBezTo>
                  <a:pt x="1357003" y="738384"/>
                  <a:pt x="1446787" y="828168"/>
                  <a:pt x="1446787" y="938922"/>
                </a:cubicBezTo>
                <a:cubicBezTo>
                  <a:pt x="1446787" y="1049676"/>
                  <a:pt x="1357003" y="1139460"/>
                  <a:pt x="1246249" y="1139460"/>
                </a:cubicBezTo>
                <a:cubicBezTo>
                  <a:pt x="1135495" y="1139460"/>
                  <a:pt x="1045711" y="1049676"/>
                  <a:pt x="1045711" y="938922"/>
                </a:cubicBezTo>
                <a:cubicBezTo>
                  <a:pt x="1045711" y="828168"/>
                  <a:pt x="1135495" y="738384"/>
                  <a:pt x="1246249" y="738384"/>
                </a:cubicBezTo>
                <a:close/>
                <a:moveTo>
                  <a:pt x="1246249" y="599372"/>
                </a:moveTo>
                <a:cubicBezTo>
                  <a:pt x="1058721" y="599372"/>
                  <a:pt x="906699" y="751394"/>
                  <a:pt x="906699" y="938922"/>
                </a:cubicBezTo>
                <a:cubicBezTo>
                  <a:pt x="906699" y="1126450"/>
                  <a:pt x="1058721" y="1278472"/>
                  <a:pt x="1246249" y="1278472"/>
                </a:cubicBezTo>
                <a:cubicBezTo>
                  <a:pt x="1433777" y="1278472"/>
                  <a:pt x="1585799" y="1126450"/>
                  <a:pt x="1585799" y="938922"/>
                </a:cubicBezTo>
                <a:cubicBezTo>
                  <a:pt x="1585799" y="751394"/>
                  <a:pt x="1433777" y="599372"/>
                  <a:pt x="1246249" y="599372"/>
                </a:cubicBezTo>
                <a:close/>
                <a:moveTo>
                  <a:pt x="1235050" y="0"/>
                </a:moveTo>
                <a:lnTo>
                  <a:pt x="1229544" y="1036"/>
                </a:lnTo>
                <a:cubicBezTo>
                  <a:pt x="1489347" y="133873"/>
                  <a:pt x="1749649" y="461397"/>
                  <a:pt x="1891856" y="690361"/>
                </a:cubicBezTo>
                <a:cubicBezTo>
                  <a:pt x="2013592" y="919326"/>
                  <a:pt x="2102003" y="1246061"/>
                  <a:pt x="2096831" y="1529628"/>
                </a:cubicBezTo>
                <a:cubicBezTo>
                  <a:pt x="2096831" y="1659128"/>
                  <a:pt x="2058845" y="1842372"/>
                  <a:pt x="2003408" y="2031213"/>
                </a:cubicBezTo>
                <a:lnTo>
                  <a:pt x="2224895" y="2166573"/>
                </a:lnTo>
                <a:lnTo>
                  <a:pt x="2487611" y="2896728"/>
                </a:lnTo>
                <a:lnTo>
                  <a:pt x="1777602" y="2632742"/>
                </a:lnTo>
                <a:cubicBezTo>
                  <a:pt x="1749049" y="2692676"/>
                  <a:pt x="1721557" y="2743254"/>
                  <a:pt x="1697050" y="2780722"/>
                </a:cubicBezTo>
                <a:lnTo>
                  <a:pt x="789847" y="2780722"/>
                </a:lnTo>
                <a:cubicBezTo>
                  <a:pt x="765372" y="2743301"/>
                  <a:pt x="737918" y="2692803"/>
                  <a:pt x="709405" y="2632967"/>
                </a:cubicBezTo>
                <a:lnTo>
                  <a:pt x="0" y="2896728"/>
                </a:lnTo>
                <a:lnTo>
                  <a:pt x="262716" y="2166573"/>
                </a:lnTo>
                <a:lnTo>
                  <a:pt x="483603" y="2031579"/>
                </a:lnTo>
                <a:cubicBezTo>
                  <a:pt x="428102" y="1842611"/>
                  <a:pt x="390066" y="1659212"/>
                  <a:pt x="390066" y="1529628"/>
                </a:cubicBezTo>
                <a:cubicBezTo>
                  <a:pt x="384894" y="1246061"/>
                  <a:pt x="473305" y="919326"/>
                  <a:pt x="595041" y="690361"/>
                </a:cubicBezTo>
                <a:cubicBezTo>
                  <a:pt x="737248" y="461397"/>
                  <a:pt x="957359" y="97388"/>
                  <a:pt x="12350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pic>
        <p:nvPicPr>
          <p:cNvPr id="11" name="Picture 2" descr="C:\xampp\htdocs\broswel\store\mlm\oct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1600" y="932900"/>
            <a:ext cx="6616700" cy="5181600"/>
          </a:xfrm>
          <a:prstGeom prst="rect">
            <a:avLst/>
          </a:prstGeom>
          <a:noFill/>
        </p:spPr>
      </p:pic>
      <p:sp>
        <p:nvSpPr>
          <p:cNvPr id="20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903222" y="36068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860443" y="36792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2-Level </a:t>
            </a:r>
            <a:r>
              <a:rPr lang="en-US" sz="1400" b="1" dirty="0" smtClean="0"/>
              <a:t>Bonus</a:t>
            </a:r>
            <a:endParaRPr lang="hi-IN" sz="1400" b="1" dirty="0" smtClean="0"/>
          </a:p>
        </p:txBody>
      </p:sp>
      <p:sp>
        <p:nvSpPr>
          <p:cNvPr id="22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4040122" y="59944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4-Rank 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Income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281922" y="10160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8239143" y="10884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8-Director </a:t>
            </a:r>
            <a:r>
              <a:rPr lang="en-US" sz="1400" b="1" dirty="0" smtClean="0"/>
              <a:t>Income</a:t>
            </a:r>
            <a:endParaRPr lang="en-US" sz="1400" b="1" dirty="0"/>
          </a:p>
        </p:txBody>
      </p:sp>
      <p:sp>
        <p:nvSpPr>
          <p:cNvPr id="25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9145522" y="38100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9102743" y="38824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7-Direct </a:t>
            </a:r>
            <a:r>
              <a:rPr lang="en-US" sz="1400" b="1" dirty="0" smtClean="0"/>
              <a:t>Income</a:t>
            </a:r>
            <a:endParaRPr lang="en-US" sz="1400" b="1" dirty="0"/>
          </a:p>
        </p:txBody>
      </p:sp>
      <p:sp>
        <p:nvSpPr>
          <p:cNvPr id="27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777222" y="51943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8734443" y="52667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6-Distributor </a:t>
            </a:r>
            <a:r>
              <a:rPr lang="en-US" sz="1400" b="1" dirty="0" smtClean="0"/>
              <a:t>Income</a:t>
            </a:r>
            <a:endParaRPr lang="en-US" sz="1400" b="1" dirty="0"/>
          </a:p>
        </p:txBody>
      </p:sp>
      <p:sp>
        <p:nvSpPr>
          <p:cNvPr id="29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6440422" y="60198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5-Cash </a:t>
            </a:r>
            <a:r>
              <a:rPr lang="en-US" sz="1400" b="1" dirty="0" smtClean="0">
                <a:solidFill>
                  <a:schemeClr val="tx1"/>
                </a:solidFill>
              </a:rPr>
              <a:t>Back</a:t>
            </a:r>
            <a:endParaRPr lang="hi-IN" sz="1400" b="1" dirty="0" smtClean="0">
              <a:solidFill>
                <a:schemeClr val="tx1"/>
              </a:solidFill>
            </a:endParaRPr>
          </a:p>
        </p:txBody>
      </p:sp>
      <p:sp>
        <p:nvSpPr>
          <p:cNvPr id="30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1487422" y="53721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3-Team </a:t>
            </a:r>
            <a:r>
              <a:rPr lang="en-US" sz="1400" b="1" dirty="0" smtClean="0">
                <a:solidFill>
                  <a:schemeClr val="tx1"/>
                </a:solidFill>
              </a:rPr>
              <a:t>Bonus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1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660400" y="2425700"/>
            <a:ext cx="2222500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673100" y="2498118"/>
            <a:ext cx="2191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1-Accumulative </a:t>
            </a:r>
            <a:r>
              <a:rPr lang="en-US" sz="1400" b="1" dirty="0" smtClean="0"/>
              <a:t>Income</a:t>
            </a:r>
            <a:endParaRPr lang="en-US" sz="1400" dirty="0"/>
          </a:p>
        </p:txBody>
      </p:sp>
      <p:sp>
        <p:nvSpPr>
          <p:cNvPr id="33" name="Text Placeholder 1"/>
          <p:cNvSpPr txBox="1">
            <a:spLocks/>
          </p:cNvSpPr>
          <p:nvPr/>
        </p:nvSpPr>
        <p:spPr>
          <a:xfrm>
            <a:off x="323529" y="339509"/>
            <a:ext cx="11573197" cy="54949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3200" dirty="0" smtClean="0"/>
              <a:t>Octopus Income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022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 144">
            <a:extLst>
              <a:ext uri="{FF2B5EF4-FFF2-40B4-BE49-F238E27FC236}">
                <a16:creationId xmlns:a16="http://schemas.microsoft.com/office/drawing/2014/main" xmlns="" id="{B549E2B3-DA9C-48C9-89A2-50D8F9EA466E}"/>
              </a:ext>
            </a:extLst>
          </p:cNvPr>
          <p:cNvSpPr/>
          <p:nvPr/>
        </p:nvSpPr>
        <p:spPr>
          <a:xfrm flipH="1">
            <a:off x="6769100" y="2912940"/>
            <a:ext cx="3962348" cy="77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Accumulative Income</a:t>
            </a:r>
            <a:endParaRPr lang="en-US" dirty="0"/>
          </a:p>
        </p:txBody>
      </p:sp>
      <p:grpSp>
        <p:nvGrpSpPr>
          <p:cNvPr id="3" name="그룹 3">
            <a:extLst>
              <a:ext uri="{FF2B5EF4-FFF2-40B4-BE49-F238E27FC236}">
                <a16:creationId xmlns:a16="http://schemas.microsoft.com/office/drawing/2014/main" xmlns="" id="{D3297B33-85D3-4CA8-B1CA-301A6076E9F4}"/>
              </a:ext>
            </a:extLst>
          </p:cNvPr>
          <p:cNvGrpSpPr/>
          <p:nvPr/>
        </p:nvGrpSpPr>
        <p:grpSpPr>
          <a:xfrm>
            <a:off x="977322" y="1292064"/>
            <a:ext cx="10258382" cy="3303055"/>
            <a:chOff x="977322" y="1968339"/>
            <a:chExt cx="10258382" cy="37853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3B14B775-12C8-4843-90B9-6AAD78AB06AC}"/>
                </a:ext>
              </a:extLst>
            </p:cNvPr>
            <p:cNvGrpSpPr/>
            <p:nvPr/>
          </p:nvGrpSpPr>
          <p:grpSpPr>
            <a:xfrm>
              <a:off x="977322" y="1968339"/>
              <a:ext cx="8128578" cy="1026000"/>
              <a:chOff x="-546679" y="1968338"/>
              <a:chExt cx="8128578" cy="1026000"/>
            </a:xfrm>
            <a:solidFill>
              <a:schemeClr val="accent1"/>
            </a:solidFill>
          </p:grpSpPr>
          <p:sp>
            <p:nvSpPr>
              <p:cNvPr id="20" name="Block Arc 19">
                <a:extLst>
                  <a:ext uri="{FF2B5EF4-FFF2-40B4-BE49-F238E27FC236}">
                    <a16:creationId xmlns:a16="http://schemas.microsoft.com/office/drawing/2014/main" xmlns="" id="{FB6A1F82-9893-4B36-B5E8-61BF684C5D5E}"/>
                  </a:ext>
                </a:extLst>
              </p:cNvPr>
              <p:cNvSpPr/>
              <p:nvPr/>
            </p:nvSpPr>
            <p:spPr>
              <a:xfrm>
                <a:off x="-546679" y="1968338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7C3ABBC0-B024-49D4-BD31-406B77B87284}"/>
                  </a:ext>
                </a:extLst>
              </p:cNvPr>
              <p:cNvSpPr/>
              <p:nvPr/>
            </p:nvSpPr>
            <p:spPr>
              <a:xfrm>
                <a:off x="-93722" y="1972161"/>
                <a:ext cx="7675621" cy="1309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670E5654-2ECA-4DAB-AEC6-0E0AFA55E22B}"/>
                </a:ext>
              </a:extLst>
            </p:cNvPr>
            <p:cNvGrpSpPr/>
            <p:nvPr/>
          </p:nvGrpSpPr>
          <p:grpSpPr>
            <a:xfrm>
              <a:off x="977322" y="3801539"/>
              <a:ext cx="7696778" cy="1027636"/>
              <a:chOff x="-546678" y="3785456"/>
              <a:chExt cx="7696778" cy="1027636"/>
            </a:xfrm>
            <a:solidFill>
              <a:schemeClr val="accent3"/>
            </a:solidFill>
          </p:grpSpPr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xmlns="" id="{B574E956-0C16-431E-A6C4-644DCC6F255A}"/>
                  </a:ext>
                </a:extLst>
              </p:cNvPr>
              <p:cNvSpPr/>
              <p:nvPr/>
            </p:nvSpPr>
            <p:spPr>
              <a:xfrm>
                <a:off x="-546678" y="3785456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946322DE-CC0B-4FC6-B875-270E2FEF9655}"/>
                  </a:ext>
                </a:extLst>
              </p:cNvPr>
              <p:cNvSpPr/>
              <p:nvPr/>
            </p:nvSpPr>
            <p:spPr>
              <a:xfrm>
                <a:off x="1690628" y="4711492"/>
                <a:ext cx="5459472" cy="10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1ADC62F5-32FD-4212-A463-A53032D3D14E}"/>
                </a:ext>
              </a:extLst>
            </p:cNvPr>
            <p:cNvGrpSpPr/>
            <p:nvPr/>
          </p:nvGrpSpPr>
          <p:grpSpPr>
            <a:xfrm flipH="1">
              <a:off x="3594100" y="2884650"/>
              <a:ext cx="7641604" cy="1030125"/>
              <a:chOff x="-567704" y="3794692"/>
              <a:chExt cx="7641604" cy="1030125"/>
            </a:xfrm>
            <a:solidFill>
              <a:schemeClr val="accent2"/>
            </a:solidFill>
          </p:grpSpPr>
          <p:sp>
            <p:nvSpPr>
              <p:cNvPr id="14" name="Block Arc 13">
                <a:extLst>
                  <a:ext uri="{FF2B5EF4-FFF2-40B4-BE49-F238E27FC236}">
                    <a16:creationId xmlns:a16="http://schemas.microsoft.com/office/drawing/2014/main" xmlns="" id="{F625AA56-1CB7-4846-939E-C1707354E406}"/>
                  </a:ext>
                </a:extLst>
              </p:cNvPr>
              <p:cNvSpPr/>
              <p:nvPr/>
            </p:nvSpPr>
            <p:spPr>
              <a:xfrm>
                <a:off x="-567704" y="3794692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B549E2B3-DA9C-48C9-89A2-50D8F9EA466E}"/>
                  </a:ext>
                </a:extLst>
              </p:cNvPr>
              <p:cNvSpPr/>
              <p:nvPr/>
            </p:nvSpPr>
            <p:spPr>
              <a:xfrm>
                <a:off x="3111552" y="4735917"/>
                <a:ext cx="3962348" cy="889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11" name="Block Arc 10">
              <a:extLst>
                <a:ext uri="{FF2B5EF4-FFF2-40B4-BE49-F238E27FC236}">
                  <a16:creationId xmlns:a16="http://schemas.microsoft.com/office/drawing/2014/main" xmlns="" id="{DA658C38-97BD-4344-8B69-BDBC3A07397F}"/>
                </a:ext>
              </a:extLst>
            </p:cNvPr>
            <p:cNvSpPr/>
            <p:nvPr/>
          </p:nvSpPr>
          <p:spPr>
            <a:xfrm flipH="1">
              <a:off x="10209704" y="4727664"/>
              <a:ext cx="1026000" cy="1025999"/>
            </a:xfrm>
            <a:prstGeom prst="blockArc">
              <a:avLst>
                <a:gd name="adj1" fmla="val 5349198"/>
                <a:gd name="adj2" fmla="val 16233715"/>
                <a:gd name="adj3" fmla="val 1021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08D8F198-1160-4F7F-B2A2-ACBD47D8A315}"/>
              </a:ext>
            </a:extLst>
          </p:cNvPr>
          <p:cNvSpPr/>
          <p:nvPr/>
        </p:nvSpPr>
        <p:spPr>
          <a:xfrm>
            <a:off x="9054850" y="1073986"/>
            <a:ext cx="532746" cy="532746"/>
          </a:xfrm>
          <a:prstGeom prst="ellipse">
            <a:avLst/>
          </a:prstGeom>
          <a:noFill/>
          <a:ln w="88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A35F248E-D81B-40FA-BEC0-8BBB7E6F7B97}"/>
              </a:ext>
            </a:extLst>
          </p:cNvPr>
          <p:cNvSpPr/>
          <p:nvPr/>
        </p:nvSpPr>
        <p:spPr>
          <a:xfrm>
            <a:off x="2318658" y="5855004"/>
            <a:ext cx="532746" cy="532746"/>
          </a:xfrm>
          <a:prstGeom prst="ellipse">
            <a:avLst/>
          </a:prstGeom>
          <a:noFill/>
          <a:ln w="889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5" name="Left Arrow 9215">
            <a:extLst>
              <a:ext uri="{FF2B5EF4-FFF2-40B4-BE49-F238E27FC236}">
                <a16:creationId xmlns:a16="http://schemas.microsoft.com/office/drawing/2014/main" xmlns="" id="{F301D612-5EDD-4875-A461-CFB55576F1AA}"/>
              </a:ext>
            </a:extLst>
          </p:cNvPr>
          <p:cNvSpPr/>
          <p:nvPr/>
        </p:nvSpPr>
        <p:spPr>
          <a:xfrm>
            <a:off x="9200511" y="1219200"/>
            <a:ext cx="216024" cy="24231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6" name="Left Arrow 43">
            <a:extLst>
              <a:ext uri="{FF2B5EF4-FFF2-40B4-BE49-F238E27FC236}">
                <a16:creationId xmlns:a16="http://schemas.microsoft.com/office/drawing/2014/main" xmlns="" id="{634001C6-4D83-4901-9406-FB76B0484A5A}"/>
              </a:ext>
            </a:extLst>
          </p:cNvPr>
          <p:cNvSpPr/>
          <p:nvPr/>
        </p:nvSpPr>
        <p:spPr>
          <a:xfrm>
            <a:off x="2477019" y="6000218"/>
            <a:ext cx="216024" cy="242316"/>
          </a:xfrm>
          <a:prstGeom prst="lef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B4CBE02F-9142-4625-8A7E-25FE27DC3670}"/>
              </a:ext>
            </a:extLst>
          </p:cNvPr>
          <p:cNvGrpSpPr/>
          <p:nvPr/>
        </p:nvGrpSpPr>
        <p:grpSpPr>
          <a:xfrm>
            <a:off x="1392860" y="1396504"/>
            <a:ext cx="3358703" cy="508495"/>
            <a:chOff x="2450285" y="4283314"/>
            <a:chExt cx="2438386" cy="5045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CAD4F224-BB47-46EB-913E-B036D26848CA}"/>
                </a:ext>
              </a:extLst>
            </p:cNvPr>
            <p:cNvSpPr txBox="1"/>
            <p:nvPr/>
          </p:nvSpPr>
          <p:spPr>
            <a:xfrm>
              <a:off x="2450285" y="4510887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9.5% of BV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A88AAAAB-7BBC-40C4-B3D9-6D2A4C650411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F462A4D7-24A1-4148-8646-8ADB92BA7A30}"/>
              </a:ext>
            </a:extLst>
          </p:cNvPr>
          <p:cNvGrpSpPr/>
          <p:nvPr/>
        </p:nvGrpSpPr>
        <p:grpSpPr>
          <a:xfrm>
            <a:off x="7474098" y="2160166"/>
            <a:ext cx="3279283" cy="553998"/>
            <a:chOff x="2551705" y="4283314"/>
            <a:chExt cx="2357003" cy="55399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77DB25AD-D124-475C-A5C8-43CA5FB2F13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13.5 % of BV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42D46010-6905-44BE-B5CD-DC4F2A59B42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772298D7-2EE6-4B23-845F-6BEF7676BED3}"/>
              </a:ext>
            </a:extLst>
          </p:cNvPr>
          <p:cNvGrpSpPr/>
          <p:nvPr/>
        </p:nvGrpSpPr>
        <p:grpSpPr>
          <a:xfrm>
            <a:off x="7398329" y="5409942"/>
            <a:ext cx="3390353" cy="566698"/>
            <a:chOff x="2479511" y="4283314"/>
            <a:chExt cx="2409160" cy="56669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E1D9133C-4089-46B9-A0EC-7A19B031FB78}"/>
                </a:ext>
              </a:extLst>
            </p:cNvPr>
            <p:cNvSpPr txBox="1"/>
            <p:nvPr/>
          </p:nvSpPr>
          <p:spPr>
            <a:xfrm>
              <a:off x="2479511" y="4573013"/>
              <a:ext cx="2357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28 % of BV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47FD0E57-1126-40E3-A20E-5ED61B4B1C72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76D9FB10-C4E9-454F-97C4-C4BB3DBC2661}"/>
              </a:ext>
            </a:extLst>
          </p:cNvPr>
          <p:cNvGrpSpPr/>
          <p:nvPr/>
        </p:nvGrpSpPr>
        <p:grpSpPr>
          <a:xfrm>
            <a:off x="1064713" y="5812454"/>
            <a:ext cx="1259387" cy="610984"/>
            <a:chOff x="395534" y="3737445"/>
            <a:chExt cx="4007263" cy="61098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95EA50FA-7E7F-4CE4-956A-95FC8C9A1379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accent4"/>
                  </a:solidFill>
                  <a:cs typeface="Arial" pitchFamily="34" charset="0"/>
                </a:rPr>
                <a:t>Level 16</a:t>
              </a:r>
              <a:endParaRPr lang="ko-KR" altLang="en-US" sz="2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AD446616-5E03-483C-9EB4-D381E3C91D2D}"/>
                </a:ext>
              </a:extLst>
            </p:cNvPr>
            <p:cNvSpPr txBox="1"/>
            <p:nvPr/>
          </p:nvSpPr>
          <p:spPr>
            <a:xfrm>
              <a:off x="429801" y="4071430"/>
              <a:ext cx="3972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32.50 % of BV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9801E5C1-A0F2-4236-AA52-29C4E2AF597A}"/>
              </a:ext>
            </a:extLst>
          </p:cNvPr>
          <p:cNvGrpSpPr/>
          <p:nvPr/>
        </p:nvGrpSpPr>
        <p:grpSpPr>
          <a:xfrm>
            <a:off x="9684500" y="1012960"/>
            <a:ext cx="1389900" cy="623684"/>
            <a:chOff x="395534" y="3737445"/>
            <a:chExt cx="3972999" cy="62368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244AAF47-F283-459B-8A7A-88449814E8C5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accent1"/>
                  </a:solidFill>
                  <a:cs typeface="Arial" pitchFamily="34" charset="0"/>
                </a:rPr>
                <a:t>Level  1 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88ABEE98-E2F8-4161-A039-61567A144718}"/>
                </a:ext>
              </a:extLst>
            </p:cNvPr>
            <p:cNvSpPr txBox="1"/>
            <p:nvPr/>
          </p:nvSpPr>
          <p:spPr>
            <a:xfrm>
              <a:off x="395537" y="4084130"/>
              <a:ext cx="3972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5.5% of BV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B4CBE02F-9142-4625-8A7E-25FE27DC3670}"/>
              </a:ext>
            </a:extLst>
          </p:cNvPr>
          <p:cNvGrpSpPr/>
          <p:nvPr/>
        </p:nvGrpSpPr>
        <p:grpSpPr>
          <a:xfrm>
            <a:off x="1443658" y="4723907"/>
            <a:ext cx="3246603" cy="477798"/>
            <a:chOff x="2551705" y="4283314"/>
            <a:chExt cx="2357003" cy="47779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CAD4F224-BB47-46EB-913E-B036D26848CA}"/>
                </a:ext>
              </a:extLst>
            </p:cNvPr>
            <p:cNvSpPr txBox="1"/>
            <p:nvPr/>
          </p:nvSpPr>
          <p:spPr>
            <a:xfrm>
              <a:off x="2551706" y="4484113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25 % of BV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A88AAAAB-7BBC-40C4-B3D9-6D2A4C650411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772298D7-2EE6-4B23-845F-6BEF7676BED3}"/>
              </a:ext>
            </a:extLst>
          </p:cNvPr>
          <p:cNvGrpSpPr/>
          <p:nvPr/>
        </p:nvGrpSpPr>
        <p:grpSpPr>
          <a:xfrm>
            <a:off x="7334826" y="3797042"/>
            <a:ext cx="3316954" cy="553998"/>
            <a:chOff x="2551705" y="4283314"/>
            <a:chExt cx="2357003" cy="55399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E1D9133C-4089-46B9-A0EC-7A19B031FB78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21 % of BV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47FD0E57-1126-40E3-A20E-5ED61B4B1C72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B4CBE02F-9142-4625-8A7E-25FE27DC3670}"/>
              </a:ext>
            </a:extLst>
          </p:cNvPr>
          <p:cNvGrpSpPr/>
          <p:nvPr/>
        </p:nvGrpSpPr>
        <p:grpSpPr>
          <a:xfrm>
            <a:off x="1443658" y="3047507"/>
            <a:ext cx="3284703" cy="477798"/>
            <a:chOff x="2551705" y="4283314"/>
            <a:chExt cx="2384663" cy="47779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CAD4F224-BB47-46EB-913E-B036D26848CA}"/>
                </a:ext>
              </a:extLst>
            </p:cNvPr>
            <p:cNvSpPr txBox="1"/>
            <p:nvPr/>
          </p:nvSpPr>
          <p:spPr>
            <a:xfrm>
              <a:off x="2579366" y="4484113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17.5 % of BV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A88AAAAB-7BBC-40C4-B3D9-6D2A4C650411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D4D4520D-D3F1-4577-B390-D94228177027}"/>
              </a:ext>
            </a:extLst>
          </p:cNvPr>
          <p:cNvSpPr txBox="1"/>
          <p:nvPr/>
        </p:nvSpPr>
        <p:spPr>
          <a:xfrm>
            <a:off x="6838708" y="4673601"/>
            <a:ext cx="400292" cy="3113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9" name="그룹 3">
            <a:extLst>
              <a:ext uri="{FF2B5EF4-FFF2-40B4-BE49-F238E27FC236}">
                <a16:creationId xmlns:a16="http://schemas.microsoft.com/office/drawing/2014/main" xmlns="" id="{D3297B33-85D3-4CA8-B1CA-301A6076E9F4}"/>
              </a:ext>
            </a:extLst>
          </p:cNvPr>
          <p:cNvGrpSpPr/>
          <p:nvPr/>
        </p:nvGrpSpPr>
        <p:grpSpPr>
          <a:xfrm>
            <a:off x="990022" y="4334990"/>
            <a:ext cx="10258382" cy="1875311"/>
            <a:chOff x="977322" y="1774064"/>
            <a:chExt cx="10258382" cy="2140894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xmlns="" id="{3B14B775-12C8-4843-90B9-6AAD78AB06AC}"/>
                </a:ext>
              </a:extLst>
            </p:cNvPr>
            <p:cNvGrpSpPr/>
            <p:nvPr/>
          </p:nvGrpSpPr>
          <p:grpSpPr>
            <a:xfrm>
              <a:off x="977322" y="1968338"/>
              <a:ext cx="7602606" cy="1028614"/>
              <a:chOff x="-546679" y="1968337"/>
              <a:chExt cx="7602606" cy="1028614"/>
            </a:xfrm>
            <a:solidFill>
              <a:schemeClr val="accent1"/>
            </a:solidFill>
          </p:grpSpPr>
          <p:sp>
            <p:nvSpPr>
              <p:cNvPr id="126" name="Block Arc 125">
                <a:extLst>
                  <a:ext uri="{FF2B5EF4-FFF2-40B4-BE49-F238E27FC236}">
                    <a16:creationId xmlns:a16="http://schemas.microsoft.com/office/drawing/2014/main" xmlns="" id="{FB6A1F82-9893-4B36-B5E8-61BF684C5D5E}"/>
                  </a:ext>
                </a:extLst>
              </p:cNvPr>
              <p:cNvSpPr/>
              <p:nvPr/>
            </p:nvSpPr>
            <p:spPr>
              <a:xfrm>
                <a:off x="-546679" y="1968338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xmlns="" id="{7C3ABBC0-B024-49D4-BD31-406B77B87284}"/>
                  </a:ext>
                </a:extLst>
              </p:cNvPr>
              <p:cNvSpPr/>
              <p:nvPr/>
            </p:nvSpPr>
            <p:spPr>
              <a:xfrm>
                <a:off x="1989078" y="1968337"/>
                <a:ext cx="4680000" cy="10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xmlns="" id="{5AC984FD-9299-40E6-BF91-A959FDB38932}"/>
                  </a:ext>
                </a:extLst>
              </p:cNvPr>
              <p:cNvSpPr/>
              <p:nvPr/>
            </p:nvSpPr>
            <p:spPr>
              <a:xfrm>
                <a:off x="3455927" y="2888951"/>
                <a:ext cx="3600000" cy="10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xmlns="" id="{1ADC62F5-32FD-4212-A463-A53032D3D14E}"/>
                </a:ext>
              </a:extLst>
            </p:cNvPr>
            <p:cNvGrpSpPr/>
            <p:nvPr/>
          </p:nvGrpSpPr>
          <p:grpSpPr>
            <a:xfrm flipH="1">
              <a:off x="2857500" y="2884650"/>
              <a:ext cx="8378204" cy="1030308"/>
              <a:chOff x="-567704" y="3794692"/>
              <a:chExt cx="8378204" cy="1030308"/>
            </a:xfrm>
            <a:solidFill>
              <a:schemeClr val="accent2"/>
            </a:solidFill>
          </p:grpSpPr>
          <p:sp>
            <p:nvSpPr>
              <p:cNvPr id="120" name="Block Arc 119">
                <a:extLst>
                  <a:ext uri="{FF2B5EF4-FFF2-40B4-BE49-F238E27FC236}">
                    <a16:creationId xmlns:a16="http://schemas.microsoft.com/office/drawing/2014/main" xmlns="" id="{F625AA56-1CB7-4846-939E-C1707354E406}"/>
                  </a:ext>
                </a:extLst>
              </p:cNvPr>
              <p:cNvSpPr/>
              <p:nvPr/>
            </p:nvSpPr>
            <p:spPr>
              <a:xfrm>
                <a:off x="-567704" y="3794692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xmlns="" id="{B549E2B3-DA9C-48C9-89A2-50D8F9EA466E}"/>
                  </a:ext>
                </a:extLst>
              </p:cNvPr>
              <p:cNvSpPr/>
              <p:nvPr/>
            </p:nvSpPr>
            <p:spPr>
              <a:xfrm>
                <a:off x="2247952" y="4715594"/>
                <a:ext cx="5562548" cy="10940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1419622" y="1774064"/>
              <a:ext cx="2160240" cy="5400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xmlns="" id="{7C3ABBC0-B024-49D4-BD31-406B77B87284}"/>
              </a:ext>
            </a:extLst>
          </p:cNvPr>
          <p:cNvSpPr/>
          <p:nvPr/>
        </p:nvSpPr>
        <p:spPr>
          <a:xfrm>
            <a:off x="4211579" y="2104864"/>
            <a:ext cx="4680000" cy="94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xmlns="" id="{B472D5A4-A3AD-4460-85FB-94929E7F3383}"/>
              </a:ext>
            </a:extLst>
          </p:cNvPr>
          <p:cNvSpPr/>
          <p:nvPr/>
        </p:nvSpPr>
        <p:spPr>
          <a:xfrm>
            <a:off x="1470422" y="2709389"/>
            <a:ext cx="2160240" cy="473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xmlns="" id="{B472D5A4-A3AD-4460-85FB-94929E7F3383}"/>
              </a:ext>
            </a:extLst>
          </p:cNvPr>
          <p:cNvSpPr/>
          <p:nvPr/>
        </p:nvSpPr>
        <p:spPr>
          <a:xfrm>
            <a:off x="8595122" y="3496789"/>
            <a:ext cx="2160240" cy="473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xmlns="" id="{B472D5A4-A3AD-4460-85FB-94929E7F3383}"/>
              </a:ext>
            </a:extLst>
          </p:cNvPr>
          <p:cNvSpPr/>
          <p:nvPr/>
        </p:nvSpPr>
        <p:spPr>
          <a:xfrm>
            <a:off x="8582422" y="5096989"/>
            <a:ext cx="2160240" cy="473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0" name="Group 69"/>
          <p:cNvGrpSpPr/>
          <p:nvPr/>
        </p:nvGrpSpPr>
        <p:grpSpPr>
          <a:xfrm>
            <a:off x="6156722" y="2709389"/>
            <a:ext cx="2160240" cy="473012"/>
            <a:chOff x="8569722" y="1794989"/>
            <a:chExt cx="2160240" cy="473012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Level 6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1669808" y="27632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Level 7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8870708" y="35125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Level 9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1657108" y="43634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Level 11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8807208" y="51381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Level 13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xmlns="" id="{B549E2B3-DA9C-48C9-89A2-50D8F9EA466E}"/>
              </a:ext>
            </a:extLst>
          </p:cNvPr>
          <p:cNvSpPr/>
          <p:nvPr/>
        </p:nvSpPr>
        <p:spPr>
          <a:xfrm flipH="1">
            <a:off x="7169548" y="6114467"/>
            <a:ext cx="3600000" cy="946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xmlns="" id="{7C3ABBC0-B024-49D4-BD31-406B77B87284}"/>
              </a:ext>
            </a:extLst>
          </p:cNvPr>
          <p:cNvSpPr/>
          <p:nvPr/>
        </p:nvSpPr>
        <p:spPr>
          <a:xfrm>
            <a:off x="6078479" y="4505164"/>
            <a:ext cx="4680000" cy="94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xmlns="" id="{946322DE-CC0B-4FC6-B875-270E2FEF9655}"/>
              </a:ext>
            </a:extLst>
          </p:cNvPr>
          <p:cNvSpPr/>
          <p:nvPr/>
        </p:nvSpPr>
        <p:spPr>
          <a:xfrm>
            <a:off x="1449328" y="3699759"/>
            <a:ext cx="5459472" cy="886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xmlns="" id="{7C3ABBC0-B024-49D4-BD31-406B77B87284}"/>
              </a:ext>
            </a:extLst>
          </p:cNvPr>
          <p:cNvSpPr/>
          <p:nvPr/>
        </p:nvSpPr>
        <p:spPr>
          <a:xfrm>
            <a:off x="1468379" y="2092164"/>
            <a:ext cx="4680000" cy="94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xmlns="" id="{5AC984FD-9299-40E6-BF91-A959FDB38932}"/>
              </a:ext>
            </a:extLst>
          </p:cNvPr>
          <p:cNvSpPr/>
          <p:nvPr/>
        </p:nvSpPr>
        <p:spPr>
          <a:xfrm>
            <a:off x="1423928" y="5298874"/>
            <a:ext cx="3600000" cy="94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xmlns="" id="{B472D5A4-A3AD-4460-85FB-94929E7F3383}"/>
              </a:ext>
            </a:extLst>
          </p:cNvPr>
          <p:cNvSpPr/>
          <p:nvPr/>
        </p:nvSpPr>
        <p:spPr>
          <a:xfrm>
            <a:off x="1470422" y="1109189"/>
            <a:ext cx="2160240" cy="473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1669808" y="11376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Level 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3705622" y="1807689"/>
            <a:ext cx="2160240" cy="473012"/>
            <a:chOff x="8569722" y="1794989"/>
            <a:chExt cx="2160240" cy="473012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Level 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722122" y="1947389"/>
            <a:ext cx="2160240" cy="473012"/>
            <a:chOff x="8569722" y="1794989"/>
            <a:chExt cx="2160240" cy="473012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Level 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3908822" y="3458689"/>
            <a:ext cx="2160240" cy="473012"/>
            <a:chOff x="8569722" y="1794989"/>
            <a:chExt cx="2160240" cy="473012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Level 8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347222" y="4271489"/>
            <a:ext cx="2160240" cy="473012"/>
            <a:chOff x="8569722" y="1794989"/>
            <a:chExt cx="2160240" cy="473012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Level 10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921522" y="5071589"/>
            <a:ext cx="2160240" cy="473012"/>
            <a:chOff x="8569722" y="1794989"/>
            <a:chExt cx="2160240" cy="473012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Level 12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5724922" y="1109189"/>
            <a:ext cx="2160240" cy="473012"/>
            <a:chOff x="8569722" y="1794989"/>
            <a:chExt cx="2160240" cy="473012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Level 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537722" y="5922489"/>
            <a:ext cx="2160240" cy="473012"/>
            <a:chOff x="8569722" y="1794989"/>
            <a:chExt cx="2160240" cy="473012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Level 14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680222" y="5973289"/>
            <a:ext cx="2160240" cy="473012"/>
            <a:chOff x="8569722" y="1794989"/>
            <a:chExt cx="2160240" cy="473012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Level 15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4565799" y="15989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7.5 % of BV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2546499" y="22847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11.5 % of BV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5010299" y="32118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15.5 % of BV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2787799" y="39611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19.5 % of BV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5226199" y="47866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23.5 % of BV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2787799" y="55740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26.5 % of BV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5403999" y="64249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29.5 % of BV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2559199" y="6479401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31 % of BV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136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nut 77">
            <a:extLst>
              <a:ext uri="{FF2B5EF4-FFF2-40B4-BE49-F238E27FC236}">
                <a16:creationId xmlns:a16="http://schemas.microsoft.com/office/drawing/2014/main" xmlns="" id="{5072CC74-C16C-44F6-A935-3CFA82A932BB}"/>
              </a:ext>
            </a:extLst>
          </p:cNvPr>
          <p:cNvSpPr/>
          <p:nvPr/>
        </p:nvSpPr>
        <p:spPr>
          <a:xfrm>
            <a:off x="5973998" y="1989164"/>
            <a:ext cx="3114206" cy="3114206"/>
          </a:xfrm>
          <a:prstGeom prst="donut">
            <a:avLst>
              <a:gd name="adj" fmla="val 378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Donut 26">
            <a:extLst>
              <a:ext uri="{FF2B5EF4-FFF2-40B4-BE49-F238E27FC236}">
                <a16:creationId xmlns:a16="http://schemas.microsoft.com/office/drawing/2014/main" xmlns="" id="{C1A8C9F8-88DF-4B01-B386-B2486DF492BE}"/>
              </a:ext>
            </a:extLst>
          </p:cNvPr>
          <p:cNvSpPr/>
          <p:nvPr/>
        </p:nvSpPr>
        <p:spPr>
          <a:xfrm>
            <a:off x="5622888" y="1638054"/>
            <a:ext cx="3816424" cy="3816424"/>
          </a:xfrm>
          <a:prstGeom prst="donut">
            <a:avLst>
              <a:gd name="adj" fmla="val 378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04" name="Group 98">
            <a:extLst>
              <a:ext uri="{FF2B5EF4-FFF2-40B4-BE49-F238E27FC236}">
                <a16:creationId xmlns:a16="http://schemas.microsoft.com/office/drawing/2014/main" xmlns="" id="{A41561CF-AB1A-497F-A840-2D531B61E587}"/>
              </a:ext>
            </a:extLst>
          </p:cNvPr>
          <p:cNvGrpSpPr/>
          <p:nvPr/>
        </p:nvGrpSpPr>
        <p:grpSpPr>
          <a:xfrm rot="1609531">
            <a:off x="7075881" y="4923955"/>
            <a:ext cx="979049" cy="1469591"/>
            <a:chOff x="6492043" y="4653625"/>
            <a:chExt cx="979049" cy="1469591"/>
          </a:xfrm>
        </p:grpSpPr>
        <p:grpSp>
          <p:nvGrpSpPr>
            <p:cNvPr id="305" name="Group 84">
              <a:extLst>
                <a:ext uri="{FF2B5EF4-FFF2-40B4-BE49-F238E27FC236}">
                  <a16:creationId xmlns:a16="http://schemas.microsoft.com/office/drawing/2014/main" xmlns="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4" y="4653633"/>
              <a:ext cx="979049" cy="1469582"/>
              <a:chOff x="5093002" y="2426934"/>
              <a:chExt cx="2232248" cy="3350671"/>
            </a:xfrm>
            <a:solidFill>
              <a:schemeClr val="accent1"/>
            </a:solidFill>
          </p:grpSpPr>
          <p:grpSp>
            <p:nvGrpSpPr>
              <p:cNvPr id="307" name="Group 86">
                <a:extLst>
                  <a:ext uri="{FF2B5EF4-FFF2-40B4-BE49-F238E27FC236}">
                    <a16:creationId xmlns:a16="http://schemas.microsoft.com/office/drawing/2014/main" xmlns="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309" name="Oval 1">
                  <a:extLst>
                    <a:ext uri="{FF2B5EF4-FFF2-40B4-BE49-F238E27FC236}">
                      <a16:creationId xmlns:a16="http://schemas.microsoft.com/office/drawing/2014/main" xmlns="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0" name="Oval 1">
                  <a:extLst>
                    <a:ext uri="{FF2B5EF4-FFF2-40B4-BE49-F238E27FC236}">
                      <a16:creationId xmlns:a16="http://schemas.microsoft.com/office/drawing/2014/main" xmlns="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1" name="Oval 1">
                  <a:extLst>
                    <a:ext uri="{FF2B5EF4-FFF2-40B4-BE49-F238E27FC236}">
                      <a16:creationId xmlns:a16="http://schemas.microsoft.com/office/drawing/2014/main" xmlns="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2" name="Oval 1">
                  <a:extLst>
                    <a:ext uri="{FF2B5EF4-FFF2-40B4-BE49-F238E27FC236}">
                      <a16:creationId xmlns:a16="http://schemas.microsoft.com/office/drawing/2014/main" xmlns="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308" name="Block Arc 307">
                <a:extLst>
                  <a:ext uri="{FF2B5EF4-FFF2-40B4-BE49-F238E27FC236}">
                    <a16:creationId xmlns:a16="http://schemas.microsoft.com/office/drawing/2014/main" xmlns="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xmlns="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08" name="Group 95">
            <a:extLst>
              <a:ext uri="{FF2B5EF4-FFF2-40B4-BE49-F238E27FC236}">
                <a16:creationId xmlns:a16="http://schemas.microsoft.com/office/drawing/2014/main" xmlns="" id="{F8CC2237-2FA0-4770-9123-90512F7A19C3}"/>
              </a:ext>
            </a:extLst>
          </p:cNvPr>
          <p:cNvGrpSpPr/>
          <p:nvPr/>
        </p:nvGrpSpPr>
        <p:grpSpPr>
          <a:xfrm rot="1787012">
            <a:off x="6873836" y="661177"/>
            <a:ext cx="979049" cy="1469591"/>
            <a:chOff x="4752573" y="1656131"/>
            <a:chExt cx="979049" cy="1469591"/>
          </a:xfrm>
        </p:grpSpPr>
        <p:grpSp>
          <p:nvGrpSpPr>
            <p:cNvPr id="209" name="Group 12">
              <a:extLst>
                <a:ext uri="{FF2B5EF4-FFF2-40B4-BE49-F238E27FC236}">
                  <a16:creationId xmlns:a16="http://schemas.microsoft.com/office/drawing/2014/main" xmlns="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2" y="1656132"/>
              <a:ext cx="979049" cy="1469582"/>
              <a:chOff x="5093002" y="2426934"/>
              <a:chExt cx="2232248" cy="3350671"/>
            </a:xfrm>
            <a:solidFill>
              <a:schemeClr val="accent4"/>
            </a:solidFill>
          </p:grpSpPr>
          <p:grpSp>
            <p:nvGrpSpPr>
              <p:cNvPr id="211" name="Group 13">
                <a:extLst>
                  <a:ext uri="{FF2B5EF4-FFF2-40B4-BE49-F238E27FC236}">
                    <a16:creationId xmlns:a16="http://schemas.microsoft.com/office/drawing/2014/main" xmlns="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213" name="Oval 1">
                  <a:extLst>
                    <a:ext uri="{FF2B5EF4-FFF2-40B4-BE49-F238E27FC236}">
                      <a16:creationId xmlns:a16="http://schemas.microsoft.com/office/drawing/2014/main" xmlns="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14" name="Oval 1">
                  <a:extLst>
                    <a:ext uri="{FF2B5EF4-FFF2-40B4-BE49-F238E27FC236}">
                      <a16:creationId xmlns:a16="http://schemas.microsoft.com/office/drawing/2014/main" xmlns="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15" name="Oval 1">
                  <a:extLst>
                    <a:ext uri="{FF2B5EF4-FFF2-40B4-BE49-F238E27FC236}">
                      <a16:creationId xmlns:a16="http://schemas.microsoft.com/office/drawing/2014/main" xmlns="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16" name="Oval 1">
                  <a:extLst>
                    <a:ext uri="{FF2B5EF4-FFF2-40B4-BE49-F238E27FC236}">
                      <a16:creationId xmlns:a16="http://schemas.microsoft.com/office/drawing/2014/main" xmlns="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2" name="Block Arc 211">
                <a:extLst>
                  <a:ext uri="{FF2B5EF4-FFF2-40B4-BE49-F238E27FC236}">
                    <a16:creationId xmlns:a16="http://schemas.microsoft.com/office/drawing/2014/main" xmlns="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xmlns="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dirty="0" smtClean="0"/>
              <a:t>Level Bonus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24014247-2F7E-4F81-AFC4-D91B3899E2B0}"/>
              </a:ext>
            </a:extLst>
          </p:cNvPr>
          <p:cNvSpPr/>
          <p:nvPr/>
        </p:nvSpPr>
        <p:spPr>
          <a:xfrm>
            <a:off x="6683634" y="2635300"/>
            <a:ext cx="1771134" cy="17711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6" name="Group 95">
            <a:extLst>
              <a:ext uri="{FF2B5EF4-FFF2-40B4-BE49-F238E27FC236}">
                <a16:creationId xmlns:a16="http://schemas.microsoft.com/office/drawing/2014/main" xmlns="" id="{F8CC2237-2FA0-4770-9123-90512F7A19C3}"/>
              </a:ext>
            </a:extLst>
          </p:cNvPr>
          <p:cNvGrpSpPr/>
          <p:nvPr/>
        </p:nvGrpSpPr>
        <p:grpSpPr>
          <a:xfrm>
            <a:off x="6124535" y="851677"/>
            <a:ext cx="979049" cy="1469591"/>
            <a:chOff x="4752573" y="1656131"/>
            <a:chExt cx="979049" cy="1469591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xmlns="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3" y="1656131"/>
              <a:ext cx="979049" cy="1469591"/>
              <a:chOff x="5093002" y="2426934"/>
              <a:chExt cx="2232248" cy="3350691"/>
            </a:xfrm>
            <a:solidFill>
              <a:schemeClr val="accent4"/>
            </a:solidFill>
          </p:grpSpPr>
          <p:grpSp>
            <p:nvGrpSpPr>
              <p:cNvPr id="13" name="Group 13">
                <a:extLst>
                  <a:ext uri="{FF2B5EF4-FFF2-40B4-BE49-F238E27FC236}">
                    <a16:creationId xmlns:a16="http://schemas.microsoft.com/office/drawing/2014/main" xmlns="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16" name="Oval 1">
                  <a:extLst>
                    <a:ext uri="{FF2B5EF4-FFF2-40B4-BE49-F238E27FC236}">
                      <a16:creationId xmlns:a16="http://schemas.microsoft.com/office/drawing/2014/main" xmlns="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Oval 1">
                  <a:extLst>
                    <a:ext uri="{FF2B5EF4-FFF2-40B4-BE49-F238E27FC236}">
                      <a16:creationId xmlns:a16="http://schemas.microsoft.com/office/drawing/2014/main" xmlns="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" name="Oval 1">
                  <a:extLst>
                    <a:ext uri="{FF2B5EF4-FFF2-40B4-BE49-F238E27FC236}">
                      <a16:creationId xmlns:a16="http://schemas.microsoft.com/office/drawing/2014/main" xmlns="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" name="Oval 1">
                  <a:extLst>
                    <a:ext uri="{FF2B5EF4-FFF2-40B4-BE49-F238E27FC236}">
                      <a16:creationId xmlns:a16="http://schemas.microsoft.com/office/drawing/2014/main" xmlns="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Block Arc 14">
                <a:extLst>
                  <a:ext uri="{FF2B5EF4-FFF2-40B4-BE49-F238E27FC236}">
                    <a16:creationId xmlns:a16="http://schemas.microsoft.com/office/drawing/2014/main" xmlns="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4" name="Group 94">
            <a:extLst>
              <a:ext uri="{FF2B5EF4-FFF2-40B4-BE49-F238E27FC236}">
                <a16:creationId xmlns:a16="http://schemas.microsoft.com/office/drawing/2014/main" xmlns="" id="{0BF4B0A0-52C7-4E7D-AC0A-327C818316C7}"/>
              </a:ext>
            </a:extLst>
          </p:cNvPr>
          <p:cNvGrpSpPr/>
          <p:nvPr/>
        </p:nvGrpSpPr>
        <p:grpSpPr>
          <a:xfrm rot="20079952">
            <a:off x="4834998" y="3875348"/>
            <a:ext cx="1469591" cy="979049"/>
            <a:chOff x="3671313" y="3412343"/>
            <a:chExt cx="1469591" cy="97904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4" y="3167072"/>
              <a:ext cx="979049" cy="1469591"/>
              <a:chOff x="5093003" y="2426934"/>
              <a:chExt cx="2232248" cy="3350691"/>
            </a:xfrm>
            <a:solidFill>
              <a:schemeClr val="accent5"/>
            </a:solidFill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xmlns="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23" name="Oval 1">
                  <a:extLst>
                    <a:ext uri="{FF2B5EF4-FFF2-40B4-BE49-F238E27FC236}">
                      <a16:creationId xmlns:a16="http://schemas.microsoft.com/office/drawing/2014/main" xmlns="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4" name="Oval 1">
                  <a:extLst>
                    <a:ext uri="{FF2B5EF4-FFF2-40B4-BE49-F238E27FC236}">
                      <a16:creationId xmlns:a16="http://schemas.microsoft.com/office/drawing/2014/main" xmlns="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5" name="Oval 1">
                  <a:extLst>
                    <a:ext uri="{FF2B5EF4-FFF2-40B4-BE49-F238E27FC236}">
                      <a16:creationId xmlns:a16="http://schemas.microsoft.com/office/drawing/2014/main" xmlns="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6" name="Oval 1">
                  <a:extLst>
                    <a:ext uri="{FF2B5EF4-FFF2-40B4-BE49-F238E27FC236}">
                      <a16:creationId xmlns:a16="http://schemas.microsoft.com/office/drawing/2014/main" xmlns="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xmlns="" id="{4F95EEA9-EE39-4833-A324-2C823E4498A6}"/>
                  </a:ext>
                </a:extLst>
              </p:cNvPr>
              <p:cNvSpPr/>
              <p:nvPr/>
            </p:nvSpPr>
            <p:spPr>
              <a:xfrm>
                <a:off x="5093003" y="2426934"/>
                <a:ext cx="2232248" cy="2232247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xmlns="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7" name="Group 99">
            <a:extLst>
              <a:ext uri="{FF2B5EF4-FFF2-40B4-BE49-F238E27FC236}">
                <a16:creationId xmlns:a16="http://schemas.microsoft.com/office/drawing/2014/main" xmlns="" id="{D1B8E89C-A236-4C8A-8CB1-E76F4049F931}"/>
              </a:ext>
            </a:extLst>
          </p:cNvPr>
          <p:cNvGrpSpPr/>
          <p:nvPr/>
        </p:nvGrpSpPr>
        <p:grpSpPr>
          <a:xfrm rot="20804271">
            <a:off x="6201824" y="4788664"/>
            <a:ext cx="979049" cy="1469591"/>
            <a:chOff x="4752573" y="4644247"/>
            <a:chExt cx="979049" cy="1469591"/>
          </a:xfrm>
        </p:grpSpPr>
        <p:grpSp>
          <p:nvGrpSpPr>
            <p:cNvPr id="28" name="Group 5">
              <a:extLst>
                <a:ext uri="{FF2B5EF4-FFF2-40B4-BE49-F238E27FC236}">
                  <a16:creationId xmlns:a16="http://schemas.microsoft.com/office/drawing/2014/main" xmlns="" id="{EF4BFA2F-D7F3-4FFC-996A-998EBCE1C240}"/>
                </a:ext>
              </a:extLst>
            </p:cNvPr>
            <p:cNvGrpSpPr/>
            <p:nvPr/>
          </p:nvGrpSpPr>
          <p:grpSpPr>
            <a:xfrm rot="12600000">
              <a:off x="4752573" y="4644247"/>
              <a:ext cx="979049" cy="1469591"/>
              <a:chOff x="5093002" y="2426934"/>
              <a:chExt cx="2232248" cy="3350691"/>
            </a:xfrm>
            <a:solidFill>
              <a:schemeClr val="accent6"/>
            </a:solidFill>
          </p:grpSpPr>
          <p:grpSp>
            <p:nvGrpSpPr>
              <p:cNvPr id="34" name="Group 6">
                <a:extLst>
                  <a:ext uri="{FF2B5EF4-FFF2-40B4-BE49-F238E27FC236}">
                    <a16:creationId xmlns:a16="http://schemas.microsoft.com/office/drawing/2014/main" xmlns="" id="{BE92B638-F29E-4CFB-9DB7-5F62E101F0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9" name="Oval 1">
                  <a:extLst>
                    <a:ext uri="{FF2B5EF4-FFF2-40B4-BE49-F238E27FC236}">
                      <a16:creationId xmlns:a16="http://schemas.microsoft.com/office/drawing/2014/main" xmlns="" id="{2769D390-C98B-4543-9222-CEC37A0419F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" name="Oval 1">
                  <a:extLst>
                    <a:ext uri="{FF2B5EF4-FFF2-40B4-BE49-F238E27FC236}">
                      <a16:creationId xmlns:a16="http://schemas.microsoft.com/office/drawing/2014/main" xmlns="" id="{9ECA9BBC-475B-47E0-8EEE-87A1AC70CE86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Oval 1">
                  <a:extLst>
                    <a:ext uri="{FF2B5EF4-FFF2-40B4-BE49-F238E27FC236}">
                      <a16:creationId xmlns:a16="http://schemas.microsoft.com/office/drawing/2014/main" xmlns="" id="{F414987A-76A1-4CBD-AFE2-3D69308BB14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2" name="Oval 1">
                  <a:extLst>
                    <a:ext uri="{FF2B5EF4-FFF2-40B4-BE49-F238E27FC236}">
                      <a16:creationId xmlns:a16="http://schemas.microsoft.com/office/drawing/2014/main" xmlns="" id="{464ABF28-570E-49A4-8FB4-C4F77499E236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xmlns="" id="{64871922-F53D-420D-BAAF-0960336CAC4F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6E3D586E-B8B8-44C1-9346-819851E5097E}"/>
                </a:ext>
              </a:extLst>
            </p:cNvPr>
            <p:cNvSpPr/>
            <p:nvPr/>
          </p:nvSpPr>
          <p:spPr>
            <a:xfrm>
              <a:off x="4782464" y="520311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5" name="Group 97">
            <a:extLst>
              <a:ext uri="{FF2B5EF4-FFF2-40B4-BE49-F238E27FC236}">
                <a16:creationId xmlns:a16="http://schemas.microsoft.com/office/drawing/2014/main" xmlns="" id="{525772BD-00EA-495B-B838-746403706536}"/>
              </a:ext>
            </a:extLst>
          </p:cNvPr>
          <p:cNvGrpSpPr/>
          <p:nvPr/>
        </p:nvGrpSpPr>
        <p:grpSpPr>
          <a:xfrm rot="18614689">
            <a:off x="8189115" y="1407919"/>
            <a:ext cx="1469591" cy="979049"/>
            <a:chOff x="7082764" y="3412343"/>
            <a:chExt cx="1469591" cy="979049"/>
          </a:xfrm>
        </p:grpSpPr>
        <p:grpSp>
          <p:nvGrpSpPr>
            <p:cNvPr id="36" name="Group 40">
              <a:extLst>
                <a:ext uri="{FF2B5EF4-FFF2-40B4-BE49-F238E27FC236}">
                  <a16:creationId xmlns:a16="http://schemas.microsoft.com/office/drawing/2014/main" xmlns="" id="{AA77202B-30C0-4C0D-83CA-53835200ED7B}"/>
                </a:ext>
              </a:extLst>
            </p:cNvPr>
            <p:cNvGrpSpPr/>
            <p:nvPr/>
          </p:nvGrpSpPr>
          <p:grpSpPr>
            <a:xfrm rot="5400000" flipH="1">
              <a:off x="7328035" y="3167072"/>
              <a:ext cx="979049" cy="1469591"/>
              <a:chOff x="5093002" y="2426934"/>
              <a:chExt cx="2232248" cy="3350691"/>
            </a:xfrm>
            <a:solidFill>
              <a:schemeClr val="accent2"/>
            </a:solidFill>
          </p:grpSpPr>
          <p:grpSp>
            <p:nvGrpSpPr>
              <p:cNvPr id="37" name="Group 41">
                <a:extLst>
                  <a:ext uri="{FF2B5EF4-FFF2-40B4-BE49-F238E27FC236}">
                    <a16:creationId xmlns:a16="http://schemas.microsoft.com/office/drawing/2014/main" xmlns="" id="{42BD4E4A-0A51-4B0A-8F30-DABEE4B405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44" name="Oval 1">
                  <a:extLst>
                    <a:ext uri="{FF2B5EF4-FFF2-40B4-BE49-F238E27FC236}">
                      <a16:creationId xmlns:a16="http://schemas.microsoft.com/office/drawing/2014/main" xmlns="" id="{49CA30CB-9765-4E73-9E8F-A6BB873F0C8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5" name="Oval 1">
                  <a:extLst>
                    <a:ext uri="{FF2B5EF4-FFF2-40B4-BE49-F238E27FC236}">
                      <a16:creationId xmlns:a16="http://schemas.microsoft.com/office/drawing/2014/main" xmlns="" id="{C0EB8EDF-2FC1-4461-B359-5AD873679AAF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6" name="Oval 1">
                  <a:extLst>
                    <a:ext uri="{FF2B5EF4-FFF2-40B4-BE49-F238E27FC236}">
                      <a16:creationId xmlns:a16="http://schemas.microsoft.com/office/drawing/2014/main" xmlns="" id="{A4ED505A-98A2-442E-A583-D2545CAC48C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7" name="Oval 1">
                  <a:extLst>
                    <a:ext uri="{FF2B5EF4-FFF2-40B4-BE49-F238E27FC236}">
                      <a16:creationId xmlns:a16="http://schemas.microsoft.com/office/drawing/2014/main" xmlns="" id="{C6F6862F-DA41-403A-97C7-C6F2CFD1A581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43" name="Block Arc 42">
                <a:extLst>
                  <a:ext uri="{FF2B5EF4-FFF2-40B4-BE49-F238E27FC236}">
                    <a16:creationId xmlns:a16="http://schemas.microsoft.com/office/drawing/2014/main" xmlns="" id="{805C344F-D5FF-4132-9F82-B67C8B60A67A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CE8AA7BE-F87B-4365-B567-349E40E8A0CF}"/>
                </a:ext>
              </a:extLst>
            </p:cNvPr>
            <p:cNvSpPr/>
            <p:nvPr/>
          </p:nvSpPr>
          <p:spPr>
            <a:xfrm>
              <a:off x="7714086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8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0524503" y="3063664"/>
            <a:ext cx="2813773" cy="677109"/>
            <a:chOff x="2551705" y="4283314"/>
            <a:chExt cx="2357003" cy="67710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8%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Level 5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4" name="Group 110">
            <a:extLst>
              <a:ext uri="{FF2B5EF4-FFF2-40B4-BE49-F238E27FC236}">
                <a16:creationId xmlns:a16="http://schemas.microsoft.com/office/drawing/2014/main" xmlns="" id="{492F1171-B75E-4855-AD88-0BA2BEBECBF8}"/>
              </a:ext>
            </a:extLst>
          </p:cNvPr>
          <p:cNvGrpSpPr/>
          <p:nvPr/>
        </p:nvGrpSpPr>
        <p:grpSpPr>
          <a:xfrm>
            <a:off x="7144245" y="3006824"/>
            <a:ext cx="874199" cy="965993"/>
            <a:chOff x="4835382" y="73243"/>
            <a:chExt cx="2920830" cy="3227535"/>
          </a:xfrm>
          <a:solidFill>
            <a:schemeClr val="bg1">
              <a:lumMod val="50000"/>
            </a:schemeClr>
          </a:solidFill>
        </p:grpSpPr>
        <p:sp>
          <p:nvSpPr>
            <p:cNvPr id="79" name="Freeform 111">
              <a:extLst>
                <a:ext uri="{FF2B5EF4-FFF2-40B4-BE49-F238E27FC236}">
                  <a16:creationId xmlns:a16="http://schemas.microsoft.com/office/drawing/2014/main" xmlns="" id="{EC372B0D-E19C-460F-B8EA-20FB06B7CDBE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0" name="Oval 37">
              <a:extLst>
                <a:ext uri="{FF2B5EF4-FFF2-40B4-BE49-F238E27FC236}">
                  <a16:creationId xmlns:a16="http://schemas.microsoft.com/office/drawing/2014/main" xmlns="" id="{21265F18-7D8F-46D6-88A9-210BC99C0C7C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57" name="Group 96">
            <a:extLst>
              <a:ext uri="{FF2B5EF4-FFF2-40B4-BE49-F238E27FC236}">
                <a16:creationId xmlns:a16="http://schemas.microsoft.com/office/drawing/2014/main" xmlns="" id="{5410E5F1-0431-45DB-B3C4-35302B4F8ADD}"/>
              </a:ext>
            </a:extLst>
          </p:cNvPr>
          <p:cNvGrpSpPr/>
          <p:nvPr/>
        </p:nvGrpSpPr>
        <p:grpSpPr>
          <a:xfrm rot="20777864">
            <a:off x="7708702" y="753888"/>
            <a:ext cx="979049" cy="1469591"/>
            <a:chOff x="6492044" y="1662120"/>
            <a:chExt cx="979049" cy="1469591"/>
          </a:xfrm>
        </p:grpSpPr>
        <p:grpSp>
          <p:nvGrpSpPr>
            <p:cNvPr id="60" name="Group 26">
              <a:extLst>
                <a:ext uri="{FF2B5EF4-FFF2-40B4-BE49-F238E27FC236}">
                  <a16:creationId xmlns:a16="http://schemas.microsoft.com/office/drawing/2014/main" xmlns="" id="{69ED823B-AE6E-4056-BEFA-7AC39707083D}"/>
                </a:ext>
              </a:extLst>
            </p:cNvPr>
            <p:cNvGrpSpPr/>
            <p:nvPr/>
          </p:nvGrpSpPr>
          <p:grpSpPr>
            <a:xfrm rot="1800000" flipH="1">
              <a:off x="6492044" y="1662120"/>
              <a:ext cx="979049" cy="1469591"/>
              <a:chOff x="5093002" y="2426934"/>
              <a:chExt cx="2232248" cy="3350691"/>
            </a:xfrm>
            <a:solidFill>
              <a:schemeClr val="accent3"/>
            </a:solidFill>
          </p:grpSpPr>
          <p:grpSp>
            <p:nvGrpSpPr>
              <p:cNvPr id="63" name="Group 27">
                <a:extLst>
                  <a:ext uri="{FF2B5EF4-FFF2-40B4-BE49-F238E27FC236}">
                    <a16:creationId xmlns:a16="http://schemas.microsoft.com/office/drawing/2014/main" xmlns="" id="{602B7D9A-5645-4788-8585-A9D8BEAA21F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30" name="Oval 1">
                  <a:extLst>
                    <a:ext uri="{FF2B5EF4-FFF2-40B4-BE49-F238E27FC236}">
                      <a16:creationId xmlns:a16="http://schemas.microsoft.com/office/drawing/2014/main" xmlns="" id="{0EA41BBE-8E7A-4D81-B4BE-8787E5C32F7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" name="Oval 1">
                  <a:extLst>
                    <a:ext uri="{FF2B5EF4-FFF2-40B4-BE49-F238E27FC236}">
                      <a16:creationId xmlns:a16="http://schemas.microsoft.com/office/drawing/2014/main" xmlns="" id="{C9CD56CA-4CFF-4450-A749-ED7B55C0C963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2" name="Oval 1">
                  <a:extLst>
                    <a:ext uri="{FF2B5EF4-FFF2-40B4-BE49-F238E27FC236}">
                      <a16:creationId xmlns:a16="http://schemas.microsoft.com/office/drawing/2014/main" xmlns="" id="{E626FDE5-DD8E-4E43-89AB-9EE78BF1FE1F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3" name="Oval 1">
                  <a:extLst>
                    <a:ext uri="{FF2B5EF4-FFF2-40B4-BE49-F238E27FC236}">
                      <a16:creationId xmlns:a16="http://schemas.microsoft.com/office/drawing/2014/main" xmlns="" id="{DB10601A-1A5D-4E6F-A6E6-443F1594C90C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9" name="Block Arc 28">
                <a:extLst>
                  <a:ext uri="{FF2B5EF4-FFF2-40B4-BE49-F238E27FC236}">
                    <a16:creationId xmlns:a16="http://schemas.microsoft.com/office/drawing/2014/main" xmlns="" id="{FB89C576-3961-4F7D-9927-46566B178BFC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9A095E52-F192-4C5A-AB9C-F31B0D3EC705}"/>
                </a:ext>
              </a:extLst>
            </p:cNvPr>
            <p:cNvSpPr/>
            <p:nvPr/>
          </p:nvSpPr>
          <p:spPr>
            <a:xfrm rot="14400000">
              <a:off x="6731526" y="1870429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66" name="Group 98">
            <a:extLst>
              <a:ext uri="{FF2B5EF4-FFF2-40B4-BE49-F238E27FC236}">
                <a16:creationId xmlns:a16="http://schemas.microsoft.com/office/drawing/2014/main" xmlns="" id="{A41561CF-AB1A-497F-A840-2D531B61E587}"/>
              </a:ext>
            </a:extLst>
          </p:cNvPr>
          <p:cNvGrpSpPr/>
          <p:nvPr/>
        </p:nvGrpSpPr>
        <p:grpSpPr>
          <a:xfrm rot="20320024">
            <a:off x="8637980" y="4276253"/>
            <a:ext cx="979049" cy="1469591"/>
            <a:chOff x="6492043" y="4653625"/>
            <a:chExt cx="979049" cy="1469591"/>
          </a:xfrm>
        </p:grpSpPr>
        <p:grpSp>
          <p:nvGrpSpPr>
            <p:cNvPr id="69" name="Group 84">
              <a:extLst>
                <a:ext uri="{FF2B5EF4-FFF2-40B4-BE49-F238E27FC236}">
                  <a16:creationId xmlns:a16="http://schemas.microsoft.com/office/drawing/2014/main" xmlns="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3" y="4653625"/>
              <a:ext cx="979049" cy="1469591"/>
              <a:chOff x="5093002" y="2426934"/>
              <a:chExt cx="2232248" cy="3350691"/>
            </a:xfrm>
            <a:solidFill>
              <a:schemeClr val="accent1"/>
            </a:solidFill>
          </p:grpSpPr>
          <p:grpSp>
            <p:nvGrpSpPr>
              <p:cNvPr id="72" name="Group 86">
                <a:extLst>
                  <a:ext uri="{FF2B5EF4-FFF2-40B4-BE49-F238E27FC236}">
                    <a16:creationId xmlns:a16="http://schemas.microsoft.com/office/drawing/2014/main" xmlns="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89" name="Oval 1">
                  <a:extLst>
                    <a:ext uri="{FF2B5EF4-FFF2-40B4-BE49-F238E27FC236}">
                      <a16:creationId xmlns:a16="http://schemas.microsoft.com/office/drawing/2014/main" xmlns="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0" name="Oval 1">
                  <a:extLst>
                    <a:ext uri="{FF2B5EF4-FFF2-40B4-BE49-F238E27FC236}">
                      <a16:creationId xmlns:a16="http://schemas.microsoft.com/office/drawing/2014/main" xmlns="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1" name="Oval 1">
                  <a:extLst>
                    <a:ext uri="{FF2B5EF4-FFF2-40B4-BE49-F238E27FC236}">
                      <a16:creationId xmlns:a16="http://schemas.microsoft.com/office/drawing/2014/main" xmlns="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2" name="Oval 1">
                  <a:extLst>
                    <a:ext uri="{FF2B5EF4-FFF2-40B4-BE49-F238E27FC236}">
                      <a16:creationId xmlns:a16="http://schemas.microsoft.com/office/drawing/2014/main" xmlns="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8" name="Block Arc 87">
                <a:extLst>
                  <a:ext uri="{FF2B5EF4-FFF2-40B4-BE49-F238E27FC236}">
                    <a16:creationId xmlns:a16="http://schemas.microsoft.com/office/drawing/2014/main" xmlns="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3" name="Oval 92">
              <a:extLst>
                <a:ext uri="{FF2B5EF4-FFF2-40B4-BE49-F238E27FC236}">
                  <a16:creationId xmlns:a16="http://schemas.microsoft.com/office/drawing/2014/main" xmlns="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73" name="Group 93">
            <a:extLst>
              <a:ext uri="{FF2B5EF4-FFF2-40B4-BE49-F238E27FC236}">
                <a16:creationId xmlns:a16="http://schemas.microsoft.com/office/drawing/2014/main" xmlns="" id="{0BF4B0A0-52C7-4E7D-AC0A-327C818316C7}"/>
              </a:ext>
            </a:extLst>
          </p:cNvPr>
          <p:cNvGrpSpPr/>
          <p:nvPr/>
        </p:nvGrpSpPr>
        <p:grpSpPr>
          <a:xfrm rot="1372216">
            <a:off x="4780568" y="2272242"/>
            <a:ext cx="1469591" cy="979049"/>
            <a:chOff x="3671313" y="3412343"/>
            <a:chExt cx="1469591" cy="979049"/>
          </a:xfrm>
          <a:solidFill>
            <a:schemeClr val="accent3">
              <a:lumMod val="75000"/>
            </a:schemeClr>
          </a:solidFill>
        </p:grpSpPr>
        <p:grpSp>
          <p:nvGrpSpPr>
            <p:cNvPr id="74" name="Group 19">
              <a:extLst>
                <a:ext uri="{FF2B5EF4-FFF2-40B4-BE49-F238E27FC236}">
                  <a16:creationId xmlns:a16="http://schemas.microsoft.com/office/drawing/2014/main" xmlns="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0" y="3167076"/>
              <a:ext cx="979049" cy="1469582"/>
              <a:chOff x="5093002" y="2426934"/>
              <a:chExt cx="2232248" cy="3350671"/>
            </a:xfrm>
            <a:grpFill/>
          </p:grpSpPr>
          <p:grpSp>
            <p:nvGrpSpPr>
              <p:cNvPr id="75" name="Group 20">
                <a:extLst>
                  <a:ext uri="{FF2B5EF4-FFF2-40B4-BE49-F238E27FC236}">
                    <a16:creationId xmlns:a16="http://schemas.microsoft.com/office/drawing/2014/main" xmlns="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05" name="Oval 1">
                  <a:extLst>
                    <a:ext uri="{FF2B5EF4-FFF2-40B4-BE49-F238E27FC236}">
                      <a16:creationId xmlns:a16="http://schemas.microsoft.com/office/drawing/2014/main" xmlns="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6" name="Oval 1">
                  <a:extLst>
                    <a:ext uri="{FF2B5EF4-FFF2-40B4-BE49-F238E27FC236}">
                      <a16:creationId xmlns:a16="http://schemas.microsoft.com/office/drawing/2014/main" xmlns="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7" name="Oval 1">
                  <a:extLst>
                    <a:ext uri="{FF2B5EF4-FFF2-40B4-BE49-F238E27FC236}">
                      <a16:creationId xmlns:a16="http://schemas.microsoft.com/office/drawing/2014/main" xmlns="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8" name="Oval 1">
                  <a:extLst>
                    <a:ext uri="{FF2B5EF4-FFF2-40B4-BE49-F238E27FC236}">
                      <a16:creationId xmlns:a16="http://schemas.microsoft.com/office/drawing/2014/main" xmlns="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04" name="Block Arc 103">
                <a:extLst>
                  <a:ext uri="{FF2B5EF4-FFF2-40B4-BE49-F238E27FC236}">
                    <a16:creationId xmlns:a16="http://schemas.microsoft.com/office/drawing/2014/main" xmlns="" id="{4F95EEA9-EE39-4833-A324-2C823E4498A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xmlns="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77" name="Group 111">
            <a:extLst>
              <a:ext uri="{FF2B5EF4-FFF2-40B4-BE49-F238E27FC236}">
                <a16:creationId xmlns:a16="http://schemas.microsoft.com/office/drawing/2014/main" xmlns="" id="{525772BD-00EA-495B-B838-746403706536}"/>
              </a:ext>
            </a:extLst>
          </p:cNvPr>
          <p:cNvGrpSpPr/>
          <p:nvPr/>
        </p:nvGrpSpPr>
        <p:grpSpPr>
          <a:xfrm rot="21227721">
            <a:off x="8963086" y="2915588"/>
            <a:ext cx="1469591" cy="979049"/>
            <a:chOff x="7082764" y="3412343"/>
            <a:chExt cx="1469591" cy="979049"/>
          </a:xfrm>
        </p:grpSpPr>
        <p:grpSp>
          <p:nvGrpSpPr>
            <p:cNvPr id="78" name="Group 40">
              <a:extLst>
                <a:ext uri="{FF2B5EF4-FFF2-40B4-BE49-F238E27FC236}">
                  <a16:creationId xmlns:a16="http://schemas.microsoft.com/office/drawing/2014/main" xmlns="" id="{AA77202B-30C0-4C0D-83CA-53835200ED7B}"/>
                </a:ext>
              </a:extLst>
            </p:cNvPr>
            <p:cNvGrpSpPr/>
            <p:nvPr/>
          </p:nvGrpSpPr>
          <p:grpSpPr>
            <a:xfrm rot="5400000" flipH="1">
              <a:off x="7328039" y="3167076"/>
              <a:ext cx="979049" cy="1469582"/>
              <a:chOff x="5093002" y="2426934"/>
              <a:chExt cx="2232248" cy="3350671"/>
            </a:xfrm>
            <a:solidFill>
              <a:schemeClr val="accent2"/>
            </a:solidFill>
          </p:grpSpPr>
          <p:grpSp>
            <p:nvGrpSpPr>
              <p:cNvPr id="81" name="Group 41">
                <a:extLst>
                  <a:ext uri="{FF2B5EF4-FFF2-40B4-BE49-F238E27FC236}">
                    <a16:creationId xmlns:a16="http://schemas.microsoft.com/office/drawing/2014/main" xmlns="" id="{42BD4E4A-0A51-4B0A-8F30-DABEE4B4053B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17" name="Oval 1">
                  <a:extLst>
                    <a:ext uri="{FF2B5EF4-FFF2-40B4-BE49-F238E27FC236}">
                      <a16:creationId xmlns:a16="http://schemas.microsoft.com/office/drawing/2014/main" xmlns="" id="{49CA30CB-9765-4E73-9E8F-A6BB873F0C8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8" name="Oval 1">
                  <a:extLst>
                    <a:ext uri="{FF2B5EF4-FFF2-40B4-BE49-F238E27FC236}">
                      <a16:creationId xmlns:a16="http://schemas.microsoft.com/office/drawing/2014/main" xmlns="" id="{C0EB8EDF-2FC1-4461-B359-5AD873679AAF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9" name="Oval 1">
                  <a:extLst>
                    <a:ext uri="{FF2B5EF4-FFF2-40B4-BE49-F238E27FC236}">
                      <a16:creationId xmlns:a16="http://schemas.microsoft.com/office/drawing/2014/main" xmlns="" id="{A4ED505A-98A2-442E-A583-D2545CAC48C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20" name="Oval 1">
                  <a:extLst>
                    <a:ext uri="{FF2B5EF4-FFF2-40B4-BE49-F238E27FC236}">
                      <a16:creationId xmlns:a16="http://schemas.microsoft.com/office/drawing/2014/main" xmlns="" id="{C6F6862F-DA41-403A-97C7-C6F2CFD1A581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16" name="Block Arc 115">
                <a:extLst>
                  <a:ext uri="{FF2B5EF4-FFF2-40B4-BE49-F238E27FC236}">
                    <a16:creationId xmlns:a16="http://schemas.microsoft.com/office/drawing/2014/main" xmlns="" id="{805C344F-D5FF-4132-9F82-B67C8B60A67A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xmlns="" id="{CE8AA7BE-F87B-4365-B567-349E40E8A0CF}"/>
                </a:ext>
              </a:extLst>
            </p:cNvPr>
            <p:cNvSpPr/>
            <p:nvPr/>
          </p:nvSpPr>
          <p:spPr>
            <a:xfrm>
              <a:off x="7714086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09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6269639" y="5412273"/>
            <a:ext cx="726980" cy="726980"/>
            <a:chOff x="2460435" y="1380960"/>
            <a:chExt cx="914400" cy="914400"/>
          </a:xfrm>
        </p:grpSpPr>
        <p:sp>
          <p:nvSpPr>
            <p:cNvPr id="112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</p:grpSp>
      <p:grpSp>
        <p:nvGrpSpPr>
          <p:cNvPr id="121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9315825" y="2117893"/>
            <a:ext cx="726980" cy="726980"/>
            <a:chOff x="2460435" y="1380960"/>
            <a:chExt cx="914400" cy="914400"/>
          </a:xfrm>
        </p:grpSpPr>
        <p:sp>
          <p:nvSpPr>
            <p:cNvPr id="124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4</a:t>
              </a:r>
              <a:endParaRPr lang="ko-KR" altLang="en-US" dirty="0"/>
            </a:p>
          </p:txBody>
        </p:sp>
      </p:grpSp>
      <p:grpSp>
        <p:nvGrpSpPr>
          <p:cNvPr id="127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8721102" y="1356982"/>
            <a:ext cx="726980" cy="726980"/>
            <a:chOff x="2460435" y="1380960"/>
            <a:chExt cx="914400" cy="914400"/>
          </a:xfrm>
        </p:grpSpPr>
        <p:sp>
          <p:nvSpPr>
            <p:cNvPr id="128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3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</p:grpSp>
      <p:grpSp>
        <p:nvGrpSpPr>
          <p:cNvPr id="131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7895966" y="885993"/>
            <a:ext cx="726980" cy="726980"/>
            <a:chOff x="2204851" y="1205245"/>
            <a:chExt cx="914400" cy="914400"/>
          </a:xfrm>
        </p:grpSpPr>
        <p:sp>
          <p:nvSpPr>
            <p:cNvPr id="132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204851" y="1205245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258177" y="1261912"/>
              <a:ext cx="778252" cy="778253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</p:grpSp>
      <p:grpSp>
        <p:nvGrpSpPr>
          <p:cNvPr id="135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6998982" y="789110"/>
            <a:ext cx="726980" cy="726980"/>
            <a:chOff x="2460435" y="1380960"/>
            <a:chExt cx="914400" cy="914400"/>
          </a:xfrm>
        </p:grpSpPr>
        <p:sp>
          <p:nvSpPr>
            <p:cNvPr id="136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</p:grpSp>
      <p:grpSp>
        <p:nvGrpSpPr>
          <p:cNvPr id="139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6137196" y="985779"/>
            <a:ext cx="726980" cy="726980"/>
            <a:chOff x="2460435" y="1380960"/>
            <a:chExt cx="914400" cy="914400"/>
          </a:xfrm>
        </p:grpSpPr>
        <p:sp>
          <p:nvSpPr>
            <p:cNvPr id="140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16</a:t>
              </a:r>
              <a:endParaRPr lang="ko-KR" altLang="en-US" dirty="0"/>
            </a:p>
          </p:txBody>
        </p:sp>
      </p:grpSp>
      <p:grpSp>
        <p:nvGrpSpPr>
          <p:cNvPr id="143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4909287" y="2308394"/>
            <a:ext cx="726980" cy="726980"/>
            <a:chOff x="2460435" y="1380960"/>
            <a:chExt cx="914400" cy="914400"/>
          </a:xfrm>
        </p:grpSpPr>
        <p:sp>
          <p:nvSpPr>
            <p:cNvPr id="144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14</a:t>
              </a:r>
              <a:endParaRPr lang="ko-KR" altLang="en-US" dirty="0"/>
            </a:p>
          </p:txBody>
        </p:sp>
      </p:grpSp>
      <p:grpSp>
        <p:nvGrpSpPr>
          <p:cNvPr id="147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4967344" y="4098731"/>
            <a:ext cx="726980" cy="726980"/>
            <a:chOff x="2460435" y="1380960"/>
            <a:chExt cx="914400" cy="914400"/>
          </a:xfrm>
        </p:grpSpPr>
        <p:sp>
          <p:nvSpPr>
            <p:cNvPr id="148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12</a:t>
              </a:r>
              <a:endParaRPr lang="ko-KR" altLang="en-US" dirty="0"/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xmlns="" id="{EAD1B9BB-51BE-4865-A860-98AB6482DD28}"/>
              </a:ext>
            </a:extLst>
          </p:cNvPr>
          <p:cNvSpPr txBox="1"/>
          <p:nvPr/>
        </p:nvSpPr>
        <p:spPr>
          <a:xfrm>
            <a:off x="6234884" y="4051300"/>
            <a:ext cx="249001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On Min. 3 Active Legs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584200" y="4775200"/>
            <a:ext cx="248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u="sng" dirty="0" smtClean="0">
                <a:solidFill>
                  <a:srgbClr val="C00000"/>
                </a:solidFill>
              </a:rPr>
              <a:t>12 % of Comp. week BV x</a:t>
            </a:r>
          </a:p>
          <a:p>
            <a:pPr algn="ctr"/>
            <a:r>
              <a:rPr lang="en-US" sz="1600" u="sng" dirty="0" smtClean="0">
                <a:solidFill>
                  <a:srgbClr val="C00000"/>
                </a:solidFill>
              </a:rPr>
              <a:t>Self Level Point Value</a:t>
            </a:r>
          </a:p>
          <a:p>
            <a:pPr algn="ctr"/>
            <a:r>
              <a:rPr lang="en-US" sz="1600" u="sng" dirty="0" smtClean="0">
                <a:solidFill>
                  <a:srgbClr val="C00000"/>
                </a:solidFill>
              </a:rPr>
              <a:t> / </a:t>
            </a:r>
          </a:p>
          <a:p>
            <a:pPr algn="ctr"/>
            <a:r>
              <a:rPr lang="en-US" sz="1600" u="sng" dirty="0" smtClean="0">
                <a:solidFill>
                  <a:srgbClr val="C00000"/>
                </a:solidFill>
              </a:rPr>
              <a:t>Total Comp. Level Point Value</a:t>
            </a:r>
            <a:endParaRPr lang="en-US" sz="1600" u="sng" dirty="0">
              <a:solidFill>
                <a:srgbClr val="C00000"/>
              </a:solidFill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457200" y="0"/>
            <a:ext cx="977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Weekly</a:t>
            </a:r>
            <a:endParaRPr lang="en-US" dirty="0"/>
          </a:p>
        </p:txBody>
      </p:sp>
      <p:grpSp>
        <p:nvGrpSpPr>
          <p:cNvPr id="130" name="Group 40">
            <a:extLst>
              <a:ext uri="{FF2B5EF4-FFF2-40B4-BE49-F238E27FC236}">
                <a16:creationId xmlns:a16="http://schemas.microsoft.com/office/drawing/2014/main" xmlns="" id="{AA77202B-30C0-4C0D-83CA-53835200ED7B}"/>
              </a:ext>
            </a:extLst>
          </p:cNvPr>
          <p:cNvGrpSpPr/>
          <p:nvPr/>
        </p:nvGrpSpPr>
        <p:grpSpPr>
          <a:xfrm rot="3884463" flipH="1">
            <a:off x="8967787" y="1861152"/>
            <a:ext cx="979049" cy="1469582"/>
            <a:chOff x="5093002" y="2426934"/>
            <a:chExt cx="2232248" cy="3350671"/>
          </a:xfrm>
          <a:solidFill>
            <a:schemeClr val="accent2"/>
          </a:solidFill>
        </p:grpSpPr>
        <p:grpSp>
          <p:nvGrpSpPr>
            <p:cNvPr id="138" name="Group 41">
              <a:extLst>
                <a:ext uri="{FF2B5EF4-FFF2-40B4-BE49-F238E27FC236}">
                  <a16:creationId xmlns:a16="http://schemas.microsoft.com/office/drawing/2014/main" xmlns="" id="{42BD4E4A-0A51-4B0A-8F30-DABEE4B4053B}"/>
                </a:ext>
              </a:extLst>
            </p:cNvPr>
            <p:cNvGrpSpPr/>
            <p:nvPr/>
          </p:nvGrpSpPr>
          <p:grpSpPr>
            <a:xfrm>
              <a:off x="5625823" y="4659164"/>
              <a:ext cx="1166607" cy="1118441"/>
              <a:chOff x="4964627" y="3703863"/>
              <a:chExt cx="393594" cy="377344"/>
            </a:xfrm>
            <a:grpFill/>
          </p:grpSpPr>
          <p:sp>
            <p:nvSpPr>
              <p:cNvPr id="146" name="Oval 1">
                <a:extLst>
                  <a:ext uri="{FF2B5EF4-FFF2-40B4-BE49-F238E27FC236}">
                    <a16:creationId xmlns:a16="http://schemas.microsoft.com/office/drawing/2014/main" xmlns="" id="{49CA30CB-9765-4E73-9E8F-A6BB873F0C8B}"/>
                  </a:ext>
                </a:extLst>
              </p:cNvPr>
              <p:cNvSpPr/>
              <p:nvPr/>
            </p:nvSpPr>
            <p:spPr>
              <a:xfrm flipH="1">
                <a:off x="4977747" y="3794659"/>
                <a:ext cx="367354" cy="65606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0" name="Oval 1">
                <a:extLst>
                  <a:ext uri="{FF2B5EF4-FFF2-40B4-BE49-F238E27FC236}">
                    <a16:creationId xmlns:a16="http://schemas.microsoft.com/office/drawing/2014/main" xmlns="" id="{C0EB8EDF-2FC1-4461-B359-5AD873679AAF}"/>
                  </a:ext>
                </a:extLst>
              </p:cNvPr>
              <p:cNvSpPr/>
              <p:nvPr/>
            </p:nvSpPr>
            <p:spPr>
              <a:xfrm flipH="1">
                <a:off x="5017106" y="3976249"/>
                <a:ext cx="288634" cy="104958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2" name="Oval 1">
                <a:extLst>
                  <a:ext uri="{FF2B5EF4-FFF2-40B4-BE49-F238E27FC236}">
                    <a16:creationId xmlns:a16="http://schemas.microsoft.com/office/drawing/2014/main" xmlns="" id="{A4ED505A-98A2-442E-A583-D2545CAC48C1}"/>
                  </a:ext>
                </a:extLst>
              </p:cNvPr>
              <p:cNvSpPr/>
              <p:nvPr/>
            </p:nvSpPr>
            <p:spPr>
              <a:xfrm flipH="1">
                <a:off x="4990867" y="3885454"/>
                <a:ext cx="341114" cy="65606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2" name="Oval 1">
                <a:extLst>
                  <a:ext uri="{FF2B5EF4-FFF2-40B4-BE49-F238E27FC236}">
                    <a16:creationId xmlns:a16="http://schemas.microsoft.com/office/drawing/2014/main" xmlns="" id="{C6F6862F-DA41-403A-97C7-C6F2CFD1A581}"/>
                  </a:ext>
                </a:extLst>
              </p:cNvPr>
              <p:cNvSpPr/>
              <p:nvPr/>
            </p:nvSpPr>
            <p:spPr>
              <a:xfrm flipH="1">
                <a:off x="4964627" y="3703863"/>
                <a:ext cx="393594" cy="65606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142" name="Block Arc 141">
              <a:extLst>
                <a:ext uri="{FF2B5EF4-FFF2-40B4-BE49-F238E27FC236}">
                  <a16:creationId xmlns:a16="http://schemas.microsoft.com/office/drawing/2014/main" xmlns="" id="{805C344F-D5FF-4132-9F82-B67C8B60A67A}"/>
                </a:ext>
              </a:extLst>
            </p:cNvPr>
            <p:cNvSpPr/>
            <p:nvPr/>
          </p:nvSpPr>
          <p:spPr>
            <a:xfrm>
              <a:off x="5093002" y="2426934"/>
              <a:ext cx="2232248" cy="2232248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63" name="Group 98">
            <a:extLst>
              <a:ext uri="{FF2B5EF4-FFF2-40B4-BE49-F238E27FC236}">
                <a16:creationId xmlns:a16="http://schemas.microsoft.com/office/drawing/2014/main" xmlns="" id="{A41561CF-AB1A-497F-A840-2D531B61E587}"/>
              </a:ext>
            </a:extLst>
          </p:cNvPr>
          <p:cNvGrpSpPr/>
          <p:nvPr/>
        </p:nvGrpSpPr>
        <p:grpSpPr>
          <a:xfrm rot="18811854">
            <a:off x="9069780" y="3526956"/>
            <a:ext cx="979049" cy="1469591"/>
            <a:chOff x="6492043" y="4653625"/>
            <a:chExt cx="979049" cy="1469591"/>
          </a:xfrm>
        </p:grpSpPr>
        <p:grpSp>
          <p:nvGrpSpPr>
            <p:cNvPr id="164" name="Group 84">
              <a:extLst>
                <a:ext uri="{FF2B5EF4-FFF2-40B4-BE49-F238E27FC236}">
                  <a16:creationId xmlns:a16="http://schemas.microsoft.com/office/drawing/2014/main" xmlns="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4" y="4653633"/>
              <a:ext cx="979049" cy="1469582"/>
              <a:chOff x="5093002" y="2426934"/>
              <a:chExt cx="2232248" cy="3350671"/>
            </a:xfrm>
            <a:solidFill>
              <a:schemeClr val="accent1"/>
            </a:solidFill>
          </p:grpSpPr>
          <p:grpSp>
            <p:nvGrpSpPr>
              <p:cNvPr id="166" name="Group 86">
                <a:extLst>
                  <a:ext uri="{FF2B5EF4-FFF2-40B4-BE49-F238E27FC236}">
                    <a16:creationId xmlns:a16="http://schemas.microsoft.com/office/drawing/2014/main" xmlns="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68" name="Oval 1">
                  <a:extLst>
                    <a:ext uri="{FF2B5EF4-FFF2-40B4-BE49-F238E27FC236}">
                      <a16:creationId xmlns:a16="http://schemas.microsoft.com/office/drawing/2014/main" xmlns="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69" name="Oval 1">
                  <a:extLst>
                    <a:ext uri="{FF2B5EF4-FFF2-40B4-BE49-F238E27FC236}">
                      <a16:creationId xmlns:a16="http://schemas.microsoft.com/office/drawing/2014/main" xmlns="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0" name="Oval 1">
                  <a:extLst>
                    <a:ext uri="{FF2B5EF4-FFF2-40B4-BE49-F238E27FC236}">
                      <a16:creationId xmlns:a16="http://schemas.microsoft.com/office/drawing/2014/main" xmlns="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1" name="Oval 1">
                  <a:extLst>
                    <a:ext uri="{FF2B5EF4-FFF2-40B4-BE49-F238E27FC236}">
                      <a16:creationId xmlns:a16="http://schemas.microsoft.com/office/drawing/2014/main" xmlns="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67" name="Block Arc 166">
                <a:extLst>
                  <a:ext uri="{FF2B5EF4-FFF2-40B4-BE49-F238E27FC236}">
                    <a16:creationId xmlns:a16="http://schemas.microsoft.com/office/drawing/2014/main" xmlns="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xmlns="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81" name="Group 98">
            <a:extLst>
              <a:ext uri="{FF2B5EF4-FFF2-40B4-BE49-F238E27FC236}">
                <a16:creationId xmlns:a16="http://schemas.microsoft.com/office/drawing/2014/main" xmlns="" id="{A41561CF-AB1A-497F-A840-2D531B61E587}"/>
              </a:ext>
            </a:extLst>
          </p:cNvPr>
          <p:cNvGrpSpPr/>
          <p:nvPr/>
        </p:nvGrpSpPr>
        <p:grpSpPr>
          <a:xfrm rot="4375323">
            <a:off x="5539180" y="4314354"/>
            <a:ext cx="979049" cy="1469591"/>
            <a:chOff x="6492043" y="4653625"/>
            <a:chExt cx="979049" cy="1469591"/>
          </a:xfrm>
        </p:grpSpPr>
        <p:grpSp>
          <p:nvGrpSpPr>
            <p:cNvPr id="182" name="Group 84">
              <a:extLst>
                <a:ext uri="{FF2B5EF4-FFF2-40B4-BE49-F238E27FC236}">
                  <a16:creationId xmlns:a16="http://schemas.microsoft.com/office/drawing/2014/main" xmlns="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3" y="4653632"/>
              <a:ext cx="979049" cy="1469583"/>
              <a:chOff x="5093002" y="2426934"/>
              <a:chExt cx="2232248" cy="3350673"/>
            </a:xfrm>
            <a:solidFill>
              <a:schemeClr val="accent1"/>
            </a:solidFill>
          </p:grpSpPr>
          <p:grpSp>
            <p:nvGrpSpPr>
              <p:cNvPr id="184" name="Group 86">
                <a:extLst>
                  <a:ext uri="{FF2B5EF4-FFF2-40B4-BE49-F238E27FC236}">
                    <a16:creationId xmlns:a16="http://schemas.microsoft.com/office/drawing/2014/main" xmlns="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66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86" name="Oval 1">
                  <a:extLst>
                    <a:ext uri="{FF2B5EF4-FFF2-40B4-BE49-F238E27FC236}">
                      <a16:creationId xmlns:a16="http://schemas.microsoft.com/office/drawing/2014/main" xmlns="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7" name="Oval 1">
                  <a:extLst>
                    <a:ext uri="{FF2B5EF4-FFF2-40B4-BE49-F238E27FC236}">
                      <a16:creationId xmlns:a16="http://schemas.microsoft.com/office/drawing/2014/main" xmlns="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8" name="Oval 1">
                  <a:extLst>
                    <a:ext uri="{FF2B5EF4-FFF2-40B4-BE49-F238E27FC236}">
                      <a16:creationId xmlns:a16="http://schemas.microsoft.com/office/drawing/2014/main" xmlns="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9" name="Oval 1">
                  <a:extLst>
                    <a:ext uri="{FF2B5EF4-FFF2-40B4-BE49-F238E27FC236}">
                      <a16:creationId xmlns:a16="http://schemas.microsoft.com/office/drawing/2014/main" xmlns="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85" name="Block Arc 184">
                <a:extLst>
                  <a:ext uri="{FF2B5EF4-FFF2-40B4-BE49-F238E27FC236}">
                    <a16:creationId xmlns:a16="http://schemas.microsoft.com/office/drawing/2014/main" xmlns="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xmlns="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90" name="Group 93">
            <a:extLst>
              <a:ext uri="{FF2B5EF4-FFF2-40B4-BE49-F238E27FC236}">
                <a16:creationId xmlns:a16="http://schemas.microsoft.com/office/drawing/2014/main" xmlns="" id="{0BF4B0A0-52C7-4E7D-AC0A-327C818316C7}"/>
              </a:ext>
            </a:extLst>
          </p:cNvPr>
          <p:cNvGrpSpPr/>
          <p:nvPr/>
        </p:nvGrpSpPr>
        <p:grpSpPr>
          <a:xfrm>
            <a:off x="4678967" y="3085045"/>
            <a:ext cx="1469591" cy="979049"/>
            <a:chOff x="3671313" y="3412343"/>
            <a:chExt cx="1469591" cy="979049"/>
          </a:xfrm>
          <a:solidFill>
            <a:schemeClr val="accent3">
              <a:lumMod val="75000"/>
            </a:schemeClr>
          </a:solidFill>
        </p:grpSpPr>
        <p:grpSp>
          <p:nvGrpSpPr>
            <p:cNvPr id="191" name="Group 19">
              <a:extLst>
                <a:ext uri="{FF2B5EF4-FFF2-40B4-BE49-F238E27FC236}">
                  <a16:creationId xmlns:a16="http://schemas.microsoft.com/office/drawing/2014/main" xmlns="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1" y="3167075"/>
              <a:ext cx="979049" cy="1469583"/>
              <a:chOff x="5093002" y="2426934"/>
              <a:chExt cx="2232248" cy="3350673"/>
            </a:xfrm>
            <a:grpFill/>
          </p:grpSpPr>
          <p:grpSp>
            <p:nvGrpSpPr>
              <p:cNvPr id="193" name="Group 20">
                <a:extLst>
                  <a:ext uri="{FF2B5EF4-FFF2-40B4-BE49-F238E27FC236}">
                    <a16:creationId xmlns:a16="http://schemas.microsoft.com/office/drawing/2014/main" xmlns="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66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95" name="Oval 1">
                  <a:extLst>
                    <a:ext uri="{FF2B5EF4-FFF2-40B4-BE49-F238E27FC236}">
                      <a16:creationId xmlns:a16="http://schemas.microsoft.com/office/drawing/2014/main" xmlns="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6" name="Oval 1">
                  <a:extLst>
                    <a:ext uri="{FF2B5EF4-FFF2-40B4-BE49-F238E27FC236}">
                      <a16:creationId xmlns:a16="http://schemas.microsoft.com/office/drawing/2014/main" xmlns="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7" name="Oval 1">
                  <a:extLst>
                    <a:ext uri="{FF2B5EF4-FFF2-40B4-BE49-F238E27FC236}">
                      <a16:creationId xmlns:a16="http://schemas.microsoft.com/office/drawing/2014/main" xmlns="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8" name="Oval 1">
                  <a:extLst>
                    <a:ext uri="{FF2B5EF4-FFF2-40B4-BE49-F238E27FC236}">
                      <a16:creationId xmlns:a16="http://schemas.microsoft.com/office/drawing/2014/main" xmlns="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94" name="Block Arc 193">
                <a:extLst>
                  <a:ext uri="{FF2B5EF4-FFF2-40B4-BE49-F238E27FC236}">
                    <a16:creationId xmlns:a16="http://schemas.microsoft.com/office/drawing/2014/main" xmlns="" id="{4F95EEA9-EE39-4833-A324-2C823E4498A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xmlns="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99" name="Group 95">
            <a:extLst>
              <a:ext uri="{FF2B5EF4-FFF2-40B4-BE49-F238E27FC236}">
                <a16:creationId xmlns:a16="http://schemas.microsoft.com/office/drawing/2014/main" xmlns="" id="{F8CC2237-2FA0-4770-9123-90512F7A19C3}"/>
              </a:ext>
            </a:extLst>
          </p:cNvPr>
          <p:cNvGrpSpPr/>
          <p:nvPr/>
        </p:nvGrpSpPr>
        <p:grpSpPr>
          <a:xfrm rot="20474426">
            <a:off x="5476835" y="1334276"/>
            <a:ext cx="979049" cy="1469591"/>
            <a:chOff x="4752573" y="1656131"/>
            <a:chExt cx="979049" cy="1469591"/>
          </a:xfrm>
        </p:grpSpPr>
        <p:grpSp>
          <p:nvGrpSpPr>
            <p:cNvPr id="200" name="Group 12">
              <a:extLst>
                <a:ext uri="{FF2B5EF4-FFF2-40B4-BE49-F238E27FC236}">
                  <a16:creationId xmlns:a16="http://schemas.microsoft.com/office/drawing/2014/main" xmlns="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2" y="1656132"/>
              <a:ext cx="979049" cy="1469582"/>
              <a:chOff x="5093002" y="2426934"/>
              <a:chExt cx="2232248" cy="3350671"/>
            </a:xfrm>
            <a:solidFill>
              <a:schemeClr val="accent4"/>
            </a:solidFill>
          </p:grpSpPr>
          <p:grpSp>
            <p:nvGrpSpPr>
              <p:cNvPr id="202" name="Group 13">
                <a:extLst>
                  <a:ext uri="{FF2B5EF4-FFF2-40B4-BE49-F238E27FC236}">
                    <a16:creationId xmlns:a16="http://schemas.microsoft.com/office/drawing/2014/main" xmlns="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204" name="Oval 1">
                  <a:extLst>
                    <a:ext uri="{FF2B5EF4-FFF2-40B4-BE49-F238E27FC236}">
                      <a16:creationId xmlns:a16="http://schemas.microsoft.com/office/drawing/2014/main" xmlns="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05" name="Oval 1">
                  <a:extLst>
                    <a:ext uri="{FF2B5EF4-FFF2-40B4-BE49-F238E27FC236}">
                      <a16:creationId xmlns:a16="http://schemas.microsoft.com/office/drawing/2014/main" xmlns="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06" name="Oval 1">
                  <a:extLst>
                    <a:ext uri="{FF2B5EF4-FFF2-40B4-BE49-F238E27FC236}">
                      <a16:creationId xmlns:a16="http://schemas.microsoft.com/office/drawing/2014/main" xmlns="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07" name="Oval 1">
                  <a:extLst>
                    <a:ext uri="{FF2B5EF4-FFF2-40B4-BE49-F238E27FC236}">
                      <a16:creationId xmlns:a16="http://schemas.microsoft.com/office/drawing/2014/main" xmlns="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03" name="Block Arc 202">
                <a:extLst>
                  <a:ext uri="{FF2B5EF4-FFF2-40B4-BE49-F238E27FC236}">
                    <a16:creationId xmlns:a16="http://schemas.microsoft.com/office/drawing/2014/main" xmlns="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xmlns="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26" name="Group 99">
            <a:extLst>
              <a:ext uri="{FF2B5EF4-FFF2-40B4-BE49-F238E27FC236}">
                <a16:creationId xmlns:a16="http://schemas.microsoft.com/office/drawing/2014/main" xmlns="" id="{D1B8E89C-A236-4C8A-8CB1-E76F4049F931}"/>
              </a:ext>
            </a:extLst>
          </p:cNvPr>
          <p:cNvGrpSpPr/>
          <p:nvPr/>
        </p:nvGrpSpPr>
        <p:grpSpPr>
          <a:xfrm rot="18241770">
            <a:off x="7941725" y="4763265"/>
            <a:ext cx="979049" cy="1469591"/>
            <a:chOff x="4752573" y="4644247"/>
            <a:chExt cx="979049" cy="1469591"/>
          </a:xfrm>
        </p:grpSpPr>
        <p:grpSp>
          <p:nvGrpSpPr>
            <p:cNvPr id="227" name="Group 5">
              <a:extLst>
                <a:ext uri="{FF2B5EF4-FFF2-40B4-BE49-F238E27FC236}">
                  <a16:creationId xmlns:a16="http://schemas.microsoft.com/office/drawing/2014/main" xmlns="" id="{EF4BFA2F-D7F3-4FFC-996A-998EBCE1C240}"/>
                </a:ext>
              </a:extLst>
            </p:cNvPr>
            <p:cNvGrpSpPr/>
            <p:nvPr/>
          </p:nvGrpSpPr>
          <p:grpSpPr>
            <a:xfrm rot="12600000">
              <a:off x="4752571" y="4644253"/>
              <a:ext cx="979049" cy="1469583"/>
              <a:chOff x="5093002" y="2426934"/>
              <a:chExt cx="2232248" cy="3350673"/>
            </a:xfrm>
            <a:solidFill>
              <a:schemeClr val="accent6"/>
            </a:solidFill>
          </p:grpSpPr>
          <p:grpSp>
            <p:nvGrpSpPr>
              <p:cNvPr id="229" name="Group 6">
                <a:extLst>
                  <a:ext uri="{FF2B5EF4-FFF2-40B4-BE49-F238E27FC236}">
                    <a16:creationId xmlns:a16="http://schemas.microsoft.com/office/drawing/2014/main" xmlns="" id="{BE92B638-F29E-4CFB-9DB7-5F62E101F03B}"/>
                  </a:ext>
                </a:extLst>
              </p:cNvPr>
              <p:cNvGrpSpPr/>
              <p:nvPr/>
            </p:nvGrpSpPr>
            <p:grpSpPr>
              <a:xfrm>
                <a:off x="5625823" y="4659166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231" name="Oval 1">
                  <a:extLst>
                    <a:ext uri="{FF2B5EF4-FFF2-40B4-BE49-F238E27FC236}">
                      <a16:creationId xmlns:a16="http://schemas.microsoft.com/office/drawing/2014/main" xmlns="" id="{2769D390-C98B-4543-9222-CEC37A0419F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2" name="Oval 1">
                  <a:extLst>
                    <a:ext uri="{FF2B5EF4-FFF2-40B4-BE49-F238E27FC236}">
                      <a16:creationId xmlns:a16="http://schemas.microsoft.com/office/drawing/2014/main" xmlns="" id="{9ECA9BBC-475B-47E0-8EEE-87A1AC70CE86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3" name="Oval 1">
                  <a:extLst>
                    <a:ext uri="{FF2B5EF4-FFF2-40B4-BE49-F238E27FC236}">
                      <a16:creationId xmlns:a16="http://schemas.microsoft.com/office/drawing/2014/main" xmlns="" id="{F414987A-76A1-4CBD-AFE2-3D69308BB14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4" name="Oval 1">
                  <a:extLst>
                    <a:ext uri="{FF2B5EF4-FFF2-40B4-BE49-F238E27FC236}">
                      <a16:creationId xmlns:a16="http://schemas.microsoft.com/office/drawing/2014/main" xmlns="" id="{464ABF28-570E-49A4-8FB4-C4F77499E236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30" name="Block Arc 229">
                <a:extLst>
                  <a:ext uri="{FF2B5EF4-FFF2-40B4-BE49-F238E27FC236}">
                    <a16:creationId xmlns:a16="http://schemas.microsoft.com/office/drawing/2014/main" xmlns="" id="{64871922-F53D-420D-BAAF-0960336CAC4F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xmlns="" id="{6E3D586E-B8B8-44C1-9346-819851E5097E}"/>
                </a:ext>
              </a:extLst>
            </p:cNvPr>
            <p:cNvSpPr/>
            <p:nvPr/>
          </p:nvSpPr>
          <p:spPr>
            <a:xfrm>
              <a:off x="4782464" y="520311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35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9582525" y="3032293"/>
            <a:ext cx="726980" cy="726980"/>
            <a:chOff x="2460435" y="1380960"/>
            <a:chExt cx="914400" cy="914400"/>
          </a:xfrm>
        </p:grpSpPr>
        <p:sp>
          <p:nvSpPr>
            <p:cNvPr id="236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</p:grpSp>
      <p:grpSp>
        <p:nvGrpSpPr>
          <p:cNvPr id="238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9430125" y="3972093"/>
            <a:ext cx="726980" cy="726980"/>
            <a:chOff x="2460435" y="1380960"/>
            <a:chExt cx="914400" cy="914400"/>
          </a:xfrm>
        </p:grpSpPr>
        <p:sp>
          <p:nvSpPr>
            <p:cNvPr id="239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0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6</a:t>
              </a:r>
              <a:endParaRPr lang="ko-KR" altLang="en-US" dirty="0"/>
            </a:p>
          </p:txBody>
        </p:sp>
      </p:grpSp>
      <p:grpSp>
        <p:nvGrpSpPr>
          <p:cNvPr id="241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8947525" y="4797593"/>
            <a:ext cx="726980" cy="726980"/>
            <a:chOff x="2460435" y="1380960"/>
            <a:chExt cx="914400" cy="914400"/>
          </a:xfrm>
        </p:grpSpPr>
        <p:sp>
          <p:nvSpPr>
            <p:cNvPr id="242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7</a:t>
              </a:r>
              <a:endParaRPr lang="ko-KR" altLang="en-US" dirty="0"/>
            </a:p>
          </p:txBody>
        </p:sp>
      </p:grpSp>
      <p:grpSp>
        <p:nvGrpSpPr>
          <p:cNvPr id="244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8172825" y="5369093"/>
            <a:ext cx="726980" cy="726980"/>
            <a:chOff x="2460435" y="1380960"/>
            <a:chExt cx="914400" cy="914400"/>
          </a:xfrm>
        </p:grpSpPr>
        <p:sp>
          <p:nvSpPr>
            <p:cNvPr id="245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8</a:t>
              </a:r>
              <a:endParaRPr lang="ko-KR" altLang="en-US" dirty="0"/>
            </a:p>
          </p:txBody>
        </p:sp>
      </p:grpSp>
      <p:grpSp>
        <p:nvGrpSpPr>
          <p:cNvPr id="247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7194925" y="5534193"/>
            <a:ext cx="726980" cy="726980"/>
            <a:chOff x="2460435" y="1380960"/>
            <a:chExt cx="914400" cy="914400"/>
          </a:xfrm>
        </p:grpSpPr>
        <p:sp>
          <p:nvSpPr>
            <p:cNvPr id="248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9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9</a:t>
              </a:r>
              <a:endParaRPr lang="ko-KR" altLang="en-US" dirty="0"/>
            </a:p>
          </p:txBody>
        </p:sp>
      </p:grpSp>
      <p:grpSp>
        <p:nvGrpSpPr>
          <p:cNvPr id="250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5488044" y="4873431"/>
            <a:ext cx="726980" cy="726980"/>
            <a:chOff x="2460435" y="1380960"/>
            <a:chExt cx="914400" cy="914400"/>
          </a:xfrm>
        </p:grpSpPr>
        <p:sp>
          <p:nvSpPr>
            <p:cNvPr id="251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2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11</a:t>
              </a:r>
              <a:endParaRPr lang="ko-KR" altLang="en-US" dirty="0"/>
            </a:p>
          </p:txBody>
        </p:sp>
      </p:grpSp>
      <p:grpSp>
        <p:nvGrpSpPr>
          <p:cNvPr id="253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4807687" y="3210094"/>
            <a:ext cx="726980" cy="726980"/>
            <a:chOff x="2460435" y="1380960"/>
            <a:chExt cx="914400" cy="914400"/>
          </a:xfrm>
        </p:grpSpPr>
        <p:sp>
          <p:nvSpPr>
            <p:cNvPr id="254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5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13</a:t>
              </a:r>
              <a:endParaRPr lang="ko-KR" altLang="en-US" dirty="0"/>
            </a:p>
          </p:txBody>
        </p:sp>
      </p:grpSp>
      <p:grpSp>
        <p:nvGrpSpPr>
          <p:cNvPr id="256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5417287" y="1559094"/>
            <a:ext cx="726980" cy="726980"/>
            <a:chOff x="2460435" y="1380960"/>
            <a:chExt cx="914400" cy="914400"/>
          </a:xfrm>
        </p:grpSpPr>
        <p:sp>
          <p:nvSpPr>
            <p:cNvPr id="257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8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15</a:t>
              </a:r>
              <a:endParaRPr lang="ko-KR" altLang="en-US" dirty="0"/>
            </a:p>
          </p:txBody>
        </p:sp>
      </p:grpSp>
      <p:grpSp>
        <p:nvGrpSpPr>
          <p:cNvPr id="259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8594103" y="434764"/>
            <a:ext cx="2813773" cy="677109"/>
            <a:chOff x="2551705" y="4283314"/>
            <a:chExt cx="2357003" cy="677109"/>
          </a:xfrm>
        </p:grpSpPr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9.5%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Level 2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2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9610103" y="1222164"/>
            <a:ext cx="2813773" cy="677109"/>
            <a:chOff x="2551705" y="4283314"/>
            <a:chExt cx="2357003" cy="677109"/>
          </a:xfrm>
        </p:grpSpPr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9%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Level 3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5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5977903" y="0"/>
            <a:ext cx="2813773" cy="677109"/>
            <a:chOff x="2551705" y="4283314"/>
            <a:chExt cx="2357003" cy="677109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10%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Level 1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8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0219703" y="2123864"/>
            <a:ext cx="2813773" cy="677109"/>
            <a:chOff x="2551705" y="4283314"/>
            <a:chExt cx="2357003" cy="677109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8.5%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Level 4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1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0346703" y="4028864"/>
            <a:ext cx="2813773" cy="677109"/>
            <a:chOff x="2551705" y="4283314"/>
            <a:chExt cx="2357003" cy="677109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7.5%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Level 6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4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9864103" y="4955964"/>
            <a:ext cx="2813773" cy="677109"/>
            <a:chOff x="2551705" y="4283314"/>
            <a:chExt cx="2357003" cy="677109"/>
          </a:xfrm>
        </p:grpSpPr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7%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Level 7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7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6464300" y="6307892"/>
            <a:ext cx="2235200" cy="531635"/>
            <a:chOff x="2528703" y="4283314"/>
            <a:chExt cx="2380006" cy="1119641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28703" y="4560310"/>
              <a:ext cx="2380006" cy="84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5.75%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Level 9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0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9064003" y="5832264"/>
            <a:ext cx="2813773" cy="677109"/>
            <a:chOff x="2551705" y="4283314"/>
            <a:chExt cx="2357003" cy="677109"/>
          </a:xfrm>
        </p:grpSpPr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6.5%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Level 8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3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3298203" y="5844964"/>
            <a:ext cx="2813773" cy="600346"/>
            <a:chOff x="2551705" y="4283314"/>
            <a:chExt cx="2357003" cy="600346"/>
          </a:xfrm>
        </p:grpSpPr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483550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/>
                <a:t>Level 10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6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2434603" y="5032164"/>
            <a:ext cx="2813773" cy="677109"/>
            <a:chOff x="2551705" y="4283314"/>
            <a:chExt cx="2357003" cy="677109"/>
          </a:xfrm>
        </p:grpSpPr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4.25%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/>
                <a:t>Level 11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9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977403" y="4117764"/>
            <a:ext cx="2813773" cy="677109"/>
            <a:chOff x="2551705" y="4283314"/>
            <a:chExt cx="2357003" cy="677109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3.5%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/>
                <a:t>Level 12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2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799603" y="3216064"/>
            <a:ext cx="2813773" cy="677109"/>
            <a:chOff x="2551705" y="4283314"/>
            <a:chExt cx="2357003" cy="677109"/>
          </a:xfrm>
        </p:grpSpPr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3.25%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/>
                <a:t>Level 13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5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939303" y="2149264"/>
            <a:ext cx="2813773" cy="677109"/>
            <a:chOff x="2551705" y="4283314"/>
            <a:chExt cx="2357003" cy="677109"/>
          </a:xfrm>
        </p:grpSpPr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/>
                <a:t>Level 14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8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2472703" y="1349164"/>
            <a:ext cx="2813773" cy="677109"/>
            <a:chOff x="2551705" y="4283314"/>
            <a:chExt cx="2357003" cy="677109"/>
          </a:xfrm>
        </p:grpSpPr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2.75%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/>
                <a:t>Level 15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1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3171203" y="574464"/>
            <a:ext cx="2813773" cy="677109"/>
            <a:chOff x="2551705" y="4283314"/>
            <a:chExt cx="2357003" cy="677109"/>
          </a:xfrm>
        </p:grpSpPr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2.5%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of BV earned.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/>
                <a:t>Level 16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507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Team Bonus</a:t>
            </a:r>
            <a:endParaRPr lang="en-US" dirty="0"/>
          </a:p>
        </p:txBody>
      </p:sp>
      <p:sp>
        <p:nvSpPr>
          <p:cNvPr id="28" name="Pentagon 2">
            <a:extLst>
              <a:ext uri="{FF2B5EF4-FFF2-40B4-BE49-F238E27FC236}">
                <a16:creationId xmlns:a16="http://schemas.microsoft.com/office/drawing/2014/main" xmlns="" id="{DB47CC91-0EBA-4503-9493-96236D114A31}"/>
              </a:ext>
            </a:extLst>
          </p:cNvPr>
          <p:cNvSpPr/>
          <p:nvPr/>
        </p:nvSpPr>
        <p:spPr>
          <a:xfrm rot="5400000">
            <a:off x="8213800" y="1152592"/>
            <a:ext cx="831978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Rounded Rectangle 23">
            <a:extLst>
              <a:ext uri="{FF2B5EF4-FFF2-40B4-BE49-F238E27FC236}">
                <a16:creationId xmlns:a16="http://schemas.microsoft.com/office/drawing/2014/main" xmlns="" id="{C7F7A375-B865-4C70-8B7E-5C09CB31D815}"/>
              </a:ext>
            </a:extLst>
          </p:cNvPr>
          <p:cNvSpPr/>
          <p:nvPr/>
        </p:nvSpPr>
        <p:spPr>
          <a:xfrm rot="18900000">
            <a:off x="10176214" y="3181334"/>
            <a:ext cx="837070" cy="83707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0" name="Rounded Rectangle 24">
            <a:extLst>
              <a:ext uri="{FF2B5EF4-FFF2-40B4-BE49-F238E27FC236}">
                <a16:creationId xmlns:a16="http://schemas.microsoft.com/office/drawing/2014/main" xmlns="" id="{72108CC0-B298-4C5D-BD8E-7CE8A3C9D035}"/>
              </a:ext>
            </a:extLst>
          </p:cNvPr>
          <p:cNvSpPr/>
          <p:nvPr/>
        </p:nvSpPr>
        <p:spPr>
          <a:xfrm rot="18900000">
            <a:off x="10254166" y="3271986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Pentagon 3">
            <a:extLst>
              <a:ext uri="{FF2B5EF4-FFF2-40B4-BE49-F238E27FC236}">
                <a16:creationId xmlns:a16="http://schemas.microsoft.com/office/drawing/2014/main" xmlns="" id="{CA4D9453-6CAF-4CD6-8C08-E183DD94E2BE}"/>
              </a:ext>
            </a:extLst>
          </p:cNvPr>
          <p:cNvSpPr/>
          <p:nvPr/>
        </p:nvSpPr>
        <p:spPr>
          <a:xfrm rot="5400000">
            <a:off x="8213106" y="-702302"/>
            <a:ext cx="858767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xmlns="" id="{A98172EA-95D4-415C-954F-49DDF7E43202}"/>
              </a:ext>
            </a:extLst>
          </p:cNvPr>
          <p:cNvSpPr/>
          <p:nvPr/>
        </p:nvSpPr>
        <p:spPr>
          <a:xfrm rot="18900000">
            <a:off x="10175369" y="1312203"/>
            <a:ext cx="838760" cy="83876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xmlns="" id="{7207F62F-9F57-4229-8523-5C1B83637635}"/>
              </a:ext>
            </a:extLst>
          </p:cNvPr>
          <p:cNvSpPr/>
          <p:nvPr/>
        </p:nvSpPr>
        <p:spPr>
          <a:xfrm rot="18900000">
            <a:off x="10253479" y="1390313"/>
            <a:ext cx="682540" cy="682540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9FD890B-7341-4ED4-AC05-F0A9FBE419AD}"/>
              </a:ext>
            </a:extLst>
          </p:cNvPr>
          <p:cNvSpPr txBox="1"/>
          <p:nvPr/>
        </p:nvSpPr>
        <p:spPr>
          <a:xfrm>
            <a:off x="10281570" y="1546917"/>
            <a:ext cx="65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1:3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Pentagon 13">
            <a:extLst>
              <a:ext uri="{FF2B5EF4-FFF2-40B4-BE49-F238E27FC236}">
                <a16:creationId xmlns:a16="http://schemas.microsoft.com/office/drawing/2014/main" xmlns="" id="{23BAFC3A-17AE-4DE7-AD09-1C3AF24D6F50}"/>
              </a:ext>
            </a:extLst>
          </p:cNvPr>
          <p:cNvSpPr/>
          <p:nvPr/>
        </p:nvSpPr>
        <p:spPr>
          <a:xfrm rot="16200000">
            <a:off x="7423010" y="2051181"/>
            <a:ext cx="8636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Rounded Rectangle 19">
            <a:extLst>
              <a:ext uri="{FF2B5EF4-FFF2-40B4-BE49-F238E27FC236}">
                <a16:creationId xmlns:a16="http://schemas.microsoft.com/office/drawing/2014/main" xmlns="" id="{56C488A5-F5AF-419B-90CB-5FA21E78DB2C}"/>
              </a:ext>
            </a:extLst>
          </p:cNvPr>
          <p:cNvSpPr/>
          <p:nvPr/>
        </p:nvSpPr>
        <p:spPr>
          <a:xfrm rot="18900000">
            <a:off x="5463977" y="4009558"/>
            <a:ext cx="837070" cy="8370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9" name="Rounded Rectangle 20">
            <a:extLst>
              <a:ext uri="{FF2B5EF4-FFF2-40B4-BE49-F238E27FC236}">
                <a16:creationId xmlns:a16="http://schemas.microsoft.com/office/drawing/2014/main" xmlns="" id="{8D87409E-C939-4D0D-8C27-4D281B059F48}"/>
              </a:ext>
            </a:extLst>
          </p:cNvPr>
          <p:cNvSpPr/>
          <p:nvPr/>
        </p:nvSpPr>
        <p:spPr>
          <a:xfrm rot="18900000">
            <a:off x="5541929" y="4112910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Pentagon 12">
            <a:extLst>
              <a:ext uri="{FF2B5EF4-FFF2-40B4-BE49-F238E27FC236}">
                <a16:creationId xmlns:a16="http://schemas.microsoft.com/office/drawing/2014/main" xmlns="" id="{95CA3CB6-1BED-4A7A-83CD-76823DC69392}"/>
              </a:ext>
            </a:extLst>
          </p:cNvPr>
          <p:cNvSpPr/>
          <p:nvPr/>
        </p:nvSpPr>
        <p:spPr>
          <a:xfrm rot="16200000">
            <a:off x="7403289" y="228059"/>
            <a:ext cx="877642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Rounded Rectangle 15">
            <a:extLst>
              <a:ext uri="{FF2B5EF4-FFF2-40B4-BE49-F238E27FC236}">
                <a16:creationId xmlns:a16="http://schemas.microsoft.com/office/drawing/2014/main" xmlns="" id="{3317DFC8-4FFE-4A26-9310-DD036E6995C9}"/>
              </a:ext>
            </a:extLst>
          </p:cNvPr>
          <p:cNvSpPr/>
          <p:nvPr/>
        </p:nvSpPr>
        <p:spPr>
          <a:xfrm rot="18900000">
            <a:off x="5463977" y="2222899"/>
            <a:ext cx="837070" cy="83707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3" name="Rounded Rectangle 16">
            <a:extLst>
              <a:ext uri="{FF2B5EF4-FFF2-40B4-BE49-F238E27FC236}">
                <a16:creationId xmlns:a16="http://schemas.microsoft.com/office/drawing/2014/main" xmlns="" id="{3CE88172-0AF2-4E23-879D-5A2359023CD3}"/>
              </a:ext>
            </a:extLst>
          </p:cNvPr>
          <p:cNvSpPr/>
          <p:nvPr/>
        </p:nvSpPr>
        <p:spPr>
          <a:xfrm rot="18900000">
            <a:off x="5541929" y="230085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Group 32">
            <a:extLst>
              <a:ext uri="{FF2B5EF4-FFF2-40B4-BE49-F238E27FC236}">
                <a16:creationId xmlns:a16="http://schemas.microsoft.com/office/drawing/2014/main" xmlns="" id="{A2D5F9D4-3E41-4960-94EE-DFA6C8A7A566}"/>
              </a:ext>
            </a:extLst>
          </p:cNvPr>
          <p:cNvGrpSpPr/>
          <p:nvPr/>
        </p:nvGrpSpPr>
        <p:grpSpPr>
          <a:xfrm>
            <a:off x="6305785" y="1300853"/>
            <a:ext cx="3761788" cy="560941"/>
            <a:chOff x="200944" y="4307149"/>
            <a:chExt cx="4687727" cy="56094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F47323F3-3C27-48C0-AD2F-D2482B3148A5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Total Weekly BV Collected in 1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st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&amp; 3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rd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Leg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C29A07C4-1FE4-4AB1-9B70-7B579023ADBA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" name="Group 32">
            <a:extLst>
              <a:ext uri="{FF2B5EF4-FFF2-40B4-BE49-F238E27FC236}">
                <a16:creationId xmlns:a16="http://schemas.microsoft.com/office/drawing/2014/main" xmlns="" id="{16149485-0246-4A7A-AF5B-6F0894FA356F}"/>
              </a:ext>
            </a:extLst>
          </p:cNvPr>
          <p:cNvGrpSpPr/>
          <p:nvPr/>
        </p:nvGrpSpPr>
        <p:grpSpPr>
          <a:xfrm>
            <a:off x="6412046" y="2213394"/>
            <a:ext cx="3761788" cy="560941"/>
            <a:chOff x="200944" y="4307149"/>
            <a:chExt cx="4687727" cy="56094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8F68CF1D-A132-48F5-8041-165FCEE6F143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Total Weekly BV Collected in 2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nd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 &amp; 4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th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 Leg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52974761-561B-48B2-B201-D8A188823A60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" name="Group 32">
            <a:extLst>
              <a:ext uri="{FF2B5EF4-FFF2-40B4-BE49-F238E27FC236}">
                <a16:creationId xmlns:a16="http://schemas.microsoft.com/office/drawing/2014/main" xmlns="" id="{33DE773B-7A23-46E5-9AFD-F4439600BE43}"/>
              </a:ext>
            </a:extLst>
          </p:cNvPr>
          <p:cNvGrpSpPr/>
          <p:nvPr/>
        </p:nvGrpSpPr>
        <p:grpSpPr>
          <a:xfrm>
            <a:off x="6332286" y="3145953"/>
            <a:ext cx="4018214" cy="530163"/>
            <a:chOff x="245392" y="4256349"/>
            <a:chExt cx="4687727" cy="53016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D521B6D8-1F38-4D57-AC82-9EC1C664478F}"/>
                </a:ext>
              </a:extLst>
            </p:cNvPr>
            <p:cNvSpPr txBox="1"/>
            <p:nvPr/>
          </p:nvSpPr>
          <p:spPr>
            <a:xfrm>
              <a:off x="260245" y="4509513"/>
              <a:ext cx="46203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D6DA01B7-0F08-448C-9826-1F7EDD9CBF6C}"/>
                </a:ext>
              </a:extLst>
            </p:cNvPr>
            <p:cNvSpPr txBox="1"/>
            <p:nvPr/>
          </p:nvSpPr>
          <p:spPr>
            <a:xfrm>
              <a:off x="245392" y="42563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32">
            <a:extLst>
              <a:ext uri="{FF2B5EF4-FFF2-40B4-BE49-F238E27FC236}">
                <a16:creationId xmlns:a16="http://schemas.microsoft.com/office/drawing/2014/main" xmlns="" id="{33A06016-287E-4567-B146-A249A11AB3C8}"/>
              </a:ext>
            </a:extLst>
          </p:cNvPr>
          <p:cNvGrpSpPr/>
          <p:nvPr/>
        </p:nvGrpSpPr>
        <p:grpSpPr>
          <a:xfrm>
            <a:off x="6400447" y="4033094"/>
            <a:ext cx="3761788" cy="560941"/>
            <a:chOff x="200944" y="4307149"/>
            <a:chExt cx="4687727" cy="56094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2D994D1F-0EC6-4D40-A1FF-C24345FADD6A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Total Weekly BV Collected in 6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th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 &amp; 8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th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 Leg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DF192094-615E-4D08-822F-0DD73CF625B3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70" name="Chart 69"/>
          <p:cNvGraphicFramePr/>
          <p:nvPr/>
        </p:nvGraphicFramePr>
        <p:xfrm>
          <a:off x="825500" y="618066"/>
          <a:ext cx="44958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19FD890B-7341-4ED4-AC05-F0A9FBE419AD}"/>
              </a:ext>
            </a:extLst>
          </p:cNvPr>
          <p:cNvSpPr txBox="1"/>
          <p:nvPr/>
        </p:nvSpPr>
        <p:spPr>
          <a:xfrm>
            <a:off x="5557170" y="2461317"/>
            <a:ext cx="65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2:4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19FD890B-7341-4ED4-AC05-F0A9FBE419AD}"/>
              </a:ext>
            </a:extLst>
          </p:cNvPr>
          <p:cNvSpPr txBox="1"/>
          <p:nvPr/>
        </p:nvSpPr>
        <p:spPr>
          <a:xfrm>
            <a:off x="10281570" y="3426517"/>
            <a:ext cx="65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5:7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19FD890B-7341-4ED4-AC05-F0A9FBE419AD}"/>
              </a:ext>
            </a:extLst>
          </p:cNvPr>
          <p:cNvSpPr txBox="1"/>
          <p:nvPr/>
        </p:nvSpPr>
        <p:spPr>
          <a:xfrm>
            <a:off x="5544470" y="4226617"/>
            <a:ext cx="65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6:8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513550" y="3422134"/>
            <a:ext cx="3590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Total Weekly BV Collected in 5</a:t>
            </a:r>
            <a:r>
              <a:rPr lang="en-US" altLang="ko-KR" sz="1400" baseline="30000" dirty="0" smtClean="0">
                <a:solidFill>
                  <a:schemeClr val="bg1"/>
                </a:solidFill>
                <a:cs typeface="Arial" pitchFamily="34" charset="0"/>
              </a:rPr>
              <a:t>th</a:t>
            </a:r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  &amp; 7</a:t>
            </a:r>
            <a:r>
              <a:rPr lang="en-US" altLang="ko-KR" sz="1400" baseline="30000" dirty="0" smtClean="0">
                <a:solidFill>
                  <a:schemeClr val="bg1"/>
                </a:solidFill>
                <a:cs typeface="Arial" pitchFamily="34" charset="0"/>
              </a:rPr>
              <a:t>th</a:t>
            </a:r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  Leg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5384800" y="5305336"/>
            <a:ext cx="6096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 smtClean="0">
                <a:solidFill>
                  <a:srgbClr val="C00000"/>
                </a:solidFill>
              </a:rPr>
              <a:t>(Slab % x Min. Leg BV/100)</a:t>
            </a:r>
            <a:r>
              <a:rPr lang="en-US" sz="1600" u="sng" dirty="0" err="1" smtClean="0">
                <a:solidFill>
                  <a:srgbClr val="C00000"/>
                </a:solidFill>
              </a:rPr>
              <a:t>xTotal</a:t>
            </a:r>
            <a:r>
              <a:rPr lang="en-US" sz="1600" u="sng" dirty="0" smtClean="0">
                <a:solidFill>
                  <a:srgbClr val="C00000"/>
                </a:solidFill>
              </a:rPr>
              <a:t> Leg BV /(12% of Total Leg BV)</a:t>
            </a:r>
          </a:p>
          <a:p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94" name="Rectangle 93"/>
          <p:cNvSpPr/>
          <p:nvPr/>
        </p:nvSpPr>
        <p:spPr>
          <a:xfrm>
            <a:off x="7937500" y="533400"/>
            <a:ext cx="977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Weekly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131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Rank Income</a:t>
            </a:r>
            <a:endParaRPr lang="en-US" dirty="0"/>
          </a:p>
        </p:txBody>
      </p:sp>
      <p:cxnSp>
        <p:nvCxnSpPr>
          <p:cNvPr id="3" name="Straight Connector 10">
            <a:extLst>
              <a:ext uri="{FF2B5EF4-FFF2-40B4-BE49-F238E27FC236}">
                <a16:creationId xmlns="" xmlns:a16="http://schemas.microsoft.com/office/drawing/2014/main" id="{63C6E5C0-CF62-4D57-8729-210A7AEE1048}"/>
              </a:ext>
            </a:extLst>
          </p:cNvPr>
          <p:cNvCxnSpPr>
            <a:cxnSpLocks/>
            <a:endCxn id="8" idx="2"/>
          </p:cNvCxnSpPr>
          <p:nvPr/>
        </p:nvCxnSpPr>
        <p:spPr>
          <a:xfrm>
            <a:off x="0" y="5187752"/>
            <a:ext cx="3001168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11">
            <a:extLst>
              <a:ext uri="{FF2B5EF4-FFF2-40B4-BE49-F238E27FC236}">
                <a16:creationId xmlns="" xmlns:a16="http://schemas.microsoft.com/office/drawing/2014/main" id="{21B37C3F-3544-4346-AEA9-09BA764C122D}"/>
              </a:ext>
            </a:extLst>
          </p:cNvPr>
          <p:cNvCxnSpPr>
            <a:cxnSpLocks/>
            <a:stCxn id="8" idx="6"/>
            <a:endCxn id="9" idx="3"/>
          </p:cNvCxnSpPr>
          <p:nvPr/>
        </p:nvCxnSpPr>
        <p:spPr>
          <a:xfrm flipV="1">
            <a:off x="3164910" y="4809789"/>
            <a:ext cx="1647549" cy="377963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3">
            <a:extLst>
              <a:ext uri="{FF2B5EF4-FFF2-40B4-BE49-F238E27FC236}">
                <a16:creationId xmlns="" xmlns:a16="http://schemas.microsoft.com/office/drawing/2014/main" id="{25C1275E-576E-4691-B15E-7E2D2C6DAF1C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7436644" y="3947071"/>
            <a:ext cx="2108881" cy="377412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5">
            <a:extLst>
              <a:ext uri="{FF2B5EF4-FFF2-40B4-BE49-F238E27FC236}">
                <a16:creationId xmlns="" xmlns:a16="http://schemas.microsoft.com/office/drawing/2014/main" id="{F64F17D5-273C-47D7-97FB-A33E1F0D4774}"/>
              </a:ext>
            </a:extLst>
          </p:cNvPr>
          <p:cNvCxnSpPr>
            <a:cxnSpLocks/>
          </p:cNvCxnSpPr>
          <p:nvPr/>
        </p:nvCxnSpPr>
        <p:spPr>
          <a:xfrm flipV="1">
            <a:off x="9709267" y="2401860"/>
            <a:ext cx="1361375" cy="525099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6">
            <a:extLst>
              <a:ext uri="{FF2B5EF4-FFF2-40B4-BE49-F238E27FC236}">
                <a16:creationId xmlns="" xmlns:a16="http://schemas.microsoft.com/office/drawing/2014/main" id="{2B3C1D32-5CA1-4742-89A2-ED2D70AC7EF7}"/>
              </a:ext>
            </a:extLst>
          </p:cNvPr>
          <p:cNvCxnSpPr>
            <a:cxnSpLocks/>
            <a:stCxn id="10" idx="7"/>
          </p:cNvCxnSpPr>
          <p:nvPr/>
        </p:nvCxnSpPr>
        <p:spPr>
          <a:xfrm flipV="1">
            <a:off x="9685288" y="2926959"/>
            <a:ext cx="23979" cy="96222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17">
            <a:extLst>
              <a:ext uri="{FF2B5EF4-FFF2-40B4-BE49-F238E27FC236}">
                <a16:creationId xmlns="" xmlns:a16="http://schemas.microsoft.com/office/drawing/2014/main" id="{44B95399-856D-491D-A833-F6315064D8CA}"/>
              </a:ext>
            </a:extLst>
          </p:cNvPr>
          <p:cNvSpPr/>
          <p:nvPr/>
        </p:nvSpPr>
        <p:spPr>
          <a:xfrm>
            <a:off x="3001168" y="5105881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18">
            <a:extLst>
              <a:ext uri="{FF2B5EF4-FFF2-40B4-BE49-F238E27FC236}">
                <a16:creationId xmlns="" xmlns:a16="http://schemas.microsoft.com/office/drawing/2014/main" id="{180BF080-F1EB-4443-862D-0E9AE2EDEACD}"/>
              </a:ext>
            </a:extLst>
          </p:cNvPr>
          <p:cNvSpPr/>
          <p:nvPr/>
        </p:nvSpPr>
        <p:spPr>
          <a:xfrm>
            <a:off x="4788480" y="4670026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21">
            <a:extLst>
              <a:ext uri="{FF2B5EF4-FFF2-40B4-BE49-F238E27FC236}">
                <a16:creationId xmlns="" xmlns:a16="http://schemas.microsoft.com/office/drawing/2014/main" id="{DFE855CF-3906-4901-9E4A-38DFFB9DE1B1}"/>
              </a:ext>
            </a:extLst>
          </p:cNvPr>
          <p:cNvSpPr/>
          <p:nvPr/>
        </p:nvSpPr>
        <p:spPr>
          <a:xfrm>
            <a:off x="9545525" y="3865200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5EC171D-6776-4265-8486-FA795E2A374F}"/>
              </a:ext>
            </a:extLst>
          </p:cNvPr>
          <p:cNvSpPr txBox="1"/>
          <p:nvPr/>
        </p:nvSpPr>
        <p:spPr>
          <a:xfrm>
            <a:off x="4092973" y="4120382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D9B6BDE-701B-4224-AA53-B4603C63A4DD}"/>
              </a:ext>
            </a:extLst>
          </p:cNvPr>
          <p:cNvSpPr txBox="1"/>
          <p:nvPr/>
        </p:nvSpPr>
        <p:spPr>
          <a:xfrm>
            <a:off x="9219813" y="3982748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3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76FE2AD-8B24-4B5E-8F86-F28FB89B7C7A}"/>
              </a:ext>
            </a:extLst>
          </p:cNvPr>
          <p:cNvSpPr txBox="1"/>
          <p:nvPr/>
        </p:nvSpPr>
        <p:spPr>
          <a:xfrm>
            <a:off x="9359645" y="2325260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4"/>
                </a:solidFill>
                <a:cs typeface="Arial" pitchFamily="34" charset="0"/>
              </a:rPr>
              <a:t>05</a:t>
            </a:r>
            <a:endParaRPr lang="ko-KR" altLang="en-US" sz="3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FE072BB-92BE-4815-B575-086E47386FD2}"/>
              </a:ext>
            </a:extLst>
          </p:cNvPr>
          <p:cNvSpPr txBox="1"/>
          <p:nvPr/>
        </p:nvSpPr>
        <p:spPr>
          <a:xfrm>
            <a:off x="2672046" y="5544013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4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8890000" y="2734160"/>
            <a:ext cx="2912653" cy="968547"/>
            <a:chOff x="-363034" y="3632214"/>
            <a:chExt cx="3346120" cy="681870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-363034" y="3632214"/>
              <a:ext cx="3346120" cy="671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Joint Director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5.00%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of 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Current Month GBV 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118437" y="4119073"/>
              <a:ext cx="2835469" cy="195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8,75,000 to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15,00,000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BV </a:t>
              </a:r>
            </a:p>
          </p:txBody>
        </p:sp>
      </p:grpSp>
      <p:cxnSp>
        <p:nvCxnSpPr>
          <p:cNvPr id="27" name="Straight Connector 15">
            <a:extLst>
              <a:ext uri="{FF2B5EF4-FFF2-40B4-BE49-F238E27FC236}">
                <a16:creationId xmlns="" xmlns:a16="http://schemas.microsoft.com/office/drawing/2014/main" id="{5BDDD556-0A40-49E1-A156-F47AD2CA54AB}"/>
              </a:ext>
            </a:extLst>
          </p:cNvPr>
          <p:cNvCxnSpPr>
            <a:cxnSpLocks/>
          </p:cNvCxnSpPr>
          <p:nvPr/>
        </p:nvCxnSpPr>
        <p:spPr>
          <a:xfrm flipH="1">
            <a:off x="11058652" y="1035210"/>
            <a:ext cx="23979" cy="1370692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1">
            <a:extLst>
              <a:ext uri="{FF2B5EF4-FFF2-40B4-BE49-F238E27FC236}">
                <a16:creationId xmlns="" xmlns:a16="http://schemas.microsoft.com/office/drawing/2014/main" id="{4461E422-9AD2-4832-8391-4AA33D795AC1}"/>
              </a:ext>
            </a:extLst>
          </p:cNvPr>
          <p:cNvCxnSpPr>
            <a:cxnSpLocks/>
          </p:cNvCxnSpPr>
          <p:nvPr/>
        </p:nvCxnSpPr>
        <p:spPr>
          <a:xfrm flipV="1">
            <a:off x="10626869" y="1036906"/>
            <a:ext cx="455940" cy="43856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1">
            <a:extLst>
              <a:ext uri="{FF2B5EF4-FFF2-40B4-BE49-F238E27FC236}">
                <a16:creationId xmlns="" xmlns:a16="http://schemas.microsoft.com/office/drawing/2014/main" id="{85FA6737-0C2B-463F-A2D9-DEF2B9F3D7B2}"/>
              </a:ext>
            </a:extLst>
          </p:cNvPr>
          <p:cNvCxnSpPr>
            <a:cxnSpLocks/>
          </p:cNvCxnSpPr>
          <p:nvPr/>
        </p:nvCxnSpPr>
        <p:spPr>
          <a:xfrm flipH="1" flipV="1">
            <a:off x="11064526" y="1035210"/>
            <a:ext cx="433376" cy="41685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19">
            <a:extLst>
              <a:ext uri="{FF2B5EF4-FFF2-40B4-BE49-F238E27FC236}">
                <a16:creationId xmlns="" xmlns:a16="http://schemas.microsoft.com/office/drawing/2014/main" id="{62899F6D-BB92-4FAF-B80A-3C16F34E6A9F}"/>
              </a:ext>
            </a:extLst>
          </p:cNvPr>
          <p:cNvSpPr/>
          <p:nvPr/>
        </p:nvSpPr>
        <p:spPr>
          <a:xfrm>
            <a:off x="7372308" y="4216689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5" name="그룹 94">
            <a:extLst>
              <a:ext uri="{FF2B5EF4-FFF2-40B4-BE49-F238E27FC236}">
                <a16:creationId xmlns="" xmlns:a16="http://schemas.microsoft.com/office/drawing/2014/main" id="{429607B9-C9E5-491E-B0CA-968D1B0E064B}"/>
              </a:ext>
            </a:extLst>
          </p:cNvPr>
          <p:cNvGrpSpPr/>
          <p:nvPr/>
        </p:nvGrpSpPr>
        <p:grpSpPr>
          <a:xfrm>
            <a:off x="4428445" y="1680068"/>
            <a:ext cx="3446039" cy="2989959"/>
            <a:chOff x="4428445" y="1653940"/>
            <a:chExt cx="3446039" cy="2989959"/>
          </a:xfrm>
        </p:grpSpPr>
        <p:cxnSp>
          <p:nvCxnSpPr>
            <p:cNvPr id="32" name="Straight Connector 12">
              <a:extLst>
                <a:ext uri="{FF2B5EF4-FFF2-40B4-BE49-F238E27FC236}">
                  <a16:creationId xmlns="" xmlns:a16="http://schemas.microsoft.com/office/drawing/2014/main" id="{93D4BBBC-4ABA-4033-B099-7FFE52EEA662}"/>
                </a:ext>
              </a:extLst>
            </p:cNvPr>
            <p:cNvCxnSpPr>
              <a:cxnSpLocks/>
            </p:cNvCxnSpPr>
            <p:nvPr/>
          </p:nvCxnSpPr>
          <p:spPr>
            <a:xfrm>
              <a:off x="4428445" y="3083840"/>
              <a:ext cx="441906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14">
              <a:extLst>
                <a:ext uri="{FF2B5EF4-FFF2-40B4-BE49-F238E27FC236}">
                  <a16:creationId xmlns="" xmlns:a16="http://schemas.microsoft.com/office/drawing/2014/main" id="{C98B58E8-1909-4C40-BB94-629AA9CAA79A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 rot="5400000">
              <a:off x="4081678" y="3853188"/>
              <a:ext cx="1579384" cy="2037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12">
              <a:extLst>
                <a:ext uri="{FF2B5EF4-FFF2-40B4-BE49-F238E27FC236}">
                  <a16:creationId xmlns="" xmlns:a16="http://schemas.microsoft.com/office/drawing/2014/main" id="{A9935955-D6F9-4077-9A3B-A7EC7F26D89A}"/>
                </a:ext>
              </a:extLst>
            </p:cNvPr>
            <p:cNvCxnSpPr>
              <a:cxnSpLocks/>
            </p:cNvCxnSpPr>
            <p:nvPr/>
          </p:nvCxnSpPr>
          <p:spPr>
            <a:xfrm>
              <a:off x="7402022" y="3087232"/>
              <a:ext cx="441906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14">
              <a:extLst>
                <a:ext uri="{FF2B5EF4-FFF2-40B4-BE49-F238E27FC236}">
                  <a16:creationId xmlns="" xmlns:a16="http://schemas.microsoft.com/office/drawing/2014/main" id="{0329AF5C-A896-40F5-9791-BBA5857BCC6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824293" y="3599864"/>
              <a:ext cx="1146918" cy="60602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1">
              <a:extLst>
                <a:ext uri="{FF2B5EF4-FFF2-40B4-BE49-F238E27FC236}">
                  <a16:creationId xmlns="" xmlns:a16="http://schemas.microsoft.com/office/drawing/2014/main" id="{387055E0-CBE1-4F3E-A386-AB5A73F6CA55}"/>
                </a:ext>
              </a:extLst>
            </p:cNvPr>
            <p:cNvCxnSpPr>
              <a:cxnSpLocks/>
            </p:cNvCxnSpPr>
            <p:nvPr/>
          </p:nvCxnSpPr>
          <p:spPr>
            <a:xfrm>
              <a:off x="6881121" y="1653940"/>
              <a:ext cx="0" cy="73573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1">
              <a:extLst>
                <a:ext uri="{FF2B5EF4-FFF2-40B4-BE49-F238E27FC236}">
                  <a16:creationId xmlns="" xmlns:a16="http://schemas.microsoft.com/office/drawing/2014/main" id="{9B0F2B7C-F2D8-4ED0-A747-8084C43E88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28445" y="1812957"/>
              <a:ext cx="1729391" cy="1244757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1">
              <a:extLst>
                <a:ext uri="{FF2B5EF4-FFF2-40B4-BE49-F238E27FC236}">
                  <a16:creationId xmlns="" xmlns:a16="http://schemas.microsoft.com/office/drawing/2014/main" id="{31B1012E-CAFC-47EE-80C8-9E490088D6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49199" y="2648081"/>
              <a:ext cx="625285" cy="43576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1">
              <a:extLst>
                <a:ext uri="{FF2B5EF4-FFF2-40B4-BE49-F238E27FC236}">
                  <a16:creationId xmlns="" xmlns:a16="http://schemas.microsoft.com/office/drawing/2014/main" id="{A67F9C8E-222C-4862-9AFE-266F018DAC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51669" y="1837388"/>
              <a:ext cx="733556" cy="53116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1">
              <a:extLst>
                <a:ext uri="{FF2B5EF4-FFF2-40B4-BE49-F238E27FC236}">
                  <a16:creationId xmlns="" xmlns:a16="http://schemas.microsoft.com/office/drawing/2014/main" id="{56ED82A6-7F2D-48F9-83E9-D2BA2825F36E}"/>
                </a:ext>
              </a:extLst>
            </p:cNvPr>
            <p:cNvCxnSpPr>
              <a:cxnSpLocks/>
            </p:cNvCxnSpPr>
            <p:nvPr/>
          </p:nvCxnSpPr>
          <p:spPr>
            <a:xfrm>
              <a:off x="7249199" y="1653940"/>
              <a:ext cx="0" cy="98863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12">
              <a:extLst>
                <a:ext uri="{FF2B5EF4-FFF2-40B4-BE49-F238E27FC236}">
                  <a16:creationId xmlns="" xmlns:a16="http://schemas.microsoft.com/office/drawing/2014/main" id="{B080A527-70BB-4C0D-9AEE-09FE05A9ED75}"/>
                </a:ext>
              </a:extLst>
            </p:cNvPr>
            <p:cNvCxnSpPr>
              <a:cxnSpLocks/>
            </p:cNvCxnSpPr>
            <p:nvPr/>
          </p:nvCxnSpPr>
          <p:spPr>
            <a:xfrm>
              <a:off x="6870101" y="1653940"/>
              <a:ext cx="379098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93">
            <a:extLst>
              <a:ext uri="{FF2B5EF4-FFF2-40B4-BE49-F238E27FC236}">
                <a16:creationId xmlns="" xmlns:a16="http://schemas.microsoft.com/office/drawing/2014/main" id="{75A71342-0259-46E8-9CCC-5A644613C44A}"/>
              </a:ext>
            </a:extLst>
          </p:cNvPr>
          <p:cNvGrpSpPr/>
          <p:nvPr/>
        </p:nvGrpSpPr>
        <p:grpSpPr>
          <a:xfrm>
            <a:off x="6274838" y="3131493"/>
            <a:ext cx="837477" cy="850987"/>
            <a:chOff x="5951998" y="2924697"/>
            <a:chExt cx="1104830" cy="1122653"/>
          </a:xfrm>
        </p:grpSpPr>
        <p:sp>
          <p:nvSpPr>
            <p:cNvPr id="43" name="직사각형 79">
              <a:extLst>
                <a:ext uri="{FF2B5EF4-FFF2-40B4-BE49-F238E27FC236}">
                  <a16:creationId xmlns="" xmlns:a16="http://schemas.microsoft.com/office/drawing/2014/main" id="{42A0CD52-A4E7-459C-87A2-A368D1C03CEC}"/>
                </a:ext>
              </a:extLst>
            </p:cNvPr>
            <p:cNvSpPr/>
            <p:nvPr/>
          </p:nvSpPr>
          <p:spPr>
            <a:xfrm>
              <a:off x="5951998" y="2924697"/>
              <a:ext cx="512891" cy="512891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90">
              <a:extLst>
                <a:ext uri="{FF2B5EF4-FFF2-40B4-BE49-F238E27FC236}">
                  <a16:creationId xmlns="" xmlns:a16="http://schemas.microsoft.com/office/drawing/2014/main" id="{7900846E-520E-4F77-9622-216CA9A21BCF}"/>
                </a:ext>
              </a:extLst>
            </p:cNvPr>
            <p:cNvSpPr/>
            <p:nvPr/>
          </p:nvSpPr>
          <p:spPr>
            <a:xfrm>
              <a:off x="6543937" y="2924697"/>
              <a:ext cx="512891" cy="512891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91">
              <a:extLst>
                <a:ext uri="{FF2B5EF4-FFF2-40B4-BE49-F238E27FC236}">
                  <a16:creationId xmlns="" xmlns:a16="http://schemas.microsoft.com/office/drawing/2014/main" id="{FF84211B-86E8-44F2-B4CF-75C83A6D21FD}"/>
                </a:ext>
              </a:extLst>
            </p:cNvPr>
            <p:cNvSpPr/>
            <p:nvPr/>
          </p:nvSpPr>
          <p:spPr>
            <a:xfrm>
              <a:off x="5951998" y="3534459"/>
              <a:ext cx="512891" cy="512891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92">
              <a:extLst>
                <a:ext uri="{FF2B5EF4-FFF2-40B4-BE49-F238E27FC236}">
                  <a16:creationId xmlns="" xmlns:a16="http://schemas.microsoft.com/office/drawing/2014/main" id="{CDC9330A-126B-4711-8C82-604DAD8F8D23}"/>
                </a:ext>
              </a:extLst>
            </p:cNvPr>
            <p:cNvSpPr/>
            <p:nvPr/>
          </p:nvSpPr>
          <p:spPr>
            <a:xfrm>
              <a:off x="6543937" y="3534459"/>
              <a:ext cx="512891" cy="512891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47" name="Oval 17">
            <a:extLst>
              <a:ext uri="{FF2B5EF4-FFF2-40B4-BE49-F238E27FC236}">
                <a16:creationId xmlns="" xmlns:a16="http://schemas.microsoft.com/office/drawing/2014/main" id="{44B95399-856D-491D-A833-F6315064D8CA}"/>
              </a:ext>
            </a:extLst>
          </p:cNvPr>
          <p:cNvSpPr/>
          <p:nvPr/>
        </p:nvSpPr>
        <p:spPr>
          <a:xfrm>
            <a:off x="11017408" y="934476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8" name="Oval 17">
            <a:extLst>
              <a:ext uri="{FF2B5EF4-FFF2-40B4-BE49-F238E27FC236}">
                <a16:creationId xmlns="" xmlns:a16="http://schemas.microsoft.com/office/drawing/2014/main" id="{44B95399-856D-491D-A833-F6315064D8CA}"/>
              </a:ext>
            </a:extLst>
          </p:cNvPr>
          <p:cNvSpPr/>
          <p:nvPr/>
        </p:nvSpPr>
        <p:spPr>
          <a:xfrm>
            <a:off x="9680641" y="2863425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D5EC171D-6776-4265-8486-FA795E2A374F}"/>
              </a:ext>
            </a:extLst>
          </p:cNvPr>
          <p:cNvSpPr txBox="1"/>
          <p:nvPr/>
        </p:nvSpPr>
        <p:spPr>
          <a:xfrm>
            <a:off x="6936322" y="4285844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2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0" name="Oval 17">
            <a:extLst>
              <a:ext uri="{FF2B5EF4-FFF2-40B4-BE49-F238E27FC236}">
                <a16:creationId xmlns="" xmlns:a16="http://schemas.microsoft.com/office/drawing/2014/main" id="{44B95399-856D-491D-A833-F6315064D8CA}"/>
              </a:ext>
            </a:extLst>
          </p:cNvPr>
          <p:cNvSpPr/>
          <p:nvPr/>
        </p:nvSpPr>
        <p:spPr>
          <a:xfrm>
            <a:off x="10982573" y="2310430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576FE2AD-8B24-4B5E-8F86-F28FB89B7C7A}"/>
              </a:ext>
            </a:extLst>
          </p:cNvPr>
          <p:cNvSpPr txBox="1"/>
          <p:nvPr/>
        </p:nvSpPr>
        <p:spPr>
          <a:xfrm>
            <a:off x="11079587" y="2216404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cs typeface="Arial" pitchFamily="34" charset="0"/>
              </a:rPr>
              <a:t>06</a:t>
            </a:r>
            <a:endParaRPr lang="ko-KR" altLang="en-US" sz="3200" b="1" dirty="0">
              <a:solidFill>
                <a:schemeClr val="accent3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576FE2AD-8B24-4B5E-8F86-F28FB89B7C7A}"/>
              </a:ext>
            </a:extLst>
          </p:cNvPr>
          <p:cNvSpPr txBox="1"/>
          <p:nvPr/>
        </p:nvSpPr>
        <p:spPr>
          <a:xfrm>
            <a:off x="10426446" y="570482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07</a:t>
            </a:r>
            <a:endParaRPr lang="ko-KR" altLang="en-US" sz="3200" b="1" dirty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</p:txBody>
      </p:sp>
      <p:grpSp>
        <p:nvGrpSpPr>
          <p:cNvPr id="17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1231901" y="3864823"/>
            <a:ext cx="2884322" cy="1011978"/>
            <a:chOff x="568383" y="3632214"/>
            <a:chExt cx="2414702" cy="1011978"/>
          </a:xfrm>
        </p:grpSpPr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568383" y="3632214"/>
              <a:ext cx="241470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Emerald Manager</a:t>
              </a:r>
              <a:endPara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2.25% of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Current Month GBV 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989480" y="4360374"/>
              <a:ext cx="1989413" cy="283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51,000 to 1,51,000 BV</a:t>
              </a:r>
            </a:p>
          </p:txBody>
        </p:sp>
      </p:grpSp>
      <p:grpSp>
        <p:nvGrpSpPr>
          <p:cNvPr id="18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4711700" y="4852155"/>
            <a:ext cx="2770819" cy="992458"/>
            <a:chOff x="-200092" y="3632214"/>
            <a:chExt cx="3183178" cy="992458"/>
          </a:xfrm>
        </p:grpSpPr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-200092" y="3632214"/>
              <a:ext cx="318317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Ruby Manager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3.75% of 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Current Month GBV 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-170912" y="4347673"/>
              <a:ext cx="31539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1,51,000 to 3,25,000 BV </a:t>
              </a:r>
            </a:p>
          </p:txBody>
        </p:sp>
      </p:grpSp>
      <p:grpSp>
        <p:nvGrpSpPr>
          <p:cNvPr id="19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7023100" y="2757022"/>
            <a:ext cx="2619875" cy="966319"/>
            <a:chOff x="279709" y="3632214"/>
            <a:chExt cx="2716547" cy="1053465"/>
          </a:xfrm>
        </p:grpSpPr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279709" y="3632214"/>
              <a:ext cx="2703378" cy="1040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Diamond Director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4.75%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of 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Current Month GBV 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395008" y="4408680"/>
              <a:ext cx="2601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5,25,000 to 8,75,000 BV </a:t>
              </a:r>
            </a:p>
          </p:txBody>
        </p:sp>
      </p:grpSp>
      <p:grpSp>
        <p:nvGrpSpPr>
          <p:cNvPr id="20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7196443" y="4492207"/>
            <a:ext cx="2988958" cy="977041"/>
            <a:chOff x="993672" y="3632213"/>
            <a:chExt cx="2006465" cy="621343"/>
          </a:xfrm>
        </p:grpSpPr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993672" y="3632213"/>
              <a:ext cx="1989414" cy="606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Gold Director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4.50 %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of 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Current Month GBV 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1010723" y="4077400"/>
              <a:ext cx="1989414" cy="176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3,25,000 to 5,25,000 BV </a:t>
              </a:r>
            </a:p>
          </p:txBody>
        </p:sp>
      </p:grpSp>
      <p:grpSp>
        <p:nvGrpSpPr>
          <p:cNvPr id="21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1032953" y="5523805"/>
            <a:ext cx="1731699" cy="560658"/>
            <a:chOff x="993672" y="3632214"/>
            <a:chExt cx="1989414" cy="560658"/>
          </a:xfrm>
        </p:grpSpPr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Sapphire 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Manager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 to 51,000 BV</a:t>
              </a:r>
            </a:p>
          </p:txBody>
        </p:sp>
      </p:grpSp>
      <p:grpSp>
        <p:nvGrpSpPr>
          <p:cNvPr id="22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8610600" y="655714"/>
            <a:ext cx="1943871" cy="725758"/>
            <a:chOff x="749924" y="3632214"/>
            <a:chExt cx="2233162" cy="725758"/>
          </a:xfrm>
        </p:grpSpPr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749924" y="3632214"/>
              <a:ext cx="2233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Director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979082" y="4080973"/>
              <a:ext cx="1989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Above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15,00,000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BV 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2385162-A62F-4914-9A20-A0CF56F059CB}"/>
              </a:ext>
            </a:extLst>
          </p:cNvPr>
          <p:cNvSpPr txBox="1"/>
          <p:nvPr/>
        </p:nvSpPr>
        <p:spPr>
          <a:xfrm>
            <a:off x="4241800" y="6096000"/>
            <a:ext cx="47624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MINIMUM </a:t>
            </a:r>
            <a:r>
              <a:rPr lang="en-US" altLang="ko-KR" sz="1000" b="1" dirty="0" smtClean="0"/>
              <a:t>5 ACTIVE LEGS REQUIRED FOR ANY RANK UPGRADATION</a:t>
            </a:r>
            <a:endParaRPr lang="en-US" altLang="ko-K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748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Active Income</a:t>
            </a:r>
            <a:endParaRPr lang="en-US" dirty="0"/>
          </a:p>
        </p:txBody>
      </p:sp>
      <p:sp>
        <p:nvSpPr>
          <p:cNvPr id="3" name="Freeform 55">
            <a:extLst>
              <a:ext uri="{FF2B5EF4-FFF2-40B4-BE49-F238E27FC236}">
                <a16:creationId xmlns:a16="http://schemas.microsoft.com/office/drawing/2014/main" xmlns="" id="{67B27A2A-FB18-45E4-A9CE-3325DDF3F039}"/>
              </a:ext>
            </a:extLst>
          </p:cNvPr>
          <p:cNvSpPr/>
          <p:nvPr/>
        </p:nvSpPr>
        <p:spPr>
          <a:xfrm>
            <a:off x="4628" y="1226072"/>
            <a:ext cx="4890689" cy="5328278"/>
          </a:xfrm>
          <a:custGeom>
            <a:avLst/>
            <a:gdLst/>
            <a:ahLst/>
            <a:cxnLst/>
            <a:rect l="l" t="t" r="r" b="b"/>
            <a:pathLst>
              <a:path w="3294587" h="5795631">
                <a:moveTo>
                  <a:pt x="0" y="0"/>
                </a:moveTo>
                <a:lnTo>
                  <a:pt x="3294587" y="2889259"/>
                </a:lnTo>
                <a:lnTo>
                  <a:pt x="0" y="5795631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763FF770-D07E-46E3-97C8-FA60C0FBC24F}"/>
              </a:ext>
            </a:extLst>
          </p:cNvPr>
          <p:cNvCxnSpPr>
            <a:cxnSpLocks/>
          </p:cNvCxnSpPr>
          <p:nvPr/>
        </p:nvCxnSpPr>
        <p:spPr>
          <a:xfrm>
            <a:off x="5194148" y="3996224"/>
            <a:ext cx="1790852" cy="14397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BAF2BB7B-E4D0-4096-AA3B-E5609030CBBB}"/>
              </a:ext>
            </a:extLst>
          </p:cNvPr>
          <p:cNvCxnSpPr>
            <a:cxnSpLocks/>
          </p:cNvCxnSpPr>
          <p:nvPr/>
        </p:nvCxnSpPr>
        <p:spPr>
          <a:xfrm flipV="1">
            <a:off x="5270826" y="3098800"/>
            <a:ext cx="1523674" cy="568886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EBECBF2F-C007-42B1-BB09-7A95EF1C133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580256" y="2444043"/>
            <a:ext cx="1534086" cy="1065601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2E16D446-9E8C-405B-BD09-6E062FB899BA}"/>
              </a:ext>
            </a:extLst>
          </p:cNvPr>
          <p:cNvSpPr/>
          <p:nvPr/>
        </p:nvSpPr>
        <p:spPr>
          <a:xfrm>
            <a:off x="3961015" y="3058367"/>
            <a:ext cx="1676936" cy="1676936"/>
          </a:xfrm>
          <a:prstGeom prst="ellipse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11C47881-1B3D-4EDC-9D84-1BFDB488EDB2}"/>
              </a:ext>
            </a:extLst>
          </p:cNvPr>
          <p:cNvSpPr/>
          <p:nvPr/>
        </p:nvSpPr>
        <p:spPr>
          <a:xfrm>
            <a:off x="6626001" y="2514186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D141ED69-69D6-4DB7-BF68-54354C998A3D}"/>
              </a:ext>
            </a:extLst>
          </p:cNvPr>
          <p:cNvSpPr/>
          <p:nvPr/>
        </p:nvSpPr>
        <p:spPr>
          <a:xfrm rot="20661806">
            <a:off x="6892701" y="3689920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B81854BC-4F94-40A5-B53F-824261E31C09}"/>
              </a:ext>
            </a:extLst>
          </p:cNvPr>
          <p:cNvSpPr/>
          <p:nvPr/>
        </p:nvSpPr>
        <p:spPr>
          <a:xfrm>
            <a:off x="5647142" y="1516252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BD754A5-64F0-4C60-A78F-733E25A953EC}"/>
              </a:ext>
            </a:extLst>
          </p:cNvPr>
          <p:cNvSpPr txBox="1"/>
          <p:nvPr/>
        </p:nvSpPr>
        <p:spPr>
          <a:xfrm>
            <a:off x="6797219" y="1765876"/>
            <a:ext cx="3871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15%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of BV earned  billed  from direct joined affiliates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7F741B9-3A74-4FBE-8208-E5B13F846967}"/>
              </a:ext>
            </a:extLst>
          </p:cNvPr>
          <p:cNvSpPr txBox="1"/>
          <p:nvPr/>
        </p:nvSpPr>
        <p:spPr>
          <a:xfrm>
            <a:off x="7619683" y="2731551"/>
            <a:ext cx="3251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Cash Back is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25%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of BV earned on self purchase , if payment  against  self purchase will be done within 25 days.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1019C0A-7BB7-4700-9088-2A7F2C1B429C}"/>
              </a:ext>
            </a:extLst>
          </p:cNvPr>
          <p:cNvSpPr txBox="1"/>
          <p:nvPr/>
        </p:nvSpPr>
        <p:spPr>
          <a:xfrm>
            <a:off x="7620180" y="5444133"/>
            <a:ext cx="4089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cs typeface="Arial" pitchFamily="34" charset="0"/>
              </a:rPr>
              <a:t>This income is </a:t>
            </a:r>
            <a:r>
              <a:rPr lang="en-US" altLang="ko-KR" sz="1200" b="1" dirty="0" smtClean="0">
                <a:cs typeface="Arial" pitchFamily="34" charset="0"/>
              </a:rPr>
              <a:t>25%</a:t>
            </a:r>
            <a:r>
              <a:rPr lang="en-US" altLang="ko-KR" sz="1200" dirty="0" smtClean="0">
                <a:cs typeface="Arial" pitchFamily="34" charset="0"/>
              </a:rPr>
              <a:t>  of Net income  &amp; will be distributed amongst all the Directors on half yearly Repurchase. . Increment in % depends on futuristic plan of the company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AD1B9BB-51BE-4865-A860-98AB6482DD28}"/>
              </a:ext>
            </a:extLst>
          </p:cNvPr>
          <p:cNvSpPr txBox="1"/>
          <p:nvPr/>
        </p:nvSpPr>
        <p:spPr>
          <a:xfrm>
            <a:off x="4101284" y="3930679"/>
            <a:ext cx="141637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 Active</a:t>
            </a:r>
            <a:endParaRPr lang="en-US" altLang="ko-K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GET</a:t>
            </a:r>
            <a:endParaRPr lang="ko-KR" alt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9">
            <a:extLst>
              <a:ext uri="{FF2B5EF4-FFF2-40B4-BE49-F238E27FC236}">
                <a16:creationId xmlns:a16="http://schemas.microsoft.com/office/drawing/2014/main" xmlns="" id="{C9850C31-1B55-4A2C-8F02-F0B3BC9A6BA6}"/>
              </a:ext>
            </a:extLst>
          </p:cNvPr>
          <p:cNvSpPr/>
          <p:nvPr/>
        </p:nvSpPr>
        <p:spPr>
          <a:xfrm>
            <a:off x="4552638" y="3318698"/>
            <a:ext cx="512324" cy="511492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Graphic 14">
            <a:extLst>
              <a:ext uri="{FF2B5EF4-FFF2-40B4-BE49-F238E27FC236}">
                <a16:creationId xmlns:a16="http://schemas.microsoft.com/office/drawing/2014/main" xmlns="" id="{103A0356-0DCE-4C8E-8653-2E58ED6A5B18}"/>
              </a:ext>
            </a:extLst>
          </p:cNvPr>
          <p:cNvSpPr/>
          <p:nvPr/>
        </p:nvSpPr>
        <p:spPr>
          <a:xfrm flipH="1">
            <a:off x="1192420" y="1102901"/>
            <a:ext cx="1938987" cy="5098601"/>
          </a:xfrm>
          <a:custGeom>
            <a:avLst/>
            <a:gdLst>
              <a:gd name="connsiteX0" fmla="*/ 1708188 w 1743075"/>
              <a:gd name="connsiteY0" fmla="*/ 1960294 h 4829175"/>
              <a:gd name="connsiteX1" fmla="*/ 1736763 w 1743075"/>
              <a:gd name="connsiteY1" fmla="*/ 1693594 h 4829175"/>
              <a:gd name="connsiteX2" fmla="*/ 1727238 w 1743075"/>
              <a:gd name="connsiteY2" fmla="*/ 1609774 h 4829175"/>
              <a:gd name="connsiteX3" fmla="*/ 1703425 w 1743075"/>
              <a:gd name="connsiteY3" fmla="*/ 1511666 h 4829175"/>
              <a:gd name="connsiteX4" fmla="*/ 1696757 w 1743075"/>
              <a:gd name="connsiteY4" fmla="*/ 1463089 h 4829175"/>
              <a:gd name="connsiteX5" fmla="*/ 1622463 w 1743075"/>
              <a:gd name="connsiteY5" fmla="*/ 865871 h 4829175"/>
              <a:gd name="connsiteX6" fmla="*/ 1587220 w 1743075"/>
              <a:gd name="connsiteY6" fmla="*/ 831581 h 4829175"/>
              <a:gd name="connsiteX7" fmla="*/ 1263370 w 1743075"/>
              <a:gd name="connsiteY7" fmla="*/ 719186 h 4829175"/>
              <a:gd name="connsiteX8" fmla="*/ 1215745 w 1743075"/>
              <a:gd name="connsiteY8" fmla="*/ 693469 h 4829175"/>
              <a:gd name="connsiteX9" fmla="*/ 1170025 w 1743075"/>
              <a:gd name="connsiteY9" fmla="*/ 662989 h 4829175"/>
              <a:gd name="connsiteX10" fmla="*/ 1111923 w 1743075"/>
              <a:gd name="connsiteY10" fmla="*/ 522019 h 4829175"/>
              <a:gd name="connsiteX11" fmla="*/ 1116685 w 1743075"/>
              <a:gd name="connsiteY11" fmla="*/ 461059 h 4829175"/>
              <a:gd name="connsiteX12" fmla="*/ 1131925 w 1743075"/>
              <a:gd name="connsiteY12" fmla="*/ 392479 h 4829175"/>
              <a:gd name="connsiteX13" fmla="*/ 1143355 w 1743075"/>
              <a:gd name="connsiteY13" fmla="*/ 291514 h 4829175"/>
              <a:gd name="connsiteX14" fmla="*/ 1142403 w 1743075"/>
              <a:gd name="connsiteY14" fmla="*/ 289609 h 4829175"/>
              <a:gd name="connsiteX15" fmla="*/ 1126210 w 1743075"/>
              <a:gd name="connsiteY15" fmla="*/ 271511 h 4829175"/>
              <a:gd name="connsiteX16" fmla="*/ 1112875 w 1743075"/>
              <a:gd name="connsiteY16" fmla="*/ 285799 h 4829175"/>
              <a:gd name="connsiteX17" fmla="*/ 1113828 w 1743075"/>
              <a:gd name="connsiteY17" fmla="*/ 258176 h 4829175"/>
              <a:gd name="connsiteX18" fmla="*/ 1112875 w 1743075"/>
              <a:gd name="connsiteY18" fmla="*/ 224839 h 4829175"/>
              <a:gd name="connsiteX19" fmla="*/ 1107160 w 1743075"/>
              <a:gd name="connsiteY19" fmla="*/ 199121 h 4829175"/>
              <a:gd name="connsiteX20" fmla="*/ 1103350 w 1743075"/>
              <a:gd name="connsiteY20" fmla="*/ 182929 h 4829175"/>
              <a:gd name="connsiteX21" fmla="*/ 1100493 w 1743075"/>
              <a:gd name="connsiteY21" fmla="*/ 166736 h 4829175"/>
              <a:gd name="connsiteX22" fmla="*/ 1096683 w 1743075"/>
              <a:gd name="connsiteY22" fmla="*/ 150544 h 4829175"/>
              <a:gd name="connsiteX23" fmla="*/ 1091920 w 1743075"/>
              <a:gd name="connsiteY23" fmla="*/ 135304 h 4829175"/>
              <a:gd name="connsiteX24" fmla="*/ 1086205 w 1743075"/>
              <a:gd name="connsiteY24" fmla="*/ 116254 h 4829175"/>
              <a:gd name="connsiteX25" fmla="*/ 1077633 w 1743075"/>
              <a:gd name="connsiteY25" fmla="*/ 104824 h 4829175"/>
              <a:gd name="connsiteX26" fmla="*/ 1067155 w 1743075"/>
              <a:gd name="connsiteY26" fmla="*/ 89584 h 4829175"/>
              <a:gd name="connsiteX27" fmla="*/ 1055725 w 1743075"/>
              <a:gd name="connsiteY27" fmla="*/ 76249 h 4829175"/>
              <a:gd name="connsiteX28" fmla="*/ 1043343 w 1743075"/>
              <a:gd name="connsiteY28" fmla="*/ 65771 h 4829175"/>
              <a:gd name="connsiteX29" fmla="*/ 1030960 w 1743075"/>
              <a:gd name="connsiteY29" fmla="*/ 54341 h 4829175"/>
              <a:gd name="connsiteX30" fmla="*/ 1017625 w 1743075"/>
              <a:gd name="connsiteY30" fmla="*/ 41006 h 4829175"/>
              <a:gd name="connsiteX31" fmla="*/ 1003338 w 1743075"/>
              <a:gd name="connsiteY31" fmla="*/ 38149 h 4829175"/>
              <a:gd name="connsiteX32" fmla="*/ 981430 w 1743075"/>
              <a:gd name="connsiteY32" fmla="*/ 28624 h 4829175"/>
              <a:gd name="connsiteX33" fmla="*/ 958570 w 1743075"/>
              <a:gd name="connsiteY33" fmla="*/ 21004 h 4829175"/>
              <a:gd name="connsiteX34" fmla="*/ 934758 w 1743075"/>
              <a:gd name="connsiteY34" fmla="*/ 16241 h 4829175"/>
              <a:gd name="connsiteX35" fmla="*/ 910945 w 1743075"/>
              <a:gd name="connsiteY35" fmla="*/ 12431 h 4829175"/>
              <a:gd name="connsiteX36" fmla="*/ 886180 w 1743075"/>
              <a:gd name="connsiteY36" fmla="*/ 9574 h 4829175"/>
              <a:gd name="connsiteX37" fmla="*/ 861415 w 1743075"/>
              <a:gd name="connsiteY37" fmla="*/ 8621 h 4829175"/>
              <a:gd name="connsiteX38" fmla="*/ 847127 w 1743075"/>
              <a:gd name="connsiteY38" fmla="*/ 9574 h 4829175"/>
              <a:gd name="connsiteX39" fmla="*/ 831888 w 1743075"/>
              <a:gd name="connsiteY39" fmla="*/ 13384 h 4829175"/>
              <a:gd name="connsiteX40" fmla="*/ 817600 w 1743075"/>
              <a:gd name="connsiteY40" fmla="*/ 19099 h 4829175"/>
              <a:gd name="connsiteX41" fmla="*/ 810933 w 1743075"/>
              <a:gd name="connsiteY41" fmla="*/ 11479 h 4829175"/>
              <a:gd name="connsiteX42" fmla="*/ 807123 w 1743075"/>
              <a:gd name="connsiteY42" fmla="*/ 29576 h 4829175"/>
              <a:gd name="connsiteX43" fmla="*/ 790930 w 1743075"/>
              <a:gd name="connsiteY43" fmla="*/ 41006 h 4829175"/>
              <a:gd name="connsiteX44" fmla="*/ 774738 w 1743075"/>
              <a:gd name="connsiteY44" fmla="*/ 59104 h 4829175"/>
              <a:gd name="connsiteX45" fmla="*/ 759498 w 1743075"/>
              <a:gd name="connsiteY45" fmla="*/ 76249 h 4829175"/>
              <a:gd name="connsiteX46" fmla="*/ 746163 w 1743075"/>
              <a:gd name="connsiteY46" fmla="*/ 89584 h 4829175"/>
              <a:gd name="connsiteX47" fmla="*/ 733780 w 1743075"/>
              <a:gd name="connsiteY47" fmla="*/ 105776 h 4829175"/>
              <a:gd name="connsiteX48" fmla="*/ 723302 w 1743075"/>
              <a:gd name="connsiteY48" fmla="*/ 122921 h 4829175"/>
              <a:gd name="connsiteX49" fmla="*/ 713777 w 1743075"/>
              <a:gd name="connsiteY49" fmla="*/ 139114 h 4829175"/>
              <a:gd name="connsiteX50" fmla="*/ 706158 w 1743075"/>
              <a:gd name="connsiteY50" fmla="*/ 160069 h 4829175"/>
              <a:gd name="connsiteX51" fmla="*/ 702348 w 1743075"/>
              <a:gd name="connsiteY51" fmla="*/ 175309 h 4829175"/>
              <a:gd name="connsiteX52" fmla="*/ 699490 w 1743075"/>
              <a:gd name="connsiteY52" fmla="*/ 186739 h 4829175"/>
              <a:gd name="connsiteX53" fmla="*/ 696633 w 1743075"/>
              <a:gd name="connsiteY53" fmla="*/ 216266 h 4829175"/>
              <a:gd name="connsiteX54" fmla="*/ 698538 w 1743075"/>
              <a:gd name="connsiteY54" fmla="*/ 247699 h 4829175"/>
              <a:gd name="connsiteX55" fmla="*/ 694727 w 1743075"/>
              <a:gd name="connsiteY55" fmla="*/ 306754 h 4829175"/>
              <a:gd name="connsiteX56" fmla="*/ 694727 w 1743075"/>
              <a:gd name="connsiteY56" fmla="*/ 306754 h 4829175"/>
              <a:gd name="connsiteX57" fmla="*/ 662343 w 1743075"/>
              <a:gd name="connsiteY57" fmla="*/ 320089 h 4829175"/>
              <a:gd name="connsiteX58" fmla="*/ 671868 w 1743075"/>
              <a:gd name="connsiteY58" fmla="*/ 384859 h 4829175"/>
              <a:gd name="connsiteX59" fmla="*/ 682345 w 1743075"/>
              <a:gd name="connsiteY59" fmla="*/ 400099 h 4829175"/>
              <a:gd name="connsiteX60" fmla="*/ 769975 w 1743075"/>
              <a:gd name="connsiteY60" fmla="*/ 575359 h 4829175"/>
              <a:gd name="connsiteX61" fmla="*/ 679488 w 1743075"/>
              <a:gd name="connsiteY61" fmla="*/ 741094 h 4829175"/>
              <a:gd name="connsiteX62" fmla="*/ 412787 w 1743075"/>
              <a:gd name="connsiteY62" fmla="*/ 837296 h 4829175"/>
              <a:gd name="connsiteX63" fmla="*/ 355637 w 1743075"/>
              <a:gd name="connsiteY63" fmla="*/ 917306 h 4829175"/>
              <a:gd name="connsiteX64" fmla="*/ 337540 w 1743075"/>
              <a:gd name="connsiteY64" fmla="*/ 1080184 h 4829175"/>
              <a:gd name="connsiteX65" fmla="*/ 323253 w 1743075"/>
              <a:gd name="connsiteY65" fmla="*/ 1267826 h 4829175"/>
              <a:gd name="connsiteX66" fmla="*/ 286105 w 1743075"/>
              <a:gd name="connsiteY66" fmla="*/ 1558339 h 4829175"/>
              <a:gd name="connsiteX67" fmla="*/ 277533 w 1743075"/>
              <a:gd name="connsiteY67" fmla="*/ 1647874 h 4829175"/>
              <a:gd name="connsiteX68" fmla="*/ 256578 w 1743075"/>
              <a:gd name="connsiteY68" fmla="*/ 1709786 h 4829175"/>
              <a:gd name="connsiteX69" fmla="*/ 246100 w 1743075"/>
              <a:gd name="connsiteY69" fmla="*/ 1762174 h 4829175"/>
              <a:gd name="connsiteX70" fmla="*/ 248005 w 1743075"/>
              <a:gd name="connsiteY70" fmla="*/ 1892666 h 4829175"/>
              <a:gd name="connsiteX71" fmla="*/ 242290 w 1743075"/>
              <a:gd name="connsiteY71" fmla="*/ 1940291 h 4829175"/>
              <a:gd name="connsiteX72" fmla="*/ 230860 w 1743075"/>
              <a:gd name="connsiteY72" fmla="*/ 2296526 h 4829175"/>
              <a:gd name="connsiteX73" fmla="*/ 225145 w 1743075"/>
              <a:gd name="connsiteY73" fmla="*/ 2352724 h 4829175"/>
              <a:gd name="connsiteX74" fmla="*/ 231813 w 1743075"/>
              <a:gd name="connsiteY74" fmla="*/ 2441306 h 4829175"/>
              <a:gd name="connsiteX75" fmla="*/ 238480 w 1743075"/>
              <a:gd name="connsiteY75" fmla="*/ 2520364 h 4829175"/>
              <a:gd name="connsiteX76" fmla="*/ 221335 w 1743075"/>
              <a:gd name="connsiteY76" fmla="*/ 2589896 h 4829175"/>
              <a:gd name="connsiteX77" fmla="*/ 228003 w 1743075"/>
              <a:gd name="connsiteY77" fmla="*/ 2667049 h 4829175"/>
              <a:gd name="connsiteX78" fmla="*/ 237528 w 1743075"/>
              <a:gd name="connsiteY78" fmla="*/ 2822306 h 4829175"/>
              <a:gd name="connsiteX79" fmla="*/ 171805 w 1743075"/>
              <a:gd name="connsiteY79" fmla="*/ 3010901 h 4829175"/>
              <a:gd name="connsiteX80" fmla="*/ 125132 w 1743075"/>
              <a:gd name="connsiteY80" fmla="*/ 3028999 h 4829175"/>
              <a:gd name="connsiteX81" fmla="*/ 93700 w 1743075"/>
              <a:gd name="connsiteY81" fmla="*/ 3107104 h 4829175"/>
              <a:gd name="connsiteX82" fmla="*/ 27025 w 1743075"/>
              <a:gd name="connsiteY82" fmla="*/ 3277601 h 4829175"/>
              <a:gd name="connsiteX83" fmla="*/ 19405 w 1743075"/>
              <a:gd name="connsiteY83" fmla="*/ 3385234 h 4829175"/>
              <a:gd name="connsiteX84" fmla="*/ 13690 w 1743075"/>
              <a:gd name="connsiteY84" fmla="*/ 3611929 h 4829175"/>
              <a:gd name="connsiteX85" fmla="*/ 23215 w 1743075"/>
              <a:gd name="connsiteY85" fmla="*/ 3724324 h 4829175"/>
              <a:gd name="connsiteX86" fmla="*/ 83222 w 1743075"/>
              <a:gd name="connsiteY86" fmla="*/ 3803381 h 4829175"/>
              <a:gd name="connsiteX87" fmla="*/ 190855 w 1743075"/>
              <a:gd name="connsiteY87" fmla="*/ 3811001 h 4829175"/>
              <a:gd name="connsiteX88" fmla="*/ 237528 w 1743075"/>
              <a:gd name="connsiteY88" fmla="*/ 3805286 h 4829175"/>
              <a:gd name="connsiteX89" fmla="*/ 327062 w 1743075"/>
              <a:gd name="connsiteY89" fmla="*/ 3796714 h 4829175"/>
              <a:gd name="connsiteX90" fmla="*/ 320395 w 1743075"/>
              <a:gd name="connsiteY90" fmla="*/ 4089131 h 4829175"/>
              <a:gd name="connsiteX91" fmla="*/ 314680 w 1743075"/>
              <a:gd name="connsiteY91" fmla="*/ 4139614 h 4829175"/>
              <a:gd name="connsiteX92" fmla="*/ 311823 w 1743075"/>
              <a:gd name="connsiteY92" fmla="*/ 4163426 h 4829175"/>
              <a:gd name="connsiteX93" fmla="*/ 279438 w 1743075"/>
              <a:gd name="connsiteY93" fmla="*/ 4415839 h 4829175"/>
              <a:gd name="connsiteX94" fmla="*/ 317537 w 1743075"/>
              <a:gd name="connsiteY94" fmla="*/ 4444414 h 4829175"/>
              <a:gd name="connsiteX95" fmla="*/ 286105 w 1743075"/>
              <a:gd name="connsiteY95" fmla="*/ 4481561 h 4829175"/>
              <a:gd name="connsiteX96" fmla="*/ 277533 w 1743075"/>
              <a:gd name="connsiteY96" fmla="*/ 4502516 h 4829175"/>
              <a:gd name="connsiteX97" fmla="*/ 260388 w 1743075"/>
              <a:gd name="connsiteY97" fmla="*/ 4569191 h 4829175"/>
              <a:gd name="connsiteX98" fmla="*/ 173710 w 1743075"/>
              <a:gd name="connsiteY98" fmla="*/ 4682539 h 4829175"/>
              <a:gd name="connsiteX99" fmla="*/ 111797 w 1743075"/>
              <a:gd name="connsiteY99" fmla="*/ 4718734 h 4829175"/>
              <a:gd name="connsiteX100" fmla="*/ 79412 w 1743075"/>
              <a:gd name="connsiteY100" fmla="*/ 4791124 h 4829175"/>
              <a:gd name="connsiteX101" fmla="*/ 136563 w 1743075"/>
              <a:gd name="connsiteY101" fmla="*/ 4813031 h 4829175"/>
              <a:gd name="connsiteX102" fmla="*/ 283248 w 1743075"/>
              <a:gd name="connsiteY102" fmla="*/ 4812079 h 4829175"/>
              <a:gd name="connsiteX103" fmla="*/ 358495 w 1743075"/>
              <a:gd name="connsiteY103" fmla="*/ 4777789 h 4829175"/>
              <a:gd name="connsiteX104" fmla="*/ 440410 w 1743075"/>
              <a:gd name="connsiteY104" fmla="*/ 4756834 h 4829175"/>
              <a:gd name="connsiteX105" fmla="*/ 594715 w 1743075"/>
              <a:gd name="connsiteY105" fmla="*/ 4730164 h 4829175"/>
              <a:gd name="connsiteX106" fmla="*/ 611860 w 1743075"/>
              <a:gd name="connsiteY106" fmla="*/ 4528234 h 4829175"/>
              <a:gd name="connsiteX107" fmla="*/ 650913 w 1743075"/>
              <a:gd name="connsiteY107" fmla="*/ 4437746 h 4829175"/>
              <a:gd name="connsiteX108" fmla="*/ 672820 w 1743075"/>
              <a:gd name="connsiteY108" fmla="*/ 4431079 h 4829175"/>
              <a:gd name="connsiteX109" fmla="*/ 716635 w 1743075"/>
              <a:gd name="connsiteY109" fmla="*/ 4253914 h 4829175"/>
              <a:gd name="connsiteX110" fmla="*/ 721398 w 1743075"/>
              <a:gd name="connsiteY110" fmla="*/ 4228196 h 4829175"/>
              <a:gd name="connsiteX111" fmla="*/ 755688 w 1743075"/>
              <a:gd name="connsiteY111" fmla="*/ 3985309 h 4829175"/>
              <a:gd name="connsiteX112" fmla="*/ 762355 w 1743075"/>
              <a:gd name="connsiteY112" fmla="*/ 3962449 h 4829175"/>
              <a:gd name="connsiteX113" fmla="*/ 826173 w 1743075"/>
              <a:gd name="connsiteY113" fmla="*/ 3636694 h 4829175"/>
              <a:gd name="connsiteX114" fmla="*/ 829983 w 1743075"/>
              <a:gd name="connsiteY114" fmla="*/ 3612881 h 4829175"/>
              <a:gd name="connsiteX115" fmla="*/ 836650 w 1743075"/>
              <a:gd name="connsiteY115" fmla="*/ 3565256 h 4829175"/>
              <a:gd name="connsiteX116" fmla="*/ 867130 w 1743075"/>
              <a:gd name="connsiteY116" fmla="*/ 3320464 h 4829175"/>
              <a:gd name="connsiteX117" fmla="*/ 915708 w 1743075"/>
              <a:gd name="connsiteY117" fmla="*/ 2997566 h 4829175"/>
              <a:gd name="connsiteX118" fmla="*/ 936663 w 1743075"/>
              <a:gd name="connsiteY118" fmla="*/ 3032809 h 4829175"/>
              <a:gd name="connsiteX119" fmla="*/ 949998 w 1743075"/>
              <a:gd name="connsiteY119" fmla="*/ 3197591 h 4829175"/>
              <a:gd name="connsiteX120" fmla="*/ 949045 w 1743075"/>
              <a:gd name="connsiteY120" fmla="*/ 3325226 h 4829175"/>
              <a:gd name="connsiteX121" fmla="*/ 980477 w 1743075"/>
              <a:gd name="connsiteY121" fmla="*/ 3579544 h 4829175"/>
              <a:gd name="connsiteX122" fmla="*/ 983335 w 1743075"/>
              <a:gd name="connsiteY122" fmla="*/ 3946256 h 4829175"/>
              <a:gd name="connsiteX123" fmla="*/ 989050 w 1743075"/>
              <a:gd name="connsiteY123" fmla="*/ 4107229 h 4829175"/>
              <a:gd name="connsiteX124" fmla="*/ 976668 w 1743075"/>
              <a:gd name="connsiteY124" fmla="*/ 4243436 h 4829175"/>
              <a:gd name="connsiteX125" fmla="*/ 971905 w 1743075"/>
              <a:gd name="connsiteY125" fmla="*/ 4266296 h 4829175"/>
              <a:gd name="connsiteX126" fmla="*/ 966190 w 1743075"/>
              <a:gd name="connsiteY126" fmla="*/ 4288204 h 4829175"/>
              <a:gd name="connsiteX127" fmla="*/ 961427 w 1743075"/>
              <a:gd name="connsiteY127" fmla="*/ 4595861 h 4829175"/>
              <a:gd name="connsiteX128" fmla="*/ 974763 w 1743075"/>
              <a:gd name="connsiteY128" fmla="*/ 4618721 h 4829175"/>
              <a:gd name="connsiteX129" fmla="*/ 1007148 w 1743075"/>
              <a:gd name="connsiteY129" fmla="*/ 4692064 h 4829175"/>
              <a:gd name="connsiteX130" fmla="*/ 1070013 w 1743075"/>
              <a:gd name="connsiteY130" fmla="*/ 4767311 h 4829175"/>
              <a:gd name="connsiteX131" fmla="*/ 1116685 w 1743075"/>
              <a:gd name="connsiteY131" fmla="*/ 4820651 h 4829175"/>
              <a:gd name="connsiteX132" fmla="*/ 1133830 w 1743075"/>
              <a:gd name="connsiteY132" fmla="*/ 4827319 h 4829175"/>
              <a:gd name="connsiteX133" fmla="*/ 1181455 w 1743075"/>
              <a:gd name="connsiteY133" fmla="*/ 4827319 h 4829175"/>
              <a:gd name="connsiteX134" fmla="*/ 1255750 w 1743075"/>
              <a:gd name="connsiteY134" fmla="*/ 4818746 h 4829175"/>
              <a:gd name="connsiteX135" fmla="*/ 1298613 w 1743075"/>
              <a:gd name="connsiteY135" fmla="*/ 4766359 h 4829175"/>
              <a:gd name="connsiteX136" fmla="*/ 1281468 w 1743075"/>
              <a:gd name="connsiteY136" fmla="*/ 4697779 h 4829175"/>
              <a:gd name="connsiteX137" fmla="*/ 1270038 w 1743075"/>
              <a:gd name="connsiteY137" fmla="*/ 4605386 h 4829175"/>
              <a:gd name="connsiteX138" fmla="*/ 1330998 w 1743075"/>
              <a:gd name="connsiteY138" fmla="*/ 4244389 h 4829175"/>
              <a:gd name="connsiteX139" fmla="*/ 1331950 w 1743075"/>
              <a:gd name="connsiteY139" fmla="*/ 4239626 h 4829175"/>
              <a:gd name="connsiteX140" fmla="*/ 1352905 w 1743075"/>
              <a:gd name="connsiteY140" fmla="*/ 3898631 h 4829175"/>
              <a:gd name="connsiteX141" fmla="*/ 1384338 w 1743075"/>
              <a:gd name="connsiteY141" fmla="*/ 3664316 h 4829175"/>
              <a:gd name="connsiteX142" fmla="*/ 1441488 w 1743075"/>
              <a:gd name="connsiteY142" fmla="*/ 3318559 h 4829175"/>
              <a:gd name="connsiteX143" fmla="*/ 1457680 w 1743075"/>
              <a:gd name="connsiteY143" fmla="*/ 3014711 h 4829175"/>
              <a:gd name="connsiteX144" fmla="*/ 1485303 w 1743075"/>
              <a:gd name="connsiteY144" fmla="*/ 2673716 h 4829175"/>
              <a:gd name="connsiteX145" fmla="*/ 1488160 w 1743075"/>
              <a:gd name="connsiteY145" fmla="*/ 2573704 h 4829175"/>
              <a:gd name="connsiteX146" fmla="*/ 1497685 w 1743075"/>
              <a:gd name="connsiteY146" fmla="*/ 2507981 h 4829175"/>
              <a:gd name="connsiteX147" fmla="*/ 1519593 w 1743075"/>
              <a:gd name="connsiteY147" fmla="*/ 2480359 h 4829175"/>
              <a:gd name="connsiteX148" fmla="*/ 1573885 w 1743075"/>
              <a:gd name="connsiteY148" fmla="*/ 2434639 h 4829175"/>
              <a:gd name="connsiteX149" fmla="*/ 1599603 w 1743075"/>
              <a:gd name="connsiteY149" fmla="*/ 2400349 h 4829175"/>
              <a:gd name="connsiteX150" fmla="*/ 1662468 w 1743075"/>
              <a:gd name="connsiteY150" fmla="*/ 2271761 h 4829175"/>
              <a:gd name="connsiteX151" fmla="*/ 1671040 w 1743075"/>
              <a:gd name="connsiteY151" fmla="*/ 2126029 h 4829175"/>
              <a:gd name="connsiteX152" fmla="*/ 1671993 w 1743075"/>
              <a:gd name="connsiteY152" fmla="*/ 2111741 h 4829175"/>
              <a:gd name="connsiteX153" fmla="*/ 1708188 w 1743075"/>
              <a:gd name="connsiteY153" fmla="*/ 1960294 h 4829175"/>
              <a:gd name="connsiteX154" fmla="*/ 284200 w 1743075"/>
              <a:gd name="connsiteY154" fmla="*/ 2927081 h 4829175"/>
              <a:gd name="connsiteX155" fmla="*/ 321348 w 1743075"/>
              <a:gd name="connsiteY155" fmla="*/ 2824211 h 4829175"/>
              <a:gd name="connsiteX156" fmla="*/ 328968 w 1743075"/>
              <a:gd name="connsiteY156" fmla="*/ 2825164 h 4829175"/>
              <a:gd name="connsiteX157" fmla="*/ 337540 w 1743075"/>
              <a:gd name="connsiteY157" fmla="*/ 2930891 h 4829175"/>
              <a:gd name="connsiteX158" fmla="*/ 284200 w 1743075"/>
              <a:gd name="connsiteY158" fmla="*/ 2927081 h 4829175"/>
              <a:gd name="connsiteX159" fmla="*/ 391833 w 1743075"/>
              <a:gd name="connsiteY159" fmla="*/ 2454641 h 4829175"/>
              <a:gd name="connsiteX160" fmla="*/ 262293 w 1743075"/>
              <a:gd name="connsiteY160" fmla="*/ 2454641 h 4829175"/>
              <a:gd name="connsiteX161" fmla="*/ 288963 w 1743075"/>
              <a:gd name="connsiteY161" fmla="*/ 2388919 h 4829175"/>
              <a:gd name="connsiteX162" fmla="*/ 401358 w 1743075"/>
              <a:gd name="connsiteY162" fmla="*/ 2401301 h 4829175"/>
              <a:gd name="connsiteX163" fmla="*/ 391833 w 1743075"/>
              <a:gd name="connsiteY163" fmla="*/ 2454641 h 4829175"/>
              <a:gd name="connsiteX164" fmla="*/ 422312 w 1743075"/>
              <a:gd name="connsiteY164" fmla="*/ 2628949 h 4829175"/>
              <a:gd name="connsiteX165" fmla="*/ 414693 w 1743075"/>
              <a:gd name="connsiteY165" fmla="*/ 2566084 h 4829175"/>
              <a:gd name="connsiteX166" fmla="*/ 408978 w 1743075"/>
              <a:gd name="connsiteY166" fmla="*/ 2500361 h 4829175"/>
              <a:gd name="connsiteX167" fmla="*/ 410883 w 1743075"/>
              <a:gd name="connsiteY167" fmla="*/ 2468929 h 4829175"/>
              <a:gd name="connsiteX168" fmla="*/ 448030 w 1743075"/>
              <a:gd name="connsiteY168" fmla="*/ 2374631 h 4829175"/>
              <a:gd name="connsiteX169" fmla="*/ 422312 w 1743075"/>
              <a:gd name="connsiteY169" fmla="*/ 2628949 h 4829175"/>
              <a:gd name="connsiteX170" fmla="*/ 814743 w 1743075"/>
              <a:gd name="connsiteY170" fmla="*/ 1037321 h 4829175"/>
              <a:gd name="connsiteX171" fmla="*/ 806170 w 1743075"/>
              <a:gd name="connsiteY171" fmla="*/ 1037321 h 4829175"/>
              <a:gd name="connsiteX172" fmla="*/ 793788 w 1743075"/>
              <a:gd name="connsiteY172" fmla="*/ 857299 h 4829175"/>
              <a:gd name="connsiteX173" fmla="*/ 802360 w 1743075"/>
              <a:gd name="connsiteY173" fmla="*/ 854441 h 4829175"/>
              <a:gd name="connsiteX174" fmla="*/ 849033 w 1743075"/>
              <a:gd name="connsiteY174" fmla="*/ 903971 h 4829175"/>
              <a:gd name="connsiteX175" fmla="*/ 862368 w 1743075"/>
              <a:gd name="connsiteY175" fmla="*/ 883969 h 4829175"/>
              <a:gd name="connsiteX176" fmla="*/ 885227 w 1743075"/>
              <a:gd name="connsiteY176" fmla="*/ 857299 h 4829175"/>
              <a:gd name="connsiteX177" fmla="*/ 891895 w 1743075"/>
              <a:gd name="connsiteY177" fmla="*/ 861109 h 4829175"/>
              <a:gd name="connsiteX178" fmla="*/ 814743 w 1743075"/>
              <a:gd name="connsiteY178" fmla="*/ 1037321 h 4829175"/>
              <a:gd name="connsiteX179" fmla="*/ 860463 w 1743075"/>
              <a:gd name="connsiteY179" fmla="*/ 883969 h 4829175"/>
              <a:gd name="connsiteX180" fmla="*/ 796645 w 1743075"/>
              <a:gd name="connsiteY180" fmla="*/ 786814 h 4829175"/>
              <a:gd name="connsiteX181" fmla="*/ 795693 w 1743075"/>
              <a:gd name="connsiteY181" fmla="*/ 672514 h 4829175"/>
              <a:gd name="connsiteX182" fmla="*/ 901420 w 1743075"/>
              <a:gd name="connsiteY182" fmla="*/ 747761 h 4829175"/>
              <a:gd name="connsiteX183" fmla="*/ 860463 w 1743075"/>
              <a:gd name="connsiteY183" fmla="*/ 883969 h 4829175"/>
              <a:gd name="connsiteX184" fmla="*/ 985240 w 1743075"/>
              <a:gd name="connsiteY184" fmla="*/ 1052561 h 4829175"/>
              <a:gd name="connsiteX185" fmla="*/ 979525 w 1743075"/>
              <a:gd name="connsiteY185" fmla="*/ 1050656 h 4829175"/>
              <a:gd name="connsiteX186" fmla="*/ 970952 w 1743075"/>
              <a:gd name="connsiteY186" fmla="*/ 869681 h 4829175"/>
              <a:gd name="connsiteX187" fmla="*/ 999527 w 1743075"/>
              <a:gd name="connsiteY187" fmla="*/ 913496 h 4829175"/>
              <a:gd name="connsiteX188" fmla="*/ 1044295 w 1743075"/>
              <a:gd name="connsiteY188" fmla="*/ 880159 h 4829175"/>
              <a:gd name="connsiteX189" fmla="*/ 985240 w 1743075"/>
              <a:gd name="connsiteY189" fmla="*/ 1052561 h 4829175"/>
              <a:gd name="connsiteX190" fmla="*/ 1001433 w 1743075"/>
              <a:gd name="connsiteY190" fmla="*/ 888731 h 4829175"/>
              <a:gd name="connsiteX191" fmla="*/ 942377 w 1743075"/>
              <a:gd name="connsiteY191" fmla="*/ 758239 h 4829175"/>
              <a:gd name="connsiteX192" fmla="*/ 1104303 w 1743075"/>
              <a:gd name="connsiteY192" fmla="*/ 632509 h 4829175"/>
              <a:gd name="connsiteX193" fmla="*/ 1001433 w 1743075"/>
              <a:gd name="connsiteY193" fmla="*/ 888731 h 4829175"/>
              <a:gd name="connsiteX194" fmla="*/ 1510068 w 1743075"/>
              <a:gd name="connsiteY194" fmla="*/ 2456546 h 4829175"/>
              <a:gd name="connsiteX195" fmla="*/ 1388148 w 1743075"/>
              <a:gd name="connsiteY195" fmla="*/ 2296526 h 4829175"/>
              <a:gd name="connsiteX196" fmla="*/ 1543405 w 1743075"/>
              <a:gd name="connsiteY196" fmla="*/ 2432734 h 4829175"/>
              <a:gd name="connsiteX197" fmla="*/ 1510068 w 1743075"/>
              <a:gd name="connsiteY197" fmla="*/ 2456546 h 482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743075" h="4829175">
                <a:moveTo>
                  <a:pt x="1708188" y="1960294"/>
                </a:moveTo>
                <a:cubicBezTo>
                  <a:pt x="1708188" y="1871711"/>
                  <a:pt x="1736763" y="1782176"/>
                  <a:pt x="1736763" y="1693594"/>
                </a:cubicBezTo>
                <a:cubicBezTo>
                  <a:pt x="1733905" y="1665971"/>
                  <a:pt x="1731048" y="1637396"/>
                  <a:pt x="1727238" y="1609774"/>
                </a:cubicBezTo>
                <a:cubicBezTo>
                  <a:pt x="1722475" y="1577389"/>
                  <a:pt x="1708188" y="1544051"/>
                  <a:pt x="1703425" y="1511666"/>
                </a:cubicBezTo>
                <a:cubicBezTo>
                  <a:pt x="1700568" y="1495474"/>
                  <a:pt x="1698663" y="1479281"/>
                  <a:pt x="1696757" y="1463089"/>
                </a:cubicBezTo>
                <a:cubicBezTo>
                  <a:pt x="1670088" y="1265921"/>
                  <a:pt x="1689138" y="1056371"/>
                  <a:pt x="1622463" y="865871"/>
                </a:cubicBezTo>
                <a:cubicBezTo>
                  <a:pt x="1611985" y="852536"/>
                  <a:pt x="1599603" y="842059"/>
                  <a:pt x="1587220" y="831581"/>
                </a:cubicBezTo>
                <a:cubicBezTo>
                  <a:pt x="1498638" y="763954"/>
                  <a:pt x="1360525" y="772526"/>
                  <a:pt x="1263370" y="719186"/>
                </a:cubicBezTo>
                <a:cubicBezTo>
                  <a:pt x="1247178" y="711566"/>
                  <a:pt x="1230985" y="702994"/>
                  <a:pt x="1215745" y="693469"/>
                </a:cubicBezTo>
                <a:cubicBezTo>
                  <a:pt x="1200505" y="683944"/>
                  <a:pt x="1185265" y="674419"/>
                  <a:pt x="1170025" y="662989"/>
                </a:cubicBezTo>
                <a:cubicBezTo>
                  <a:pt x="1123353" y="626794"/>
                  <a:pt x="1099540" y="582979"/>
                  <a:pt x="1111923" y="522019"/>
                </a:cubicBezTo>
                <a:cubicBezTo>
                  <a:pt x="1115733" y="502016"/>
                  <a:pt x="1113828" y="481061"/>
                  <a:pt x="1116685" y="461059"/>
                </a:cubicBezTo>
                <a:cubicBezTo>
                  <a:pt x="1120495" y="438199"/>
                  <a:pt x="1123353" y="413434"/>
                  <a:pt x="1131925" y="392479"/>
                </a:cubicBezTo>
                <a:cubicBezTo>
                  <a:pt x="1146213" y="357236"/>
                  <a:pt x="1151928" y="324851"/>
                  <a:pt x="1143355" y="291514"/>
                </a:cubicBezTo>
                <a:lnTo>
                  <a:pt x="1142403" y="289609"/>
                </a:lnTo>
                <a:cubicBezTo>
                  <a:pt x="1137640" y="269606"/>
                  <a:pt x="1126210" y="271511"/>
                  <a:pt x="1126210" y="271511"/>
                </a:cubicBezTo>
                <a:cubicBezTo>
                  <a:pt x="1120495" y="275321"/>
                  <a:pt x="1112875" y="285799"/>
                  <a:pt x="1112875" y="285799"/>
                </a:cubicBezTo>
                <a:lnTo>
                  <a:pt x="1113828" y="258176"/>
                </a:lnTo>
                <a:lnTo>
                  <a:pt x="1112875" y="224839"/>
                </a:lnTo>
                <a:cubicBezTo>
                  <a:pt x="1110970" y="222934"/>
                  <a:pt x="1109065" y="207694"/>
                  <a:pt x="1107160" y="199121"/>
                </a:cubicBezTo>
                <a:cubicBezTo>
                  <a:pt x="1106208" y="187691"/>
                  <a:pt x="1104303" y="201026"/>
                  <a:pt x="1103350" y="182929"/>
                </a:cubicBezTo>
                <a:cubicBezTo>
                  <a:pt x="1102398" y="179119"/>
                  <a:pt x="1101445" y="179119"/>
                  <a:pt x="1100493" y="166736"/>
                </a:cubicBezTo>
                <a:cubicBezTo>
                  <a:pt x="1099540" y="143876"/>
                  <a:pt x="1098588" y="152449"/>
                  <a:pt x="1096683" y="150544"/>
                </a:cubicBezTo>
                <a:cubicBezTo>
                  <a:pt x="1095730" y="118159"/>
                  <a:pt x="1093825" y="115301"/>
                  <a:pt x="1091920" y="135304"/>
                </a:cubicBezTo>
                <a:cubicBezTo>
                  <a:pt x="1090015" y="129589"/>
                  <a:pt x="1088110" y="125779"/>
                  <a:pt x="1086205" y="116254"/>
                </a:cubicBezTo>
                <a:cubicBezTo>
                  <a:pt x="1083348" y="105776"/>
                  <a:pt x="1081443" y="99109"/>
                  <a:pt x="1077633" y="104824"/>
                </a:cubicBezTo>
                <a:cubicBezTo>
                  <a:pt x="1073823" y="117206"/>
                  <a:pt x="1070965" y="90536"/>
                  <a:pt x="1067155" y="89584"/>
                </a:cubicBezTo>
                <a:cubicBezTo>
                  <a:pt x="1063345" y="94346"/>
                  <a:pt x="1059535" y="50531"/>
                  <a:pt x="1055725" y="76249"/>
                </a:cubicBezTo>
                <a:cubicBezTo>
                  <a:pt x="1051915" y="85774"/>
                  <a:pt x="1048105" y="59104"/>
                  <a:pt x="1043343" y="65771"/>
                </a:cubicBezTo>
                <a:cubicBezTo>
                  <a:pt x="1039533" y="64819"/>
                  <a:pt x="1034770" y="66724"/>
                  <a:pt x="1030960" y="54341"/>
                </a:cubicBezTo>
                <a:cubicBezTo>
                  <a:pt x="1026198" y="52436"/>
                  <a:pt x="1022388" y="38149"/>
                  <a:pt x="1017625" y="41006"/>
                </a:cubicBezTo>
                <a:cubicBezTo>
                  <a:pt x="1012863" y="42911"/>
                  <a:pt x="1008100" y="32434"/>
                  <a:pt x="1003338" y="38149"/>
                </a:cubicBezTo>
                <a:cubicBezTo>
                  <a:pt x="996670" y="20051"/>
                  <a:pt x="989050" y="36244"/>
                  <a:pt x="981430" y="28624"/>
                </a:cubicBezTo>
                <a:cubicBezTo>
                  <a:pt x="973810" y="20051"/>
                  <a:pt x="966190" y="10526"/>
                  <a:pt x="958570" y="21004"/>
                </a:cubicBezTo>
                <a:cubicBezTo>
                  <a:pt x="950950" y="6716"/>
                  <a:pt x="943330" y="25766"/>
                  <a:pt x="934758" y="16241"/>
                </a:cubicBezTo>
                <a:cubicBezTo>
                  <a:pt x="927138" y="17194"/>
                  <a:pt x="918565" y="9574"/>
                  <a:pt x="910945" y="12431"/>
                </a:cubicBezTo>
                <a:cubicBezTo>
                  <a:pt x="902373" y="7669"/>
                  <a:pt x="894752" y="33386"/>
                  <a:pt x="886180" y="9574"/>
                </a:cubicBezTo>
                <a:cubicBezTo>
                  <a:pt x="877608" y="9574"/>
                  <a:pt x="869988" y="4811"/>
                  <a:pt x="861415" y="8621"/>
                </a:cubicBezTo>
                <a:cubicBezTo>
                  <a:pt x="856652" y="12431"/>
                  <a:pt x="851890" y="21004"/>
                  <a:pt x="847127" y="9574"/>
                </a:cubicBezTo>
                <a:cubicBezTo>
                  <a:pt x="842365" y="11479"/>
                  <a:pt x="836650" y="18146"/>
                  <a:pt x="831888" y="13384"/>
                </a:cubicBezTo>
                <a:cubicBezTo>
                  <a:pt x="827125" y="17194"/>
                  <a:pt x="822363" y="23861"/>
                  <a:pt x="817600" y="19099"/>
                </a:cubicBezTo>
                <a:cubicBezTo>
                  <a:pt x="815695" y="13384"/>
                  <a:pt x="812838" y="10526"/>
                  <a:pt x="810933" y="11479"/>
                </a:cubicBezTo>
                <a:cubicBezTo>
                  <a:pt x="809027" y="12431"/>
                  <a:pt x="809027" y="19099"/>
                  <a:pt x="807123" y="29576"/>
                </a:cubicBezTo>
                <a:cubicBezTo>
                  <a:pt x="801408" y="35291"/>
                  <a:pt x="795693" y="41006"/>
                  <a:pt x="790930" y="41006"/>
                </a:cubicBezTo>
                <a:cubicBezTo>
                  <a:pt x="785215" y="54341"/>
                  <a:pt x="780452" y="61009"/>
                  <a:pt x="774738" y="59104"/>
                </a:cubicBezTo>
                <a:cubicBezTo>
                  <a:pt x="769023" y="72439"/>
                  <a:pt x="764260" y="60056"/>
                  <a:pt x="759498" y="76249"/>
                </a:cubicBezTo>
                <a:cubicBezTo>
                  <a:pt x="754735" y="65771"/>
                  <a:pt x="749973" y="86726"/>
                  <a:pt x="746163" y="89584"/>
                </a:cubicBezTo>
                <a:cubicBezTo>
                  <a:pt x="741400" y="88631"/>
                  <a:pt x="737590" y="105776"/>
                  <a:pt x="733780" y="105776"/>
                </a:cubicBezTo>
                <a:cubicBezTo>
                  <a:pt x="729970" y="99109"/>
                  <a:pt x="726160" y="120064"/>
                  <a:pt x="723302" y="122921"/>
                </a:cubicBezTo>
                <a:cubicBezTo>
                  <a:pt x="719493" y="142924"/>
                  <a:pt x="716635" y="116254"/>
                  <a:pt x="713777" y="139114"/>
                </a:cubicBezTo>
                <a:cubicBezTo>
                  <a:pt x="710920" y="119111"/>
                  <a:pt x="708063" y="152449"/>
                  <a:pt x="706158" y="160069"/>
                </a:cubicBezTo>
                <a:cubicBezTo>
                  <a:pt x="705205" y="151496"/>
                  <a:pt x="703300" y="170546"/>
                  <a:pt x="702348" y="175309"/>
                </a:cubicBezTo>
                <a:cubicBezTo>
                  <a:pt x="701395" y="180071"/>
                  <a:pt x="700443" y="184834"/>
                  <a:pt x="699490" y="186739"/>
                </a:cubicBezTo>
                <a:cubicBezTo>
                  <a:pt x="697585" y="196264"/>
                  <a:pt x="696633" y="205789"/>
                  <a:pt x="696633" y="216266"/>
                </a:cubicBezTo>
                <a:cubicBezTo>
                  <a:pt x="696633" y="226744"/>
                  <a:pt x="696633" y="237221"/>
                  <a:pt x="698538" y="247699"/>
                </a:cubicBezTo>
                <a:cubicBezTo>
                  <a:pt x="701395" y="267701"/>
                  <a:pt x="700443" y="287704"/>
                  <a:pt x="694727" y="306754"/>
                </a:cubicBezTo>
                <a:lnTo>
                  <a:pt x="694727" y="306754"/>
                </a:lnTo>
                <a:cubicBezTo>
                  <a:pt x="694727" y="306754"/>
                  <a:pt x="667105" y="301039"/>
                  <a:pt x="662343" y="320089"/>
                </a:cubicBezTo>
                <a:cubicBezTo>
                  <a:pt x="662343" y="320089"/>
                  <a:pt x="655675" y="353426"/>
                  <a:pt x="671868" y="384859"/>
                </a:cubicBezTo>
                <a:cubicBezTo>
                  <a:pt x="673773" y="390574"/>
                  <a:pt x="677583" y="395336"/>
                  <a:pt x="682345" y="400099"/>
                </a:cubicBezTo>
                <a:cubicBezTo>
                  <a:pt x="729970" y="449629"/>
                  <a:pt x="754735" y="513446"/>
                  <a:pt x="769975" y="575359"/>
                </a:cubicBezTo>
                <a:cubicBezTo>
                  <a:pt x="789977" y="655369"/>
                  <a:pt x="787120" y="706804"/>
                  <a:pt x="679488" y="741094"/>
                </a:cubicBezTo>
                <a:cubicBezTo>
                  <a:pt x="592810" y="769669"/>
                  <a:pt x="497560" y="803006"/>
                  <a:pt x="412787" y="837296"/>
                </a:cubicBezTo>
                <a:cubicBezTo>
                  <a:pt x="378498" y="850631"/>
                  <a:pt x="356590" y="877301"/>
                  <a:pt x="355637" y="917306"/>
                </a:cubicBezTo>
                <a:cubicBezTo>
                  <a:pt x="354685" y="972551"/>
                  <a:pt x="350875" y="1025891"/>
                  <a:pt x="337540" y="1080184"/>
                </a:cubicBezTo>
                <a:cubicBezTo>
                  <a:pt x="322300" y="1141144"/>
                  <a:pt x="331825" y="1204961"/>
                  <a:pt x="323253" y="1267826"/>
                </a:cubicBezTo>
                <a:cubicBezTo>
                  <a:pt x="310870" y="1364981"/>
                  <a:pt x="279438" y="1459279"/>
                  <a:pt x="286105" y="1558339"/>
                </a:cubicBezTo>
                <a:cubicBezTo>
                  <a:pt x="288010" y="1587866"/>
                  <a:pt x="282295" y="1618346"/>
                  <a:pt x="277533" y="1647874"/>
                </a:cubicBezTo>
                <a:cubicBezTo>
                  <a:pt x="273723" y="1668829"/>
                  <a:pt x="263245" y="1688831"/>
                  <a:pt x="256578" y="1709786"/>
                </a:cubicBezTo>
                <a:cubicBezTo>
                  <a:pt x="251815" y="1726931"/>
                  <a:pt x="239432" y="1749791"/>
                  <a:pt x="246100" y="1762174"/>
                </a:cubicBezTo>
                <a:cubicBezTo>
                  <a:pt x="267055" y="1806941"/>
                  <a:pt x="249910" y="1849804"/>
                  <a:pt x="248005" y="1892666"/>
                </a:cubicBezTo>
                <a:cubicBezTo>
                  <a:pt x="247053" y="1908859"/>
                  <a:pt x="243242" y="1924099"/>
                  <a:pt x="242290" y="1940291"/>
                </a:cubicBezTo>
                <a:cubicBezTo>
                  <a:pt x="238480" y="2059354"/>
                  <a:pt x="234670" y="2178416"/>
                  <a:pt x="230860" y="2296526"/>
                </a:cubicBezTo>
                <a:cubicBezTo>
                  <a:pt x="229907" y="2315576"/>
                  <a:pt x="225145" y="2334626"/>
                  <a:pt x="225145" y="2352724"/>
                </a:cubicBezTo>
                <a:cubicBezTo>
                  <a:pt x="225145" y="2382251"/>
                  <a:pt x="222288" y="2414636"/>
                  <a:pt x="231813" y="2441306"/>
                </a:cubicBezTo>
                <a:cubicBezTo>
                  <a:pt x="241338" y="2468929"/>
                  <a:pt x="243242" y="2493694"/>
                  <a:pt x="238480" y="2520364"/>
                </a:cubicBezTo>
                <a:cubicBezTo>
                  <a:pt x="233717" y="2543224"/>
                  <a:pt x="228003" y="2567036"/>
                  <a:pt x="221335" y="2589896"/>
                </a:cubicBezTo>
                <a:cubicBezTo>
                  <a:pt x="212763" y="2617519"/>
                  <a:pt x="217525" y="2640379"/>
                  <a:pt x="228003" y="2667049"/>
                </a:cubicBezTo>
                <a:cubicBezTo>
                  <a:pt x="248005" y="2716579"/>
                  <a:pt x="262293" y="2766109"/>
                  <a:pt x="237528" y="2822306"/>
                </a:cubicBezTo>
                <a:cubicBezTo>
                  <a:pt x="211810" y="2880409"/>
                  <a:pt x="194665" y="2943274"/>
                  <a:pt x="171805" y="3010901"/>
                </a:cubicBezTo>
                <a:cubicBezTo>
                  <a:pt x="160375" y="3015664"/>
                  <a:pt x="142277" y="3022331"/>
                  <a:pt x="125132" y="3028999"/>
                </a:cubicBezTo>
                <a:cubicBezTo>
                  <a:pt x="113702" y="3057574"/>
                  <a:pt x="107035" y="3084244"/>
                  <a:pt x="93700" y="3107104"/>
                </a:cubicBezTo>
                <a:cubicBezTo>
                  <a:pt x="61315" y="3159491"/>
                  <a:pt x="40360" y="3218546"/>
                  <a:pt x="27025" y="3277601"/>
                </a:cubicBezTo>
                <a:cubicBezTo>
                  <a:pt x="19405" y="3312844"/>
                  <a:pt x="28930" y="3349991"/>
                  <a:pt x="19405" y="3385234"/>
                </a:cubicBezTo>
                <a:cubicBezTo>
                  <a:pt x="-1550" y="3460481"/>
                  <a:pt x="9880" y="3535729"/>
                  <a:pt x="13690" y="3611929"/>
                </a:cubicBezTo>
                <a:cubicBezTo>
                  <a:pt x="15595" y="3650029"/>
                  <a:pt x="14642" y="3687176"/>
                  <a:pt x="23215" y="3724324"/>
                </a:cubicBezTo>
                <a:cubicBezTo>
                  <a:pt x="30835" y="3759566"/>
                  <a:pt x="45122" y="3794809"/>
                  <a:pt x="83222" y="3803381"/>
                </a:cubicBezTo>
                <a:cubicBezTo>
                  <a:pt x="118465" y="3811001"/>
                  <a:pt x="155613" y="3813859"/>
                  <a:pt x="190855" y="3811001"/>
                </a:cubicBezTo>
                <a:cubicBezTo>
                  <a:pt x="206095" y="3810049"/>
                  <a:pt x="222288" y="3807191"/>
                  <a:pt x="237528" y="3805286"/>
                </a:cubicBezTo>
                <a:cubicBezTo>
                  <a:pt x="269913" y="3796714"/>
                  <a:pt x="317537" y="3787189"/>
                  <a:pt x="327062" y="3796714"/>
                </a:cubicBezTo>
                <a:cubicBezTo>
                  <a:pt x="384212" y="3882439"/>
                  <a:pt x="327062" y="3987214"/>
                  <a:pt x="320395" y="4089131"/>
                </a:cubicBezTo>
                <a:cubicBezTo>
                  <a:pt x="318490" y="4106276"/>
                  <a:pt x="316585" y="4122469"/>
                  <a:pt x="314680" y="4139614"/>
                </a:cubicBezTo>
                <a:cubicBezTo>
                  <a:pt x="313728" y="4147234"/>
                  <a:pt x="312775" y="4154854"/>
                  <a:pt x="311823" y="4163426"/>
                </a:cubicBezTo>
                <a:cubicBezTo>
                  <a:pt x="308013" y="4244389"/>
                  <a:pt x="269913" y="4330114"/>
                  <a:pt x="279438" y="4415839"/>
                </a:cubicBezTo>
                <a:cubicBezTo>
                  <a:pt x="279438" y="4434889"/>
                  <a:pt x="298488" y="4444414"/>
                  <a:pt x="317537" y="4444414"/>
                </a:cubicBezTo>
                <a:cubicBezTo>
                  <a:pt x="308013" y="4453939"/>
                  <a:pt x="298488" y="4463464"/>
                  <a:pt x="286105" y="4481561"/>
                </a:cubicBezTo>
                <a:cubicBezTo>
                  <a:pt x="282295" y="4488229"/>
                  <a:pt x="279438" y="4494896"/>
                  <a:pt x="277533" y="4502516"/>
                </a:cubicBezTo>
                <a:cubicBezTo>
                  <a:pt x="269913" y="4523471"/>
                  <a:pt x="266103" y="4546331"/>
                  <a:pt x="260388" y="4569191"/>
                </a:cubicBezTo>
                <a:cubicBezTo>
                  <a:pt x="248005" y="4620626"/>
                  <a:pt x="219430" y="4656821"/>
                  <a:pt x="173710" y="4682539"/>
                </a:cubicBezTo>
                <a:cubicBezTo>
                  <a:pt x="152755" y="4693969"/>
                  <a:pt x="132752" y="4707304"/>
                  <a:pt x="111797" y="4718734"/>
                </a:cubicBezTo>
                <a:cubicBezTo>
                  <a:pt x="85127" y="4733021"/>
                  <a:pt x="71792" y="4753976"/>
                  <a:pt x="79412" y="4791124"/>
                </a:cubicBezTo>
                <a:cubicBezTo>
                  <a:pt x="96557" y="4797791"/>
                  <a:pt x="116560" y="4812079"/>
                  <a:pt x="136563" y="4813031"/>
                </a:cubicBezTo>
                <a:cubicBezTo>
                  <a:pt x="185140" y="4815889"/>
                  <a:pt x="234670" y="4817794"/>
                  <a:pt x="283248" y="4812079"/>
                </a:cubicBezTo>
                <a:cubicBezTo>
                  <a:pt x="309918" y="4809221"/>
                  <a:pt x="338493" y="4794934"/>
                  <a:pt x="358495" y="4777789"/>
                </a:cubicBezTo>
                <a:cubicBezTo>
                  <a:pt x="384212" y="4754929"/>
                  <a:pt x="407073" y="4749214"/>
                  <a:pt x="440410" y="4756834"/>
                </a:cubicBezTo>
                <a:cubicBezTo>
                  <a:pt x="492798" y="4769216"/>
                  <a:pt x="544233" y="4761596"/>
                  <a:pt x="594715" y="4730164"/>
                </a:cubicBezTo>
                <a:cubicBezTo>
                  <a:pt x="600430" y="4663489"/>
                  <a:pt x="610908" y="4595861"/>
                  <a:pt x="611860" y="4528234"/>
                </a:cubicBezTo>
                <a:cubicBezTo>
                  <a:pt x="612813" y="4487276"/>
                  <a:pt x="619480" y="4452986"/>
                  <a:pt x="650913" y="4437746"/>
                </a:cubicBezTo>
                <a:cubicBezTo>
                  <a:pt x="657580" y="4434889"/>
                  <a:pt x="664248" y="4432031"/>
                  <a:pt x="672820" y="4431079"/>
                </a:cubicBezTo>
                <a:cubicBezTo>
                  <a:pt x="692823" y="4372976"/>
                  <a:pt x="704252" y="4312969"/>
                  <a:pt x="716635" y="4253914"/>
                </a:cubicBezTo>
                <a:cubicBezTo>
                  <a:pt x="718540" y="4245341"/>
                  <a:pt x="720445" y="4236769"/>
                  <a:pt x="721398" y="4228196"/>
                </a:cubicBezTo>
                <a:cubicBezTo>
                  <a:pt x="724255" y="4145329"/>
                  <a:pt x="735685" y="4063414"/>
                  <a:pt x="755688" y="3985309"/>
                </a:cubicBezTo>
                <a:cubicBezTo>
                  <a:pt x="757593" y="3977689"/>
                  <a:pt x="759498" y="3970069"/>
                  <a:pt x="762355" y="3962449"/>
                </a:cubicBezTo>
                <a:cubicBezTo>
                  <a:pt x="782358" y="3845291"/>
                  <a:pt x="782358" y="3740516"/>
                  <a:pt x="826173" y="3636694"/>
                </a:cubicBezTo>
                <a:cubicBezTo>
                  <a:pt x="827125" y="3629074"/>
                  <a:pt x="828077" y="3620501"/>
                  <a:pt x="829983" y="3612881"/>
                </a:cubicBezTo>
                <a:cubicBezTo>
                  <a:pt x="831888" y="3596689"/>
                  <a:pt x="834745" y="3580496"/>
                  <a:pt x="836650" y="3565256"/>
                </a:cubicBezTo>
                <a:cubicBezTo>
                  <a:pt x="848080" y="3483341"/>
                  <a:pt x="867130" y="3402379"/>
                  <a:pt x="867130" y="3320464"/>
                </a:cubicBezTo>
                <a:cubicBezTo>
                  <a:pt x="866177" y="3209974"/>
                  <a:pt x="900468" y="3106151"/>
                  <a:pt x="915708" y="2997566"/>
                </a:cubicBezTo>
                <a:cubicBezTo>
                  <a:pt x="926185" y="3008044"/>
                  <a:pt x="932852" y="3019474"/>
                  <a:pt x="936663" y="3032809"/>
                </a:cubicBezTo>
                <a:cubicBezTo>
                  <a:pt x="952855" y="3087101"/>
                  <a:pt x="955713" y="3141394"/>
                  <a:pt x="949998" y="3197591"/>
                </a:cubicBezTo>
                <a:cubicBezTo>
                  <a:pt x="946188" y="3239501"/>
                  <a:pt x="945235" y="3283316"/>
                  <a:pt x="949045" y="3325226"/>
                </a:cubicBezTo>
                <a:cubicBezTo>
                  <a:pt x="957618" y="3409999"/>
                  <a:pt x="976668" y="3494771"/>
                  <a:pt x="980477" y="3579544"/>
                </a:cubicBezTo>
                <a:cubicBezTo>
                  <a:pt x="986193" y="3701464"/>
                  <a:pt x="981430" y="3824336"/>
                  <a:pt x="983335" y="3946256"/>
                </a:cubicBezTo>
                <a:cubicBezTo>
                  <a:pt x="984288" y="3999596"/>
                  <a:pt x="990002" y="4053889"/>
                  <a:pt x="989050" y="4107229"/>
                </a:cubicBezTo>
                <a:cubicBezTo>
                  <a:pt x="988098" y="4152949"/>
                  <a:pt x="985240" y="4198669"/>
                  <a:pt x="976668" y="4243436"/>
                </a:cubicBezTo>
                <a:cubicBezTo>
                  <a:pt x="975715" y="4251056"/>
                  <a:pt x="973810" y="4258676"/>
                  <a:pt x="971905" y="4266296"/>
                </a:cubicBezTo>
                <a:cubicBezTo>
                  <a:pt x="970000" y="4273916"/>
                  <a:pt x="968095" y="4281536"/>
                  <a:pt x="966190" y="4288204"/>
                </a:cubicBezTo>
                <a:cubicBezTo>
                  <a:pt x="971905" y="4389169"/>
                  <a:pt x="943330" y="4493944"/>
                  <a:pt x="961427" y="4595861"/>
                </a:cubicBezTo>
                <a:cubicBezTo>
                  <a:pt x="965238" y="4603481"/>
                  <a:pt x="970000" y="4611101"/>
                  <a:pt x="974763" y="4618721"/>
                </a:cubicBezTo>
                <a:cubicBezTo>
                  <a:pt x="989050" y="4640629"/>
                  <a:pt x="1005243" y="4666346"/>
                  <a:pt x="1007148" y="4692064"/>
                </a:cubicBezTo>
                <a:cubicBezTo>
                  <a:pt x="1010958" y="4733021"/>
                  <a:pt x="1028102" y="4756834"/>
                  <a:pt x="1070013" y="4767311"/>
                </a:cubicBezTo>
                <a:cubicBezTo>
                  <a:pt x="1065250" y="4803506"/>
                  <a:pt x="1085253" y="4816841"/>
                  <a:pt x="1116685" y="4820651"/>
                </a:cubicBezTo>
                <a:cubicBezTo>
                  <a:pt x="1122400" y="4821604"/>
                  <a:pt x="1128115" y="4825414"/>
                  <a:pt x="1133830" y="4827319"/>
                </a:cubicBezTo>
                <a:cubicBezTo>
                  <a:pt x="1150023" y="4827319"/>
                  <a:pt x="1165263" y="4827319"/>
                  <a:pt x="1181455" y="4827319"/>
                </a:cubicBezTo>
                <a:cubicBezTo>
                  <a:pt x="1206220" y="4824461"/>
                  <a:pt x="1230985" y="4821604"/>
                  <a:pt x="1255750" y="4818746"/>
                </a:cubicBezTo>
                <a:cubicBezTo>
                  <a:pt x="1291945" y="4814936"/>
                  <a:pt x="1303375" y="4802554"/>
                  <a:pt x="1298613" y="4766359"/>
                </a:cubicBezTo>
                <a:cubicBezTo>
                  <a:pt x="1295755" y="4743499"/>
                  <a:pt x="1291945" y="4718734"/>
                  <a:pt x="1281468" y="4697779"/>
                </a:cubicBezTo>
                <a:cubicBezTo>
                  <a:pt x="1266228" y="4667299"/>
                  <a:pt x="1264323" y="4637771"/>
                  <a:pt x="1270038" y="4605386"/>
                </a:cubicBezTo>
                <a:cubicBezTo>
                  <a:pt x="1290993" y="4485371"/>
                  <a:pt x="1310995" y="4365356"/>
                  <a:pt x="1330998" y="4244389"/>
                </a:cubicBezTo>
                <a:cubicBezTo>
                  <a:pt x="1330998" y="4242484"/>
                  <a:pt x="1331950" y="4241531"/>
                  <a:pt x="1331950" y="4239626"/>
                </a:cubicBezTo>
                <a:cubicBezTo>
                  <a:pt x="1339570" y="4126279"/>
                  <a:pt x="1348143" y="4011979"/>
                  <a:pt x="1352905" y="3898631"/>
                </a:cubicBezTo>
                <a:cubicBezTo>
                  <a:pt x="1356715" y="3819574"/>
                  <a:pt x="1364335" y="3742421"/>
                  <a:pt x="1384338" y="3664316"/>
                </a:cubicBezTo>
                <a:cubicBezTo>
                  <a:pt x="1412913" y="3550969"/>
                  <a:pt x="1439582" y="3436669"/>
                  <a:pt x="1441488" y="3318559"/>
                </a:cubicBezTo>
                <a:cubicBezTo>
                  <a:pt x="1443393" y="3217594"/>
                  <a:pt x="1450060" y="3115676"/>
                  <a:pt x="1457680" y="3014711"/>
                </a:cubicBezTo>
                <a:cubicBezTo>
                  <a:pt x="1465300" y="2901364"/>
                  <a:pt x="1476730" y="2788016"/>
                  <a:pt x="1485303" y="2673716"/>
                </a:cubicBezTo>
                <a:cubicBezTo>
                  <a:pt x="1488160" y="2640379"/>
                  <a:pt x="1486255" y="2607041"/>
                  <a:pt x="1488160" y="2573704"/>
                </a:cubicBezTo>
                <a:cubicBezTo>
                  <a:pt x="1489113" y="2551796"/>
                  <a:pt x="1491970" y="2528936"/>
                  <a:pt x="1497685" y="2507981"/>
                </a:cubicBezTo>
                <a:cubicBezTo>
                  <a:pt x="1500543" y="2497504"/>
                  <a:pt x="1511973" y="2480359"/>
                  <a:pt x="1519593" y="2480359"/>
                </a:cubicBezTo>
                <a:cubicBezTo>
                  <a:pt x="1552930" y="2480359"/>
                  <a:pt x="1560550" y="2455594"/>
                  <a:pt x="1573885" y="2434639"/>
                </a:cubicBezTo>
                <a:cubicBezTo>
                  <a:pt x="1581505" y="2422256"/>
                  <a:pt x="1589125" y="2409874"/>
                  <a:pt x="1599603" y="2400349"/>
                </a:cubicBezTo>
                <a:cubicBezTo>
                  <a:pt x="1639607" y="2367011"/>
                  <a:pt x="1656753" y="2322244"/>
                  <a:pt x="1662468" y="2271761"/>
                </a:cubicBezTo>
                <a:cubicBezTo>
                  <a:pt x="1668182" y="2223184"/>
                  <a:pt x="1685328" y="2175559"/>
                  <a:pt x="1671040" y="2126029"/>
                </a:cubicBezTo>
                <a:cubicBezTo>
                  <a:pt x="1670088" y="2121266"/>
                  <a:pt x="1671040" y="2116504"/>
                  <a:pt x="1671993" y="2111741"/>
                </a:cubicBezTo>
                <a:cubicBezTo>
                  <a:pt x="1686280" y="2062211"/>
                  <a:pt x="1697710" y="2010776"/>
                  <a:pt x="1708188" y="1960294"/>
                </a:cubicBezTo>
                <a:close/>
                <a:moveTo>
                  <a:pt x="284200" y="2927081"/>
                </a:moveTo>
                <a:cubicBezTo>
                  <a:pt x="297535" y="2890886"/>
                  <a:pt x="308965" y="2857549"/>
                  <a:pt x="321348" y="2824211"/>
                </a:cubicBezTo>
                <a:cubicBezTo>
                  <a:pt x="324205" y="2824211"/>
                  <a:pt x="327062" y="2824211"/>
                  <a:pt x="328968" y="2825164"/>
                </a:cubicBezTo>
                <a:cubicBezTo>
                  <a:pt x="331825" y="2859454"/>
                  <a:pt x="334683" y="2893744"/>
                  <a:pt x="337540" y="2930891"/>
                </a:cubicBezTo>
                <a:cubicBezTo>
                  <a:pt x="318490" y="2928986"/>
                  <a:pt x="303250" y="2928034"/>
                  <a:pt x="284200" y="2927081"/>
                </a:cubicBezTo>
                <a:close/>
                <a:moveTo>
                  <a:pt x="391833" y="2454641"/>
                </a:moveTo>
                <a:cubicBezTo>
                  <a:pt x="345160" y="2454641"/>
                  <a:pt x="303250" y="2454641"/>
                  <a:pt x="262293" y="2454641"/>
                </a:cubicBezTo>
                <a:cubicBezTo>
                  <a:pt x="246100" y="2407016"/>
                  <a:pt x="249910" y="2400349"/>
                  <a:pt x="288963" y="2388919"/>
                </a:cubicBezTo>
                <a:cubicBezTo>
                  <a:pt x="326110" y="2377489"/>
                  <a:pt x="360400" y="2380346"/>
                  <a:pt x="401358" y="2401301"/>
                </a:cubicBezTo>
                <a:cubicBezTo>
                  <a:pt x="398500" y="2421304"/>
                  <a:pt x="394690" y="2439401"/>
                  <a:pt x="391833" y="2454641"/>
                </a:cubicBezTo>
                <a:close/>
                <a:moveTo>
                  <a:pt x="422312" y="2628949"/>
                </a:moveTo>
                <a:cubicBezTo>
                  <a:pt x="419455" y="2603231"/>
                  <a:pt x="416598" y="2585134"/>
                  <a:pt x="414693" y="2566084"/>
                </a:cubicBezTo>
                <a:cubicBezTo>
                  <a:pt x="412787" y="2544176"/>
                  <a:pt x="409930" y="2522269"/>
                  <a:pt x="408978" y="2500361"/>
                </a:cubicBezTo>
                <a:cubicBezTo>
                  <a:pt x="408025" y="2489884"/>
                  <a:pt x="405168" y="2473691"/>
                  <a:pt x="410883" y="2468929"/>
                </a:cubicBezTo>
                <a:cubicBezTo>
                  <a:pt x="439458" y="2443211"/>
                  <a:pt x="439458" y="2407016"/>
                  <a:pt x="448030" y="2374631"/>
                </a:cubicBezTo>
                <a:cubicBezTo>
                  <a:pt x="449935" y="2457499"/>
                  <a:pt x="455650" y="2540366"/>
                  <a:pt x="422312" y="2628949"/>
                </a:cubicBezTo>
                <a:close/>
                <a:moveTo>
                  <a:pt x="814743" y="1037321"/>
                </a:moveTo>
                <a:cubicBezTo>
                  <a:pt x="811885" y="1037321"/>
                  <a:pt x="809027" y="1037321"/>
                  <a:pt x="806170" y="1037321"/>
                </a:cubicBezTo>
                <a:cubicBezTo>
                  <a:pt x="802360" y="977314"/>
                  <a:pt x="797598" y="917306"/>
                  <a:pt x="793788" y="857299"/>
                </a:cubicBezTo>
                <a:cubicBezTo>
                  <a:pt x="796645" y="856346"/>
                  <a:pt x="799502" y="855394"/>
                  <a:pt x="802360" y="854441"/>
                </a:cubicBezTo>
                <a:cubicBezTo>
                  <a:pt x="816648" y="869681"/>
                  <a:pt x="831888" y="884921"/>
                  <a:pt x="849033" y="903971"/>
                </a:cubicBezTo>
                <a:cubicBezTo>
                  <a:pt x="854748" y="895399"/>
                  <a:pt x="858558" y="889684"/>
                  <a:pt x="862368" y="883969"/>
                </a:cubicBezTo>
                <a:cubicBezTo>
                  <a:pt x="869988" y="875396"/>
                  <a:pt x="877608" y="865871"/>
                  <a:pt x="885227" y="857299"/>
                </a:cubicBezTo>
                <a:cubicBezTo>
                  <a:pt x="887133" y="858251"/>
                  <a:pt x="889990" y="860156"/>
                  <a:pt x="891895" y="861109"/>
                </a:cubicBezTo>
                <a:cubicBezTo>
                  <a:pt x="865225" y="920164"/>
                  <a:pt x="839508" y="978266"/>
                  <a:pt x="814743" y="1037321"/>
                </a:cubicBezTo>
                <a:close/>
                <a:moveTo>
                  <a:pt x="860463" y="883969"/>
                </a:moveTo>
                <a:cubicBezTo>
                  <a:pt x="813790" y="868729"/>
                  <a:pt x="803313" y="825866"/>
                  <a:pt x="796645" y="786814"/>
                </a:cubicBezTo>
                <a:cubicBezTo>
                  <a:pt x="789977" y="753476"/>
                  <a:pt x="795693" y="718234"/>
                  <a:pt x="795693" y="672514"/>
                </a:cubicBezTo>
                <a:cubicBezTo>
                  <a:pt x="837602" y="702041"/>
                  <a:pt x="870940" y="725854"/>
                  <a:pt x="901420" y="747761"/>
                </a:cubicBezTo>
                <a:cubicBezTo>
                  <a:pt x="886180" y="796339"/>
                  <a:pt x="873798" y="840154"/>
                  <a:pt x="860463" y="883969"/>
                </a:cubicBezTo>
                <a:close/>
                <a:moveTo>
                  <a:pt x="985240" y="1052561"/>
                </a:moveTo>
                <a:cubicBezTo>
                  <a:pt x="983335" y="1051609"/>
                  <a:pt x="981430" y="1051609"/>
                  <a:pt x="979525" y="1050656"/>
                </a:cubicBezTo>
                <a:cubicBezTo>
                  <a:pt x="976668" y="989696"/>
                  <a:pt x="973810" y="928736"/>
                  <a:pt x="970952" y="869681"/>
                </a:cubicBezTo>
                <a:cubicBezTo>
                  <a:pt x="979525" y="882064"/>
                  <a:pt x="988098" y="896351"/>
                  <a:pt x="999527" y="913496"/>
                </a:cubicBezTo>
                <a:cubicBezTo>
                  <a:pt x="1012863" y="903019"/>
                  <a:pt x="1024293" y="895399"/>
                  <a:pt x="1044295" y="880159"/>
                </a:cubicBezTo>
                <a:cubicBezTo>
                  <a:pt x="1022388" y="943024"/>
                  <a:pt x="1003338" y="997316"/>
                  <a:pt x="985240" y="1052561"/>
                </a:cubicBezTo>
                <a:close/>
                <a:moveTo>
                  <a:pt x="1001433" y="888731"/>
                </a:moveTo>
                <a:cubicBezTo>
                  <a:pt x="982383" y="845869"/>
                  <a:pt x="963333" y="804911"/>
                  <a:pt x="942377" y="758239"/>
                </a:cubicBezTo>
                <a:cubicBezTo>
                  <a:pt x="997623" y="715376"/>
                  <a:pt x="1050963" y="674419"/>
                  <a:pt x="1104303" y="632509"/>
                </a:cubicBezTo>
                <a:cubicBezTo>
                  <a:pt x="1124305" y="682039"/>
                  <a:pt x="1071918" y="815389"/>
                  <a:pt x="1001433" y="888731"/>
                </a:cubicBezTo>
                <a:close/>
                <a:moveTo>
                  <a:pt x="1510068" y="2456546"/>
                </a:moveTo>
                <a:cubicBezTo>
                  <a:pt x="1469110" y="2403206"/>
                  <a:pt x="1430057" y="2352724"/>
                  <a:pt x="1388148" y="2296526"/>
                </a:cubicBezTo>
                <a:cubicBezTo>
                  <a:pt x="1473873" y="2307004"/>
                  <a:pt x="1508163" y="2367011"/>
                  <a:pt x="1543405" y="2432734"/>
                </a:cubicBezTo>
                <a:cubicBezTo>
                  <a:pt x="1531023" y="2441306"/>
                  <a:pt x="1521498" y="2447974"/>
                  <a:pt x="1510068" y="245654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3E5D3FCF-09F2-4D42-858E-8391E32D8A82}"/>
              </a:ext>
            </a:extLst>
          </p:cNvPr>
          <p:cNvSpPr txBox="1"/>
          <p:nvPr/>
        </p:nvSpPr>
        <p:spPr>
          <a:xfrm>
            <a:off x="6608753" y="1455626"/>
            <a:ext cx="2775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Direct Income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6EA9F25-AE21-4A75-B20C-21ECDFE7FC30}"/>
              </a:ext>
            </a:extLst>
          </p:cNvPr>
          <p:cNvSpPr txBox="1"/>
          <p:nvPr/>
        </p:nvSpPr>
        <p:spPr>
          <a:xfrm>
            <a:off x="7510927" y="2439697"/>
            <a:ext cx="2813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Cash Back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D5E17B4-8FBA-491A-99DF-58C7F7CC39D3}"/>
              </a:ext>
            </a:extLst>
          </p:cNvPr>
          <p:cNvSpPr txBox="1"/>
          <p:nvPr/>
        </p:nvSpPr>
        <p:spPr>
          <a:xfrm>
            <a:off x="7358212" y="5155172"/>
            <a:ext cx="3424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Director Bonus (On Above </a:t>
            </a:r>
            <a:r>
              <a:rPr lang="en-US" sz="1200" b="1" dirty="0" smtClean="0"/>
              <a:t>15 </a:t>
            </a:r>
            <a:r>
              <a:rPr lang="en-US" sz="1200" b="1" dirty="0" err="1" smtClean="0"/>
              <a:t>lakh</a:t>
            </a:r>
            <a:r>
              <a:rPr lang="en-US" sz="1200" b="1" dirty="0" smtClean="0"/>
              <a:t> GBV</a:t>
            </a:r>
            <a:r>
              <a:rPr lang="en-US" sz="1200" b="1" dirty="0" smtClean="0"/>
              <a:t>)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Rounded Rectangle 24">
            <a:extLst>
              <a:ext uri="{FF2B5EF4-FFF2-40B4-BE49-F238E27FC236}">
                <a16:creationId xmlns:a16="http://schemas.microsoft.com/office/drawing/2014/main" xmlns="" id="{72108CC0-B298-4C5D-BD8E-7CE8A3C9D035}"/>
              </a:ext>
            </a:extLst>
          </p:cNvPr>
          <p:cNvSpPr/>
          <p:nvPr/>
        </p:nvSpPr>
        <p:spPr>
          <a:xfrm rot="18900000">
            <a:off x="5762721" y="163550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9842C00-9650-4AAF-BAB3-D20BD07532B5}"/>
              </a:ext>
            </a:extLst>
          </p:cNvPr>
          <p:cNvSpPr txBox="1"/>
          <p:nvPr/>
        </p:nvSpPr>
        <p:spPr>
          <a:xfrm>
            <a:off x="5853764" y="1752229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05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9" name="Rounded Rectangle 24">
            <a:extLst>
              <a:ext uri="{FF2B5EF4-FFF2-40B4-BE49-F238E27FC236}">
                <a16:creationId xmlns:a16="http://schemas.microsoft.com/office/drawing/2014/main" xmlns="" id="{72108CC0-B298-4C5D-BD8E-7CE8A3C9D035}"/>
              </a:ext>
            </a:extLst>
          </p:cNvPr>
          <p:cNvSpPr/>
          <p:nvPr/>
        </p:nvSpPr>
        <p:spPr>
          <a:xfrm rot="18900000">
            <a:off x="6766383" y="262755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09842C00-9650-4AAF-BAB3-D20BD07532B5}"/>
              </a:ext>
            </a:extLst>
          </p:cNvPr>
          <p:cNvSpPr txBox="1"/>
          <p:nvPr/>
        </p:nvSpPr>
        <p:spPr>
          <a:xfrm>
            <a:off x="6883190" y="2821569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06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xmlns="" id="{72108CC0-B298-4C5D-BD8E-7CE8A3C9D035}"/>
              </a:ext>
            </a:extLst>
          </p:cNvPr>
          <p:cNvSpPr/>
          <p:nvPr/>
        </p:nvSpPr>
        <p:spPr>
          <a:xfrm rot="17961806">
            <a:off x="7015665" y="3822077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9842C00-9650-4AAF-BAB3-D20BD07532B5}"/>
              </a:ext>
            </a:extLst>
          </p:cNvPr>
          <p:cNvSpPr txBox="1"/>
          <p:nvPr/>
        </p:nvSpPr>
        <p:spPr>
          <a:xfrm>
            <a:off x="7107074" y="3952594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07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BAF2BB7B-E4D0-4096-AA3B-E5609030CBBB}"/>
              </a:ext>
            </a:extLst>
          </p:cNvPr>
          <p:cNvCxnSpPr>
            <a:cxnSpLocks/>
          </p:cNvCxnSpPr>
          <p:nvPr/>
        </p:nvCxnSpPr>
        <p:spPr>
          <a:xfrm>
            <a:off x="5207326" y="4213786"/>
            <a:ext cx="1218874" cy="1018614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xmlns="" id="{11C47881-1B3D-4EDC-9D84-1BFDB488EDB2}"/>
              </a:ext>
            </a:extLst>
          </p:cNvPr>
          <p:cNvSpPr/>
          <p:nvPr/>
        </p:nvSpPr>
        <p:spPr>
          <a:xfrm>
            <a:off x="6359301" y="5054186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ounded Rectangle 24">
            <a:extLst>
              <a:ext uri="{FF2B5EF4-FFF2-40B4-BE49-F238E27FC236}">
                <a16:creationId xmlns:a16="http://schemas.microsoft.com/office/drawing/2014/main" xmlns="" id="{72108CC0-B298-4C5D-BD8E-7CE8A3C9D035}"/>
              </a:ext>
            </a:extLst>
          </p:cNvPr>
          <p:cNvSpPr/>
          <p:nvPr/>
        </p:nvSpPr>
        <p:spPr>
          <a:xfrm rot="18900000">
            <a:off x="6499683" y="516755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09842C00-9650-4AAF-BAB3-D20BD07532B5}"/>
              </a:ext>
            </a:extLst>
          </p:cNvPr>
          <p:cNvSpPr txBox="1"/>
          <p:nvPr/>
        </p:nvSpPr>
        <p:spPr>
          <a:xfrm>
            <a:off x="6616490" y="5361569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08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759096" y="4844534"/>
            <a:ext cx="2159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Regular Rewards and Awards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8E899AE-D1A4-4CE0-80D5-211A2D21663E}"/>
              </a:ext>
            </a:extLst>
          </p:cNvPr>
          <p:cNvSpPr txBox="1"/>
          <p:nvPr/>
        </p:nvSpPr>
        <p:spPr>
          <a:xfrm>
            <a:off x="7870677" y="3760349"/>
            <a:ext cx="277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Distributor Income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94DC165-AC17-4BB5-9BC8-4E1F4B59A8DE}"/>
              </a:ext>
            </a:extLst>
          </p:cNvPr>
          <p:cNvSpPr txBox="1"/>
          <p:nvPr/>
        </p:nvSpPr>
        <p:spPr>
          <a:xfrm>
            <a:off x="8053763" y="4040852"/>
            <a:ext cx="3401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One who made distributor will be eligible to get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1.25%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of BV billed by distributor.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58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xmlns="" id="{7BFD70E9-CC4E-45ED-B03E-2701918CDB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7614" y="4310395"/>
            <a:ext cx="908528" cy="1435985"/>
          </a:xfrm>
          <a:prstGeom prst="rect">
            <a:avLst/>
          </a:prstGeom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58A78548-D138-413A-9193-A1E8A472FF00}"/>
              </a:ext>
            </a:extLst>
          </p:cNvPr>
          <p:cNvSpPr/>
          <p:nvPr/>
        </p:nvSpPr>
        <p:spPr>
          <a:xfrm>
            <a:off x="4435054" y="2510709"/>
            <a:ext cx="1802618" cy="1799686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2F62A57A-D2E2-4712-ABD5-7B719B0113D8}"/>
              </a:ext>
            </a:extLst>
          </p:cNvPr>
          <p:cNvSpPr txBox="1">
            <a:spLocks/>
          </p:cNvSpPr>
          <p:nvPr/>
        </p:nvSpPr>
        <p:spPr>
          <a:xfrm>
            <a:off x="4475163" y="269875"/>
            <a:ext cx="3241675" cy="1503363"/>
          </a:xfrm>
          <a:prstGeom prst="rect">
            <a:avLst/>
          </a:prstGeom>
        </p:spPr>
        <p:txBody>
          <a:bodyPr anchor="ctr"/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Key Benefits</a:t>
            </a:r>
            <a:endParaRPr lang="ko-KR" alt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2387D3-4DE7-40C7-84D2-0F1AF6F125A9}"/>
              </a:ext>
            </a:extLst>
          </p:cNvPr>
          <p:cNvSpPr/>
          <p:nvPr/>
        </p:nvSpPr>
        <p:spPr>
          <a:xfrm>
            <a:off x="8376000" y="0"/>
            <a:ext cx="381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2063817-860E-4682-B91E-815215B9C8E1}"/>
              </a:ext>
            </a:extLst>
          </p:cNvPr>
          <p:cNvSpPr/>
          <p:nvPr/>
        </p:nvSpPr>
        <p:spPr>
          <a:xfrm>
            <a:off x="0" y="0"/>
            <a:ext cx="38151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72BBE77-B1F1-4BC6-A246-49CBEF0FB147}"/>
              </a:ext>
            </a:extLst>
          </p:cNvPr>
          <p:cNvGrpSpPr/>
          <p:nvPr/>
        </p:nvGrpSpPr>
        <p:grpSpPr>
          <a:xfrm>
            <a:off x="6491839" y="2167567"/>
            <a:ext cx="2303451" cy="2001159"/>
            <a:chOff x="4070449" y="2766517"/>
            <a:chExt cx="2346599" cy="2038644"/>
          </a:xfrm>
        </p:grpSpPr>
        <p:sp>
          <p:nvSpPr>
            <p:cNvPr id="8" name="Diagonal Stripe 18">
              <a:extLst>
                <a:ext uri="{FF2B5EF4-FFF2-40B4-BE49-F238E27FC236}">
                  <a16:creationId xmlns:a16="http://schemas.microsoft.com/office/drawing/2014/main" xmlns="" id="{BA357741-1909-4BBC-9A4E-DD6F24701083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4228697" y="3717695"/>
              <a:ext cx="1076813" cy="1098119"/>
            </a:xfrm>
            <a:custGeom>
              <a:avLst/>
              <a:gdLst>
                <a:gd name="connsiteX0" fmla="*/ 348904 w 675990"/>
                <a:gd name="connsiteY0" fmla="*/ 312950 h 675086"/>
                <a:gd name="connsiteX1" fmla="*/ 361744 w 675990"/>
                <a:gd name="connsiteY1" fmla="*/ 304427 h 675086"/>
                <a:gd name="connsiteX2" fmla="*/ 387609 w 675990"/>
                <a:gd name="connsiteY2" fmla="*/ 311914 h 675086"/>
                <a:gd name="connsiteX3" fmla="*/ 399673 w 675990"/>
                <a:gd name="connsiteY3" fmla="*/ 352981 h 675086"/>
                <a:gd name="connsiteX4" fmla="*/ 398092 w 675990"/>
                <a:gd name="connsiteY4" fmla="*/ 358061 h 675086"/>
                <a:gd name="connsiteX5" fmla="*/ 348904 w 675990"/>
                <a:gd name="connsiteY5" fmla="*/ 312950 h 675086"/>
                <a:gd name="connsiteX6" fmla="*/ 230585 w 675990"/>
                <a:gd name="connsiteY6" fmla="*/ 257376 h 675086"/>
                <a:gd name="connsiteX7" fmla="*/ 274797 w 675990"/>
                <a:gd name="connsiteY7" fmla="*/ 297922 h 675086"/>
                <a:gd name="connsiteX8" fmla="*/ 274337 w 675990"/>
                <a:gd name="connsiteY8" fmla="*/ 298038 h 675086"/>
                <a:gd name="connsiteX9" fmla="*/ 239961 w 675990"/>
                <a:gd name="connsiteY9" fmla="*/ 288170 h 675086"/>
                <a:gd name="connsiteX10" fmla="*/ 239716 w 675990"/>
                <a:gd name="connsiteY10" fmla="*/ 288461 h 675086"/>
                <a:gd name="connsiteX11" fmla="*/ 230585 w 675990"/>
                <a:gd name="connsiteY11" fmla="*/ 257376 h 675086"/>
                <a:gd name="connsiteX12" fmla="*/ 175280 w 675990"/>
                <a:gd name="connsiteY12" fmla="*/ 206655 h 675086"/>
                <a:gd name="connsiteX13" fmla="*/ 188018 w 675990"/>
                <a:gd name="connsiteY13" fmla="*/ 218337 h 675086"/>
                <a:gd name="connsiteX14" fmla="*/ 176767 w 675990"/>
                <a:gd name="connsiteY14" fmla="*/ 241787 h 675086"/>
                <a:gd name="connsiteX15" fmla="*/ 204569 w 675990"/>
                <a:gd name="connsiteY15" fmla="*/ 330107 h 675086"/>
                <a:gd name="connsiteX16" fmla="*/ 280866 w 675990"/>
                <a:gd name="connsiteY16" fmla="*/ 352529 h 675086"/>
                <a:gd name="connsiteX17" fmla="*/ 318697 w 675990"/>
                <a:gd name="connsiteY17" fmla="*/ 338182 h 675086"/>
                <a:gd name="connsiteX18" fmla="*/ 369250 w 675990"/>
                <a:gd name="connsiteY18" fmla="*/ 384545 h 675086"/>
                <a:gd name="connsiteX19" fmla="*/ 327006 w 675990"/>
                <a:gd name="connsiteY19" fmla="*/ 373364 h 675086"/>
                <a:gd name="connsiteX20" fmla="*/ 284812 w 675990"/>
                <a:gd name="connsiteY20" fmla="*/ 415213 h 675086"/>
                <a:gd name="connsiteX21" fmla="*/ 385381 w 675990"/>
                <a:gd name="connsiteY21" fmla="*/ 441752 h 675086"/>
                <a:gd name="connsiteX22" fmla="*/ 415805 w 675990"/>
                <a:gd name="connsiteY22" fmla="*/ 427239 h 675086"/>
                <a:gd name="connsiteX23" fmla="*/ 428627 w 675990"/>
                <a:gd name="connsiteY23" fmla="*/ 438999 h 675086"/>
                <a:gd name="connsiteX24" fmla="*/ 454996 w 675990"/>
                <a:gd name="connsiteY24" fmla="*/ 410247 h 675086"/>
                <a:gd name="connsiteX25" fmla="*/ 443131 w 675990"/>
                <a:gd name="connsiteY25" fmla="*/ 399365 h 675086"/>
                <a:gd name="connsiteX26" fmla="*/ 457476 w 675990"/>
                <a:gd name="connsiteY26" fmla="*/ 366780 h 675086"/>
                <a:gd name="connsiteX27" fmla="*/ 428374 w 675990"/>
                <a:gd name="connsiteY27" fmla="*/ 268744 h 675086"/>
                <a:gd name="connsiteX28" fmla="*/ 428534 w 675990"/>
                <a:gd name="connsiteY28" fmla="*/ 268557 h 675086"/>
                <a:gd name="connsiteX29" fmla="*/ 427407 w 675990"/>
                <a:gd name="connsiteY29" fmla="*/ 267729 h 675086"/>
                <a:gd name="connsiteX30" fmla="*/ 427024 w 675990"/>
                <a:gd name="connsiteY30" fmla="*/ 267327 h 675086"/>
                <a:gd name="connsiteX31" fmla="*/ 426958 w 675990"/>
                <a:gd name="connsiteY31" fmla="*/ 267399 h 675086"/>
                <a:gd name="connsiteX32" fmla="*/ 352832 w 675990"/>
                <a:gd name="connsiteY32" fmla="*/ 248366 h 675086"/>
                <a:gd name="connsiteX33" fmla="*/ 307533 w 675990"/>
                <a:gd name="connsiteY33" fmla="*/ 275010 h 675086"/>
                <a:gd name="connsiteX34" fmla="*/ 255217 w 675990"/>
                <a:gd name="connsiteY34" fmla="*/ 227031 h 675086"/>
                <a:gd name="connsiteX35" fmla="*/ 258272 w 675990"/>
                <a:gd name="connsiteY35" fmla="*/ 225712 h 675086"/>
                <a:gd name="connsiteX36" fmla="*/ 296374 w 675990"/>
                <a:gd name="connsiteY36" fmla="*/ 235767 h 675086"/>
                <a:gd name="connsiteX37" fmla="*/ 334358 w 675990"/>
                <a:gd name="connsiteY37" fmla="*/ 198094 h 675086"/>
                <a:gd name="connsiteX38" fmla="*/ 243823 w 675990"/>
                <a:gd name="connsiteY38" fmla="*/ 174203 h 675086"/>
                <a:gd name="connsiteX39" fmla="*/ 213832 w 675990"/>
                <a:gd name="connsiteY39" fmla="*/ 189078 h 675086"/>
                <a:gd name="connsiteX40" fmla="*/ 201648 w 675990"/>
                <a:gd name="connsiteY40" fmla="*/ 177904 h 675086"/>
                <a:gd name="connsiteX41" fmla="*/ 175280 w 675990"/>
                <a:gd name="connsiteY41" fmla="*/ 206655 h 675086"/>
                <a:gd name="connsiteX42" fmla="*/ 12 w 675990"/>
                <a:gd name="connsiteY42" fmla="*/ 293155 h 675086"/>
                <a:gd name="connsiteX43" fmla="*/ 249809 w 675990"/>
                <a:gd name="connsiteY43" fmla="*/ 1624 h 675086"/>
                <a:gd name="connsiteX44" fmla="*/ 594173 w 675990"/>
                <a:gd name="connsiteY44" fmla="*/ 64966 h 675086"/>
                <a:gd name="connsiteX45" fmla="*/ 510663 w 675990"/>
                <a:gd name="connsiteY45" fmla="*/ 486821 h 675086"/>
                <a:gd name="connsiteX46" fmla="*/ 71150 w 675990"/>
                <a:gd name="connsiteY46" fmla="*/ 602445 h 675086"/>
                <a:gd name="connsiteX47" fmla="*/ 70567 w 675990"/>
                <a:gd name="connsiteY47" fmla="*/ 601568 h 675086"/>
                <a:gd name="connsiteX48" fmla="*/ 12 w 675990"/>
                <a:gd name="connsiteY48" fmla="*/ 293155 h 675086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81821"/>
                <a:gd name="connsiteY0" fmla="*/ 335464 h 697600"/>
                <a:gd name="connsiteX1" fmla="*/ 361744 w 681821"/>
                <a:gd name="connsiteY1" fmla="*/ 326941 h 697600"/>
                <a:gd name="connsiteX2" fmla="*/ 387609 w 681821"/>
                <a:gd name="connsiteY2" fmla="*/ 334428 h 697600"/>
                <a:gd name="connsiteX3" fmla="*/ 399673 w 681821"/>
                <a:gd name="connsiteY3" fmla="*/ 375495 h 697600"/>
                <a:gd name="connsiteX4" fmla="*/ 398092 w 681821"/>
                <a:gd name="connsiteY4" fmla="*/ 380575 h 697600"/>
                <a:gd name="connsiteX5" fmla="*/ 348904 w 681821"/>
                <a:gd name="connsiteY5" fmla="*/ 335464 h 697600"/>
                <a:gd name="connsiteX6" fmla="*/ 230585 w 681821"/>
                <a:gd name="connsiteY6" fmla="*/ 279890 h 697600"/>
                <a:gd name="connsiteX7" fmla="*/ 274797 w 681821"/>
                <a:gd name="connsiteY7" fmla="*/ 320436 h 697600"/>
                <a:gd name="connsiteX8" fmla="*/ 274337 w 681821"/>
                <a:gd name="connsiteY8" fmla="*/ 320552 h 697600"/>
                <a:gd name="connsiteX9" fmla="*/ 239961 w 681821"/>
                <a:gd name="connsiteY9" fmla="*/ 310684 h 697600"/>
                <a:gd name="connsiteX10" fmla="*/ 239716 w 681821"/>
                <a:gd name="connsiteY10" fmla="*/ 310975 h 697600"/>
                <a:gd name="connsiteX11" fmla="*/ 230585 w 681821"/>
                <a:gd name="connsiteY11" fmla="*/ 279890 h 697600"/>
                <a:gd name="connsiteX12" fmla="*/ 175280 w 681821"/>
                <a:gd name="connsiteY12" fmla="*/ 229169 h 697600"/>
                <a:gd name="connsiteX13" fmla="*/ 188018 w 681821"/>
                <a:gd name="connsiteY13" fmla="*/ 240851 h 697600"/>
                <a:gd name="connsiteX14" fmla="*/ 176767 w 681821"/>
                <a:gd name="connsiteY14" fmla="*/ 264301 h 697600"/>
                <a:gd name="connsiteX15" fmla="*/ 204569 w 681821"/>
                <a:gd name="connsiteY15" fmla="*/ 352621 h 697600"/>
                <a:gd name="connsiteX16" fmla="*/ 280866 w 681821"/>
                <a:gd name="connsiteY16" fmla="*/ 375043 h 697600"/>
                <a:gd name="connsiteX17" fmla="*/ 318697 w 681821"/>
                <a:gd name="connsiteY17" fmla="*/ 360696 h 697600"/>
                <a:gd name="connsiteX18" fmla="*/ 369250 w 681821"/>
                <a:gd name="connsiteY18" fmla="*/ 407059 h 697600"/>
                <a:gd name="connsiteX19" fmla="*/ 327006 w 681821"/>
                <a:gd name="connsiteY19" fmla="*/ 395878 h 697600"/>
                <a:gd name="connsiteX20" fmla="*/ 284812 w 681821"/>
                <a:gd name="connsiteY20" fmla="*/ 437727 h 697600"/>
                <a:gd name="connsiteX21" fmla="*/ 385381 w 681821"/>
                <a:gd name="connsiteY21" fmla="*/ 464266 h 697600"/>
                <a:gd name="connsiteX22" fmla="*/ 415805 w 681821"/>
                <a:gd name="connsiteY22" fmla="*/ 449753 h 697600"/>
                <a:gd name="connsiteX23" fmla="*/ 428627 w 681821"/>
                <a:gd name="connsiteY23" fmla="*/ 461513 h 697600"/>
                <a:gd name="connsiteX24" fmla="*/ 454996 w 681821"/>
                <a:gd name="connsiteY24" fmla="*/ 432761 h 697600"/>
                <a:gd name="connsiteX25" fmla="*/ 443131 w 681821"/>
                <a:gd name="connsiteY25" fmla="*/ 421879 h 697600"/>
                <a:gd name="connsiteX26" fmla="*/ 457476 w 681821"/>
                <a:gd name="connsiteY26" fmla="*/ 389294 h 697600"/>
                <a:gd name="connsiteX27" fmla="*/ 428374 w 681821"/>
                <a:gd name="connsiteY27" fmla="*/ 291258 h 697600"/>
                <a:gd name="connsiteX28" fmla="*/ 428534 w 681821"/>
                <a:gd name="connsiteY28" fmla="*/ 291071 h 697600"/>
                <a:gd name="connsiteX29" fmla="*/ 427407 w 681821"/>
                <a:gd name="connsiteY29" fmla="*/ 290243 h 697600"/>
                <a:gd name="connsiteX30" fmla="*/ 427024 w 681821"/>
                <a:gd name="connsiteY30" fmla="*/ 289841 h 697600"/>
                <a:gd name="connsiteX31" fmla="*/ 426958 w 681821"/>
                <a:gd name="connsiteY31" fmla="*/ 289913 h 697600"/>
                <a:gd name="connsiteX32" fmla="*/ 352832 w 681821"/>
                <a:gd name="connsiteY32" fmla="*/ 270880 h 697600"/>
                <a:gd name="connsiteX33" fmla="*/ 307533 w 681821"/>
                <a:gd name="connsiteY33" fmla="*/ 297524 h 697600"/>
                <a:gd name="connsiteX34" fmla="*/ 255217 w 681821"/>
                <a:gd name="connsiteY34" fmla="*/ 249545 h 697600"/>
                <a:gd name="connsiteX35" fmla="*/ 258272 w 681821"/>
                <a:gd name="connsiteY35" fmla="*/ 248226 h 697600"/>
                <a:gd name="connsiteX36" fmla="*/ 296374 w 681821"/>
                <a:gd name="connsiteY36" fmla="*/ 258281 h 697600"/>
                <a:gd name="connsiteX37" fmla="*/ 334358 w 681821"/>
                <a:gd name="connsiteY37" fmla="*/ 220608 h 697600"/>
                <a:gd name="connsiteX38" fmla="*/ 243823 w 681821"/>
                <a:gd name="connsiteY38" fmla="*/ 196717 h 697600"/>
                <a:gd name="connsiteX39" fmla="*/ 213832 w 681821"/>
                <a:gd name="connsiteY39" fmla="*/ 211592 h 697600"/>
                <a:gd name="connsiteX40" fmla="*/ 201648 w 681821"/>
                <a:gd name="connsiteY40" fmla="*/ 200418 h 697600"/>
                <a:gd name="connsiteX41" fmla="*/ 175280 w 681821"/>
                <a:gd name="connsiteY41" fmla="*/ 229169 h 697600"/>
                <a:gd name="connsiteX42" fmla="*/ 12 w 681821"/>
                <a:gd name="connsiteY42" fmla="*/ 315669 h 697600"/>
                <a:gd name="connsiteX43" fmla="*/ 225239 w 681821"/>
                <a:gd name="connsiteY43" fmla="*/ 1605 h 697600"/>
                <a:gd name="connsiteX44" fmla="*/ 594173 w 681821"/>
                <a:gd name="connsiteY44" fmla="*/ 87480 h 697600"/>
                <a:gd name="connsiteX45" fmla="*/ 510663 w 681821"/>
                <a:gd name="connsiteY45" fmla="*/ 509335 h 697600"/>
                <a:gd name="connsiteX46" fmla="*/ 71150 w 681821"/>
                <a:gd name="connsiteY46" fmla="*/ 624959 h 697600"/>
                <a:gd name="connsiteX47" fmla="*/ 70567 w 681821"/>
                <a:gd name="connsiteY47" fmla="*/ 624082 h 697600"/>
                <a:gd name="connsiteX48" fmla="*/ 12 w 681821"/>
                <a:gd name="connsiteY48" fmla="*/ 315669 h 697600"/>
                <a:gd name="connsiteX0" fmla="*/ 348904 w 700110"/>
                <a:gd name="connsiteY0" fmla="*/ 336630 h 721497"/>
                <a:gd name="connsiteX1" fmla="*/ 361744 w 700110"/>
                <a:gd name="connsiteY1" fmla="*/ 328107 h 721497"/>
                <a:gd name="connsiteX2" fmla="*/ 387609 w 700110"/>
                <a:gd name="connsiteY2" fmla="*/ 335594 h 721497"/>
                <a:gd name="connsiteX3" fmla="*/ 399673 w 700110"/>
                <a:gd name="connsiteY3" fmla="*/ 376661 h 721497"/>
                <a:gd name="connsiteX4" fmla="*/ 398092 w 700110"/>
                <a:gd name="connsiteY4" fmla="*/ 381741 h 721497"/>
                <a:gd name="connsiteX5" fmla="*/ 348904 w 700110"/>
                <a:gd name="connsiteY5" fmla="*/ 336630 h 721497"/>
                <a:gd name="connsiteX6" fmla="*/ 230585 w 700110"/>
                <a:gd name="connsiteY6" fmla="*/ 281056 h 721497"/>
                <a:gd name="connsiteX7" fmla="*/ 274797 w 700110"/>
                <a:gd name="connsiteY7" fmla="*/ 321602 h 721497"/>
                <a:gd name="connsiteX8" fmla="*/ 274337 w 700110"/>
                <a:gd name="connsiteY8" fmla="*/ 321718 h 721497"/>
                <a:gd name="connsiteX9" fmla="*/ 239961 w 700110"/>
                <a:gd name="connsiteY9" fmla="*/ 311850 h 721497"/>
                <a:gd name="connsiteX10" fmla="*/ 239716 w 700110"/>
                <a:gd name="connsiteY10" fmla="*/ 312141 h 721497"/>
                <a:gd name="connsiteX11" fmla="*/ 230585 w 700110"/>
                <a:gd name="connsiteY11" fmla="*/ 281056 h 721497"/>
                <a:gd name="connsiteX12" fmla="*/ 175280 w 700110"/>
                <a:gd name="connsiteY12" fmla="*/ 230335 h 721497"/>
                <a:gd name="connsiteX13" fmla="*/ 188018 w 700110"/>
                <a:gd name="connsiteY13" fmla="*/ 242017 h 721497"/>
                <a:gd name="connsiteX14" fmla="*/ 176767 w 700110"/>
                <a:gd name="connsiteY14" fmla="*/ 265467 h 721497"/>
                <a:gd name="connsiteX15" fmla="*/ 204569 w 700110"/>
                <a:gd name="connsiteY15" fmla="*/ 353787 h 721497"/>
                <a:gd name="connsiteX16" fmla="*/ 280866 w 700110"/>
                <a:gd name="connsiteY16" fmla="*/ 376209 h 721497"/>
                <a:gd name="connsiteX17" fmla="*/ 318697 w 700110"/>
                <a:gd name="connsiteY17" fmla="*/ 361862 h 721497"/>
                <a:gd name="connsiteX18" fmla="*/ 369250 w 700110"/>
                <a:gd name="connsiteY18" fmla="*/ 408225 h 721497"/>
                <a:gd name="connsiteX19" fmla="*/ 327006 w 700110"/>
                <a:gd name="connsiteY19" fmla="*/ 397044 h 721497"/>
                <a:gd name="connsiteX20" fmla="*/ 284812 w 700110"/>
                <a:gd name="connsiteY20" fmla="*/ 438893 h 721497"/>
                <a:gd name="connsiteX21" fmla="*/ 385381 w 700110"/>
                <a:gd name="connsiteY21" fmla="*/ 465432 h 721497"/>
                <a:gd name="connsiteX22" fmla="*/ 415805 w 700110"/>
                <a:gd name="connsiteY22" fmla="*/ 450919 h 721497"/>
                <a:gd name="connsiteX23" fmla="*/ 428627 w 700110"/>
                <a:gd name="connsiteY23" fmla="*/ 462679 h 721497"/>
                <a:gd name="connsiteX24" fmla="*/ 454996 w 700110"/>
                <a:gd name="connsiteY24" fmla="*/ 433927 h 721497"/>
                <a:gd name="connsiteX25" fmla="*/ 443131 w 700110"/>
                <a:gd name="connsiteY25" fmla="*/ 423045 h 721497"/>
                <a:gd name="connsiteX26" fmla="*/ 457476 w 700110"/>
                <a:gd name="connsiteY26" fmla="*/ 390460 h 721497"/>
                <a:gd name="connsiteX27" fmla="*/ 428374 w 700110"/>
                <a:gd name="connsiteY27" fmla="*/ 292424 h 721497"/>
                <a:gd name="connsiteX28" fmla="*/ 428534 w 700110"/>
                <a:gd name="connsiteY28" fmla="*/ 292237 h 721497"/>
                <a:gd name="connsiteX29" fmla="*/ 427407 w 700110"/>
                <a:gd name="connsiteY29" fmla="*/ 291409 h 721497"/>
                <a:gd name="connsiteX30" fmla="*/ 427024 w 700110"/>
                <a:gd name="connsiteY30" fmla="*/ 291007 h 721497"/>
                <a:gd name="connsiteX31" fmla="*/ 426958 w 700110"/>
                <a:gd name="connsiteY31" fmla="*/ 291079 h 721497"/>
                <a:gd name="connsiteX32" fmla="*/ 352832 w 700110"/>
                <a:gd name="connsiteY32" fmla="*/ 272046 h 721497"/>
                <a:gd name="connsiteX33" fmla="*/ 307533 w 700110"/>
                <a:gd name="connsiteY33" fmla="*/ 298690 h 721497"/>
                <a:gd name="connsiteX34" fmla="*/ 255217 w 700110"/>
                <a:gd name="connsiteY34" fmla="*/ 250711 h 721497"/>
                <a:gd name="connsiteX35" fmla="*/ 258272 w 700110"/>
                <a:gd name="connsiteY35" fmla="*/ 249392 h 721497"/>
                <a:gd name="connsiteX36" fmla="*/ 296374 w 700110"/>
                <a:gd name="connsiteY36" fmla="*/ 259447 h 721497"/>
                <a:gd name="connsiteX37" fmla="*/ 334358 w 700110"/>
                <a:gd name="connsiteY37" fmla="*/ 221774 h 721497"/>
                <a:gd name="connsiteX38" fmla="*/ 243823 w 700110"/>
                <a:gd name="connsiteY38" fmla="*/ 197883 h 721497"/>
                <a:gd name="connsiteX39" fmla="*/ 213832 w 700110"/>
                <a:gd name="connsiteY39" fmla="*/ 212758 h 721497"/>
                <a:gd name="connsiteX40" fmla="*/ 201648 w 700110"/>
                <a:gd name="connsiteY40" fmla="*/ 201584 h 721497"/>
                <a:gd name="connsiteX41" fmla="*/ 175280 w 700110"/>
                <a:gd name="connsiteY41" fmla="*/ 230335 h 721497"/>
                <a:gd name="connsiteX42" fmla="*/ 12 w 700110"/>
                <a:gd name="connsiteY42" fmla="*/ 316835 h 721497"/>
                <a:gd name="connsiteX43" fmla="*/ 225239 w 700110"/>
                <a:gd name="connsiteY43" fmla="*/ 2771 h 721497"/>
                <a:gd name="connsiteX44" fmla="*/ 594173 w 700110"/>
                <a:gd name="connsiteY44" fmla="*/ 88646 h 721497"/>
                <a:gd name="connsiteX45" fmla="*/ 588618 w 700110"/>
                <a:gd name="connsiteY45" fmla="*/ 559376 h 721497"/>
                <a:gd name="connsiteX46" fmla="*/ 71150 w 700110"/>
                <a:gd name="connsiteY46" fmla="*/ 626125 h 721497"/>
                <a:gd name="connsiteX47" fmla="*/ 70567 w 700110"/>
                <a:gd name="connsiteY47" fmla="*/ 625248 h 721497"/>
                <a:gd name="connsiteX48" fmla="*/ 12 w 700110"/>
                <a:gd name="connsiteY48" fmla="*/ 316835 h 721497"/>
                <a:gd name="connsiteX0" fmla="*/ 348904 w 717019"/>
                <a:gd name="connsiteY0" fmla="*/ 335844 h 720711"/>
                <a:gd name="connsiteX1" fmla="*/ 361744 w 717019"/>
                <a:gd name="connsiteY1" fmla="*/ 327321 h 720711"/>
                <a:gd name="connsiteX2" fmla="*/ 387609 w 717019"/>
                <a:gd name="connsiteY2" fmla="*/ 334808 h 720711"/>
                <a:gd name="connsiteX3" fmla="*/ 399673 w 717019"/>
                <a:gd name="connsiteY3" fmla="*/ 375875 h 720711"/>
                <a:gd name="connsiteX4" fmla="*/ 398092 w 717019"/>
                <a:gd name="connsiteY4" fmla="*/ 380955 h 720711"/>
                <a:gd name="connsiteX5" fmla="*/ 348904 w 717019"/>
                <a:gd name="connsiteY5" fmla="*/ 335844 h 720711"/>
                <a:gd name="connsiteX6" fmla="*/ 230585 w 717019"/>
                <a:gd name="connsiteY6" fmla="*/ 280270 h 720711"/>
                <a:gd name="connsiteX7" fmla="*/ 274797 w 717019"/>
                <a:gd name="connsiteY7" fmla="*/ 320816 h 720711"/>
                <a:gd name="connsiteX8" fmla="*/ 274337 w 717019"/>
                <a:gd name="connsiteY8" fmla="*/ 320932 h 720711"/>
                <a:gd name="connsiteX9" fmla="*/ 239961 w 717019"/>
                <a:gd name="connsiteY9" fmla="*/ 311064 h 720711"/>
                <a:gd name="connsiteX10" fmla="*/ 239716 w 717019"/>
                <a:gd name="connsiteY10" fmla="*/ 311355 h 720711"/>
                <a:gd name="connsiteX11" fmla="*/ 230585 w 717019"/>
                <a:gd name="connsiteY11" fmla="*/ 280270 h 720711"/>
                <a:gd name="connsiteX12" fmla="*/ 175280 w 717019"/>
                <a:gd name="connsiteY12" fmla="*/ 229549 h 720711"/>
                <a:gd name="connsiteX13" fmla="*/ 188018 w 717019"/>
                <a:gd name="connsiteY13" fmla="*/ 241231 h 720711"/>
                <a:gd name="connsiteX14" fmla="*/ 176767 w 717019"/>
                <a:gd name="connsiteY14" fmla="*/ 264681 h 720711"/>
                <a:gd name="connsiteX15" fmla="*/ 204569 w 717019"/>
                <a:gd name="connsiteY15" fmla="*/ 353001 h 720711"/>
                <a:gd name="connsiteX16" fmla="*/ 280866 w 717019"/>
                <a:gd name="connsiteY16" fmla="*/ 375423 h 720711"/>
                <a:gd name="connsiteX17" fmla="*/ 318697 w 717019"/>
                <a:gd name="connsiteY17" fmla="*/ 361076 h 720711"/>
                <a:gd name="connsiteX18" fmla="*/ 369250 w 717019"/>
                <a:gd name="connsiteY18" fmla="*/ 407439 h 720711"/>
                <a:gd name="connsiteX19" fmla="*/ 327006 w 717019"/>
                <a:gd name="connsiteY19" fmla="*/ 396258 h 720711"/>
                <a:gd name="connsiteX20" fmla="*/ 284812 w 717019"/>
                <a:gd name="connsiteY20" fmla="*/ 438107 h 720711"/>
                <a:gd name="connsiteX21" fmla="*/ 385381 w 717019"/>
                <a:gd name="connsiteY21" fmla="*/ 464646 h 720711"/>
                <a:gd name="connsiteX22" fmla="*/ 415805 w 717019"/>
                <a:gd name="connsiteY22" fmla="*/ 450133 h 720711"/>
                <a:gd name="connsiteX23" fmla="*/ 428627 w 717019"/>
                <a:gd name="connsiteY23" fmla="*/ 461893 h 720711"/>
                <a:gd name="connsiteX24" fmla="*/ 454996 w 717019"/>
                <a:gd name="connsiteY24" fmla="*/ 433141 h 720711"/>
                <a:gd name="connsiteX25" fmla="*/ 443131 w 717019"/>
                <a:gd name="connsiteY25" fmla="*/ 422259 h 720711"/>
                <a:gd name="connsiteX26" fmla="*/ 457476 w 717019"/>
                <a:gd name="connsiteY26" fmla="*/ 389674 h 720711"/>
                <a:gd name="connsiteX27" fmla="*/ 428374 w 717019"/>
                <a:gd name="connsiteY27" fmla="*/ 291638 h 720711"/>
                <a:gd name="connsiteX28" fmla="*/ 428534 w 717019"/>
                <a:gd name="connsiteY28" fmla="*/ 291451 h 720711"/>
                <a:gd name="connsiteX29" fmla="*/ 427407 w 717019"/>
                <a:gd name="connsiteY29" fmla="*/ 290623 h 720711"/>
                <a:gd name="connsiteX30" fmla="*/ 427024 w 717019"/>
                <a:gd name="connsiteY30" fmla="*/ 290221 h 720711"/>
                <a:gd name="connsiteX31" fmla="*/ 426958 w 717019"/>
                <a:gd name="connsiteY31" fmla="*/ 290293 h 720711"/>
                <a:gd name="connsiteX32" fmla="*/ 352832 w 717019"/>
                <a:gd name="connsiteY32" fmla="*/ 271260 h 720711"/>
                <a:gd name="connsiteX33" fmla="*/ 307533 w 717019"/>
                <a:gd name="connsiteY33" fmla="*/ 297904 h 720711"/>
                <a:gd name="connsiteX34" fmla="*/ 255217 w 717019"/>
                <a:gd name="connsiteY34" fmla="*/ 249925 h 720711"/>
                <a:gd name="connsiteX35" fmla="*/ 258272 w 717019"/>
                <a:gd name="connsiteY35" fmla="*/ 248606 h 720711"/>
                <a:gd name="connsiteX36" fmla="*/ 296374 w 717019"/>
                <a:gd name="connsiteY36" fmla="*/ 258661 h 720711"/>
                <a:gd name="connsiteX37" fmla="*/ 334358 w 717019"/>
                <a:gd name="connsiteY37" fmla="*/ 220988 h 720711"/>
                <a:gd name="connsiteX38" fmla="*/ 243823 w 717019"/>
                <a:gd name="connsiteY38" fmla="*/ 197097 h 720711"/>
                <a:gd name="connsiteX39" fmla="*/ 213832 w 717019"/>
                <a:gd name="connsiteY39" fmla="*/ 211972 h 720711"/>
                <a:gd name="connsiteX40" fmla="*/ 201648 w 717019"/>
                <a:gd name="connsiteY40" fmla="*/ 200798 h 720711"/>
                <a:gd name="connsiteX41" fmla="*/ 175280 w 717019"/>
                <a:gd name="connsiteY41" fmla="*/ 229549 h 720711"/>
                <a:gd name="connsiteX42" fmla="*/ 12 w 717019"/>
                <a:gd name="connsiteY42" fmla="*/ 316049 h 720711"/>
                <a:gd name="connsiteX43" fmla="*/ 225239 w 717019"/>
                <a:gd name="connsiteY43" fmla="*/ 1985 h 720711"/>
                <a:gd name="connsiteX44" fmla="*/ 638347 w 717019"/>
                <a:gd name="connsiteY44" fmla="*/ 96063 h 720711"/>
                <a:gd name="connsiteX45" fmla="*/ 588618 w 717019"/>
                <a:gd name="connsiteY45" fmla="*/ 558590 h 720711"/>
                <a:gd name="connsiteX46" fmla="*/ 71150 w 717019"/>
                <a:gd name="connsiteY46" fmla="*/ 625339 h 720711"/>
                <a:gd name="connsiteX47" fmla="*/ 70567 w 717019"/>
                <a:gd name="connsiteY47" fmla="*/ 624462 h 720711"/>
                <a:gd name="connsiteX48" fmla="*/ 12 w 717019"/>
                <a:gd name="connsiteY48" fmla="*/ 316049 h 720711"/>
                <a:gd name="connsiteX0" fmla="*/ 348904 w 720751"/>
                <a:gd name="connsiteY0" fmla="*/ 335142 h 720009"/>
                <a:gd name="connsiteX1" fmla="*/ 361744 w 720751"/>
                <a:gd name="connsiteY1" fmla="*/ 326619 h 720009"/>
                <a:gd name="connsiteX2" fmla="*/ 387609 w 720751"/>
                <a:gd name="connsiteY2" fmla="*/ 334106 h 720009"/>
                <a:gd name="connsiteX3" fmla="*/ 399673 w 720751"/>
                <a:gd name="connsiteY3" fmla="*/ 375173 h 720009"/>
                <a:gd name="connsiteX4" fmla="*/ 398092 w 720751"/>
                <a:gd name="connsiteY4" fmla="*/ 380253 h 720009"/>
                <a:gd name="connsiteX5" fmla="*/ 348904 w 720751"/>
                <a:gd name="connsiteY5" fmla="*/ 335142 h 720009"/>
                <a:gd name="connsiteX6" fmla="*/ 230585 w 720751"/>
                <a:gd name="connsiteY6" fmla="*/ 279568 h 720009"/>
                <a:gd name="connsiteX7" fmla="*/ 274797 w 720751"/>
                <a:gd name="connsiteY7" fmla="*/ 320114 h 720009"/>
                <a:gd name="connsiteX8" fmla="*/ 274337 w 720751"/>
                <a:gd name="connsiteY8" fmla="*/ 320230 h 720009"/>
                <a:gd name="connsiteX9" fmla="*/ 239961 w 720751"/>
                <a:gd name="connsiteY9" fmla="*/ 310362 h 720009"/>
                <a:gd name="connsiteX10" fmla="*/ 239716 w 720751"/>
                <a:gd name="connsiteY10" fmla="*/ 310653 h 720009"/>
                <a:gd name="connsiteX11" fmla="*/ 230585 w 720751"/>
                <a:gd name="connsiteY11" fmla="*/ 279568 h 720009"/>
                <a:gd name="connsiteX12" fmla="*/ 175280 w 720751"/>
                <a:gd name="connsiteY12" fmla="*/ 228847 h 720009"/>
                <a:gd name="connsiteX13" fmla="*/ 188018 w 720751"/>
                <a:gd name="connsiteY13" fmla="*/ 240529 h 720009"/>
                <a:gd name="connsiteX14" fmla="*/ 176767 w 720751"/>
                <a:gd name="connsiteY14" fmla="*/ 263979 h 720009"/>
                <a:gd name="connsiteX15" fmla="*/ 204569 w 720751"/>
                <a:gd name="connsiteY15" fmla="*/ 352299 h 720009"/>
                <a:gd name="connsiteX16" fmla="*/ 280866 w 720751"/>
                <a:gd name="connsiteY16" fmla="*/ 374721 h 720009"/>
                <a:gd name="connsiteX17" fmla="*/ 318697 w 720751"/>
                <a:gd name="connsiteY17" fmla="*/ 360374 h 720009"/>
                <a:gd name="connsiteX18" fmla="*/ 369250 w 720751"/>
                <a:gd name="connsiteY18" fmla="*/ 406737 h 720009"/>
                <a:gd name="connsiteX19" fmla="*/ 327006 w 720751"/>
                <a:gd name="connsiteY19" fmla="*/ 395556 h 720009"/>
                <a:gd name="connsiteX20" fmla="*/ 284812 w 720751"/>
                <a:gd name="connsiteY20" fmla="*/ 437405 h 720009"/>
                <a:gd name="connsiteX21" fmla="*/ 385381 w 720751"/>
                <a:gd name="connsiteY21" fmla="*/ 463944 h 720009"/>
                <a:gd name="connsiteX22" fmla="*/ 415805 w 720751"/>
                <a:gd name="connsiteY22" fmla="*/ 449431 h 720009"/>
                <a:gd name="connsiteX23" fmla="*/ 428627 w 720751"/>
                <a:gd name="connsiteY23" fmla="*/ 461191 h 720009"/>
                <a:gd name="connsiteX24" fmla="*/ 454996 w 720751"/>
                <a:gd name="connsiteY24" fmla="*/ 432439 h 720009"/>
                <a:gd name="connsiteX25" fmla="*/ 443131 w 720751"/>
                <a:gd name="connsiteY25" fmla="*/ 421557 h 720009"/>
                <a:gd name="connsiteX26" fmla="*/ 457476 w 720751"/>
                <a:gd name="connsiteY26" fmla="*/ 388972 h 720009"/>
                <a:gd name="connsiteX27" fmla="*/ 428374 w 720751"/>
                <a:gd name="connsiteY27" fmla="*/ 290936 h 720009"/>
                <a:gd name="connsiteX28" fmla="*/ 428534 w 720751"/>
                <a:gd name="connsiteY28" fmla="*/ 290749 h 720009"/>
                <a:gd name="connsiteX29" fmla="*/ 427407 w 720751"/>
                <a:gd name="connsiteY29" fmla="*/ 289921 h 720009"/>
                <a:gd name="connsiteX30" fmla="*/ 427024 w 720751"/>
                <a:gd name="connsiteY30" fmla="*/ 289519 h 720009"/>
                <a:gd name="connsiteX31" fmla="*/ 426958 w 720751"/>
                <a:gd name="connsiteY31" fmla="*/ 289591 h 720009"/>
                <a:gd name="connsiteX32" fmla="*/ 352832 w 720751"/>
                <a:gd name="connsiteY32" fmla="*/ 270558 h 720009"/>
                <a:gd name="connsiteX33" fmla="*/ 307533 w 720751"/>
                <a:gd name="connsiteY33" fmla="*/ 297202 h 720009"/>
                <a:gd name="connsiteX34" fmla="*/ 255217 w 720751"/>
                <a:gd name="connsiteY34" fmla="*/ 249223 h 720009"/>
                <a:gd name="connsiteX35" fmla="*/ 258272 w 720751"/>
                <a:gd name="connsiteY35" fmla="*/ 247904 h 720009"/>
                <a:gd name="connsiteX36" fmla="*/ 296374 w 720751"/>
                <a:gd name="connsiteY36" fmla="*/ 257959 h 720009"/>
                <a:gd name="connsiteX37" fmla="*/ 334358 w 720751"/>
                <a:gd name="connsiteY37" fmla="*/ 220286 h 720009"/>
                <a:gd name="connsiteX38" fmla="*/ 243823 w 720751"/>
                <a:gd name="connsiteY38" fmla="*/ 196395 h 720009"/>
                <a:gd name="connsiteX39" fmla="*/ 213832 w 720751"/>
                <a:gd name="connsiteY39" fmla="*/ 211270 h 720009"/>
                <a:gd name="connsiteX40" fmla="*/ 201648 w 720751"/>
                <a:gd name="connsiteY40" fmla="*/ 200096 h 720009"/>
                <a:gd name="connsiteX41" fmla="*/ 175280 w 720751"/>
                <a:gd name="connsiteY41" fmla="*/ 228847 h 720009"/>
                <a:gd name="connsiteX42" fmla="*/ 12 w 720751"/>
                <a:gd name="connsiteY42" fmla="*/ 315347 h 720009"/>
                <a:gd name="connsiteX43" fmla="*/ 225239 w 720751"/>
                <a:gd name="connsiteY43" fmla="*/ 1283 h 720009"/>
                <a:gd name="connsiteX44" fmla="*/ 638347 w 720751"/>
                <a:gd name="connsiteY44" fmla="*/ 95361 h 720009"/>
                <a:gd name="connsiteX45" fmla="*/ 588618 w 720751"/>
                <a:gd name="connsiteY45" fmla="*/ 557888 h 720009"/>
                <a:gd name="connsiteX46" fmla="*/ 71150 w 720751"/>
                <a:gd name="connsiteY46" fmla="*/ 624637 h 720009"/>
                <a:gd name="connsiteX47" fmla="*/ 70567 w 720751"/>
                <a:gd name="connsiteY47" fmla="*/ 623760 h 720009"/>
                <a:gd name="connsiteX48" fmla="*/ 12 w 720751"/>
                <a:gd name="connsiteY48" fmla="*/ 315347 h 720009"/>
                <a:gd name="connsiteX0" fmla="*/ 362658 w 734505"/>
                <a:gd name="connsiteY0" fmla="*/ 335142 h 720009"/>
                <a:gd name="connsiteX1" fmla="*/ 375498 w 734505"/>
                <a:gd name="connsiteY1" fmla="*/ 326619 h 720009"/>
                <a:gd name="connsiteX2" fmla="*/ 401363 w 734505"/>
                <a:gd name="connsiteY2" fmla="*/ 334106 h 720009"/>
                <a:gd name="connsiteX3" fmla="*/ 413427 w 734505"/>
                <a:gd name="connsiteY3" fmla="*/ 375173 h 720009"/>
                <a:gd name="connsiteX4" fmla="*/ 411846 w 734505"/>
                <a:gd name="connsiteY4" fmla="*/ 380253 h 720009"/>
                <a:gd name="connsiteX5" fmla="*/ 362658 w 734505"/>
                <a:gd name="connsiteY5" fmla="*/ 335142 h 720009"/>
                <a:gd name="connsiteX6" fmla="*/ 244339 w 734505"/>
                <a:gd name="connsiteY6" fmla="*/ 279568 h 720009"/>
                <a:gd name="connsiteX7" fmla="*/ 288551 w 734505"/>
                <a:gd name="connsiteY7" fmla="*/ 320114 h 720009"/>
                <a:gd name="connsiteX8" fmla="*/ 288091 w 734505"/>
                <a:gd name="connsiteY8" fmla="*/ 320230 h 720009"/>
                <a:gd name="connsiteX9" fmla="*/ 253715 w 734505"/>
                <a:gd name="connsiteY9" fmla="*/ 310362 h 720009"/>
                <a:gd name="connsiteX10" fmla="*/ 253470 w 734505"/>
                <a:gd name="connsiteY10" fmla="*/ 310653 h 720009"/>
                <a:gd name="connsiteX11" fmla="*/ 244339 w 734505"/>
                <a:gd name="connsiteY11" fmla="*/ 279568 h 720009"/>
                <a:gd name="connsiteX12" fmla="*/ 189034 w 734505"/>
                <a:gd name="connsiteY12" fmla="*/ 228847 h 720009"/>
                <a:gd name="connsiteX13" fmla="*/ 201772 w 734505"/>
                <a:gd name="connsiteY13" fmla="*/ 240529 h 720009"/>
                <a:gd name="connsiteX14" fmla="*/ 190521 w 734505"/>
                <a:gd name="connsiteY14" fmla="*/ 263979 h 720009"/>
                <a:gd name="connsiteX15" fmla="*/ 218323 w 734505"/>
                <a:gd name="connsiteY15" fmla="*/ 352299 h 720009"/>
                <a:gd name="connsiteX16" fmla="*/ 294620 w 734505"/>
                <a:gd name="connsiteY16" fmla="*/ 374721 h 720009"/>
                <a:gd name="connsiteX17" fmla="*/ 332451 w 734505"/>
                <a:gd name="connsiteY17" fmla="*/ 360374 h 720009"/>
                <a:gd name="connsiteX18" fmla="*/ 383004 w 734505"/>
                <a:gd name="connsiteY18" fmla="*/ 406737 h 720009"/>
                <a:gd name="connsiteX19" fmla="*/ 340760 w 734505"/>
                <a:gd name="connsiteY19" fmla="*/ 395556 h 720009"/>
                <a:gd name="connsiteX20" fmla="*/ 298566 w 734505"/>
                <a:gd name="connsiteY20" fmla="*/ 437405 h 720009"/>
                <a:gd name="connsiteX21" fmla="*/ 399135 w 734505"/>
                <a:gd name="connsiteY21" fmla="*/ 463944 h 720009"/>
                <a:gd name="connsiteX22" fmla="*/ 429559 w 734505"/>
                <a:gd name="connsiteY22" fmla="*/ 449431 h 720009"/>
                <a:gd name="connsiteX23" fmla="*/ 442381 w 734505"/>
                <a:gd name="connsiteY23" fmla="*/ 461191 h 720009"/>
                <a:gd name="connsiteX24" fmla="*/ 468750 w 734505"/>
                <a:gd name="connsiteY24" fmla="*/ 432439 h 720009"/>
                <a:gd name="connsiteX25" fmla="*/ 456885 w 734505"/>
                <a:gd name="connsiteY25" fmla="*/ 421557 h 720009"/>
                <a:gd name="connsiteX26" fmla="*/ 471230 w 734505"/>
                <a:gd name="connsiteY26" fmla="*/ 388972 h 720009"/>
                <a:gd name="connsiteX27" fmla="*/ 442128 w 734505"/>
                <a:gd name="connsiteY27" fmla="*/ 290936 h 720009"/>
                <a:gd name="connsiteX28" fmla="*/ 442288 w 734505"/>
                <a:gd name="connsiteY28" fmla="*/ 290749 h 720009"/>
                <a:gd name="connsiteX29" fmla="*/ 441161 w 734505"/>
                <a:gd name="connsiteY29" fmla="*/ 289921 h 720009"/>
                <a:gd name="connsiteX30" fmla="*/ 440778 w 734505"/>
                <a:gd name="connsiteY30" fmla="*/ 289519 h 720009"/>
                <a:gd name="connsiteX31" fmla="*/ 440712 w 734505"/>
                <a:gd name="connsiteY31" fmla="*/ 289591 h 720009"/>
                <a:gd name="connsiteX32" fmla="*/ 366586 w 734505"/>
                <a:gd name="connsiteY32" fmla="*/ 270558 h 720009"/>
                <a:gd name="connsiteX33" fmla="*/ 321287 w 734505"/>
                <a:gd name="connsiteY33" fmla="*/ 297202 h 720009"/>
                <a:gd name="connsiteX34" fmla="*/ 268971 w 734505"/>
                <a:gd name="connsiteY34" fmla="*/ 249223 h 720009"/>
                <a:gd name="connsiteX35" fmla="*/ 272026 w 734505"/>
                <a:gd name="connsiteY35" fmla="*/ 247904 h 720009"/>
                <a:gd name="connsiteX36" fmla="*/ 310128 w 734505"/>
                <a:gd name="connsiteY36" fmla="*/ 257959 h 720009"/>
                <a:gd name="connsiteX37" fmla="*/ 348112 w 734505"/>
                <a:gd name="connsiteY37" fmla="*/ 220286 h 720009"/>
                <a:gd name="connsiteX38" fmla="*/ 257577 w 734505"/>
                <a:gd name="connsiteY38" fmla="*/ 196395 h 720009"/>
                <a:gd name="connsiteX39" fmla="*/ 227586 w 734505"/>
                <a:gd name="connsiteY39" fmla="*/ 211270 h 720009"/>
                <a:gd name="connsiteX40" fmla="*/ 215402 w 734505"/>
                <a:gd name="connsiteY40" fmla="*/ 200096 h 720009"/>
                <a:gd name="connsiteX41" fmla="*/ 189034 w 734505"/>
                <a:gd name="connsiteY41" fmla="*/ 228847 h 720009"/>
                <a:gd name="connsiteX42" fmla="*/ 13766 w 734505"/>
                <a:gd name="connsiteY42" fmla="*/ 315347 h 720009"/>
                <a:gd name="connsiteX43" fmla="*/ 238993 w 734505"/>
                <a:gd name="connsiteY43" fmla="*/ 1283 h 720009"/>
                <a:gd name="connsiteX44" fmla="*/ 652101 w 734505"/>
                <a:gd name="connsiteY44" fmla="*/ 95361 h 720009"/>
                <a:gd name="connsiteX45" fmla="*/ 602372 w 734505"/>
                <a:gd name="connsiteY45" fmla="*/ 557888 h 720009"/>
                <a:gd name="connsiteX46" fmla="*/ 84904 w 734505"/>
                <a:gd name="connsiteY46" fmla="*/ 624637 h 720009"/>
                <a:gd name="connsiteX47" fmla="*/ 34164 w 734505"/>
                <a:gd name="connsiteY47" fmla="*/ 555144 h 720009"/>
                <a:gd name="connsiteX48" fmla="*/ 13766 w 734505"/>
                <a:gd name="connsiteY48" fmla="*/ 315347 h 720009"/>
                <a:gd name="connsiteX0" fmla="*/ 362658 w 734505"/>
                <a:gd name="connsiteY0" fmla="*/ 335142 h 735979"/>
                <a:gd name="connsiteX1" fmla="*/ 375498 w 734505"/>
                <a:gd name="connsiteY1" fmla="*/ 326619 h 735979"/>
                <a:gd name="connsiteX2" fmla="*/ 401363 w 734505"/>
                <a:gd name="connsiteY2" fmla="*/ 334106 h 735979"/>
                <a:gd name="connsiteX3" fmla="*/ 413427 w 734505"/>
                <a:gd name="connsiteY3" fmla="*/ 375173 h 735979"/>
                <a:gd name="connsiteX4" fmla="*/ 411846 w 734505"/>
                <a:gd name="connsiteY4" fmla="*/ 380253 h 735979"/>
                <a:gd name="connsiteX5" fmla="*/ 362658 w 734505"/>
                <a:gd name="connsiteY5" fmla="*/ 335142 h 735979"/>
                <a:gd name="connsiteX6" fmla="*/ 244339 w 734505"/>
                <a:gd name="connsiteY6" fmla="*/ 279568 h 735979"/>
                <a:gd name="connsiteX7" fmla="*/ 288551 w 734505"/>
                <a:gd name="connsiteY7" fmla="*/ 320114 h 735979"/>
                <a:gd name="connsiteX8" fmla="*/ 288091 w 734505"/>
                <a:gd name="connsiteY8" fmla="*/ 320230 h 735979"/>
                <a:gd name="connsiteX9" fmla="*/ 253715 w 734505"/>
                <a:gd name="connsiteY9" fmla="*/ 310362 h 735979"/>
                <a:gd name="connsiteX10" fmla="*/ 253470 w 734505"/>
                <a:gd name="connsiteY10" fmla="*/ 310653 h 735979"/>
                <a:gd name="connsiteX11" fmla="*/ 244339 w 734505"/>
                <a:gd name="connsiteY11" fmla="*/ 279568 h 735979"/>
                <a:gd name="connsiteX12" fmla="*/ 189034 w 734505"/>
                <a:gd name="connsiteY12" fmla="*/ 228847 h 735979"/>
                <a:gd name="connsiteX13" fmla="*/ 201772 w 734505"/>
                <a:gd name="connsiteY13" fmla="*/ 240529 h 735979"/>
                <a:gd name="connsiteX14" fmla="*/ 190521 w 734505"/>
                <a:gd name="connsiteY14" fmla="*/ 263979 h 735979"/>
                <a:gd name="connsiteX15" fmla="*/ 218323 w 734505"/>
                <a:gd name="connsiteY15" fmla="*/ 352299 h 735979"/>
                <a:gd name="connsiteX16" fmla="*/ 294620 w 734505"/>
                <a:gd name="connsiteY16" fmla="*/ 374721 h 735979"/>
                <a:gd name="connsiteX17" fmla="*/ 332451 w 734505"/>
                <a:gd name="connsiteY17" fmla="*/ 360374 h 735979"/>
                <a:gd name="connsiteX18" fmla="*/ 383004 w 734505"/>
                <a:gd name="connsiteY18" fmla="*/ 406737 h 735979"/>
                <a:gd name="connsiteX19" fmla="*/ 340760 w 734505"/>
                <a:gd name="connsiteY19" fmla="*/ 395556 h 735979"/>
                <a:gd name="connsiteX20" fmla="*/ 298566 w 734505"/>
                <a:gd name="connsiteY20" fmla="*/ 437405 h 735979"/>
                <a:gd name="connsiteX21" fmla="*/ 399135 w 734505"/>
                <a:gd name="connsiteY21" fmla="*/ 463944 h 735979"/>
                <a:gd name="connsiteX22" fmla="*/ 429559 w 734505"/>
                <a:gd name="connsiteY22" fmla="*/ 449431 h 735979"/>
                <a:gd name="connsiteX23" fmla="*/ 442381 w 734505"/>
                <a:gd name="connsiteY23" fmla="*/ 461191 h 735979"/>
                <a:gd name="connsiteX24" fmla="*/ 468750 w 734505"/>
                <a:gd name="connsiteY24" fmla="*/ 432439 h 735979"/>
                <a:gd name="connsiteX25" fmla="*/ 456885 w 734505"/>
                <a:gd name="connsiteY25" fmla="*/ 421557 h 735979"/>
                <a:gd name="connsiteX26" fmla="*/ 471230 w 734505"/>
                <a:gd name="connsiteY26" fmla="*/ 388972 h 735979"/>
                <a:gd name="connsiteX27" fmla="*/ 442128 w 734505"/>
                <a:gd name="connsiteY27" fmla="*/ 290936 h 735979"/>
                <a:gd name="connsiteX28" fmla="*/ 442288 w 734505"/>
                <a:gd name="connsiteY28" fmla="*/ 290749 h 735979"/>
                <a:gd name="connsiteX29" fmla="*/ 441161 w 734505"/>
                <a:gd name="connsiteY29" fmla="*/ 289921 h 735979"/>
                <a:gd name="connsiteX30" fmla="*/ 440778 w 734505"/>
                <a:gd name="connsiteY30" fmla="*/ 289519 h 735979"/>
                <a:gd name="connsiteX31" fmla="*/ 440712 w 734505"/>
                <a:gd name="connsiteY31" fmla="*/ 289591 h 735979"/>
                <a:gd name="connsiteX32" fmla="*/ 366586 w 734505"/>
                <a:gd name="connsiteY32" fmla="*/ 270558 h 735979"/>
                <a:gd name="connsiteX33" fmla="*/ 321287 w 734505"/>
                <a:gd name="connsiteY33" fmla="*/ 297202 h 735979"/>
                <a:gd name="connsiteX34" fmla="*/ 268971 w 734505"/>
                <a:gd name="connsiteY34" fmla="*/ 249223 h 735979"/>
                <a:gd name="connsiteX35" fmla="*/ 272026 w 734505"/>
                <a:gd name="connsiteY35" fmla="*/ 247904 h 735979"/>
                <a:gd name="connsiteX36" fmla="*/ 310128 w 734505"/>
                <a:gd name="connsiteY36" fmla="*/ 257959 h 735979"/>
                <a:gd name="connsiteX37" fmla="*/ 348112 w 734505"/>
                <a:gd name="connsiteY37" fmla="*/ 220286 h 735979"/>
                <a:gd name="connsiteX38" fmla="*/ 257577 w 734505"/>
                <a:gd name="connsiteY38" fmla="*/ 196395 h 735979"/>
                <a:gd name="connsiteX39" fmla="*/ 227586 w 734505"/>
                <a:gd name="connsiteY39" fmla="*/ 211270 h 735979"/>
                <a:gd name="connsiteX40" fmla="*/ 215402 w 734505"/>
                <a:gd name="connsiteY40" fmla="*/ 200096 h 735979"/>
                <a:gd name="connsiteX41" fmla="*/ 189034 w 734505"/>
                <a:gd name="connsiteY41" fmla="*/ 228847 h 735979"/>
                <a:gd name="connsiteX42" fmla="*/ 13766 w 734505"/>
                <a:gd name="connsiteY42" fmla="*/ 315347 h 735979"/>
                <a:gd name="connsiteX43" fmla="*/ 238993 w 734505"/>
                <a:gd name="connsiteY43" fmla="*/ 1283 h 735979"/>
                <a:gd name="connsiteX44" fmla="*/ 652101 w 734505"/>
                <a:gd name="connsiteY44" fmla="*/ 95361 h 735979"/>
                <a:gd name="connsiteX45" fmla="*/ 602372 w 734505"/>
                <a:gd name="connsiteY45" fmla="*/ 557888 h 735979"/>
                <a:gd name="connsiteX46" fmla="*/ 146920 w 734505"/>
                <a:gd name="connsiteY46" fmla="*/ 655663 h 735979"/>
                <a:gd name="connsiteX47" fmla="*/ 34164 w 734505"/>
                <a:gd name="connsiteY47" fmla="*/ 555144 h 735979"/>
                <a:gd name="connsiteX48" fmla="*/ 13766 w 734505"/>
                <a:gd name="connsiteY48" fmla="*/ 315347 h 735979"/>
                <a:gd name="connsiteX0" fmla="*/ 348892 w 720739"/>
                <a:gd name="connsiteY0" fmla="*/ 335142 h 735979"/>
                <a:gd name="connsiteX1" fmla="*/ 361732 w 720739"/>
                <a:gd name="connsiteY1" fmla="*/ 326619 h 735979"/>
                <a:gd name="connsiteX2" fmla="*/ 387597 w 720739"/>
                <a:gd name="connsiteY2" fmla="*/ 334106 h 735979"/>
                <a:gd name="connsiteX3" fmla="*/ 399661 w 720739"/>
                <a:gd name="connsiteY3" fmla="*/ 375173 h 735979"/>
                <a:gd name="connsiteX4" fmla="*/ 398080 w 720739"/>
                <a:gd name="connsiteY4" fmla="*/ 380253 h 735979"/>
                <a:gd name="connsiteX5" fmla="*/ 348892 w 720739"/>
                <a:gd name="connsiteY5" fmla="*/ 335142 h 735979"/>
                <a:gd name="connsiteX6" fmla="*/ 230573 w 720739"/>
                <a:gd name="connsiteY6" fmla="*/ 279568 h 735979"/>
                <a:gd name="connsiteX7" fmla="*/ 274785 w 720739"/>
                <a:gd name="connsiteY7" fmla="*/ 320114 h 735979"/>
                <a:gd name="connsiteX8" fmla="*/ 274325 w 720739"/>
                <a:gd name="connsiteY8" fmla="*/ 320230 h 735979"/>
                <a:gd name="connsiteX9" fmla="*/ 239949 w 720739"/>
                <a:gd name="connsiteY9" fmla="*/ 310362 h 735979"/>
                <a:gd name="connsiteX10" fmla="*/ 239704 w 720739"/>
                <a:gd name="connsiteY10" fmla="*/ 310653 h 735979"/>
                <a:gd name="connsiteX11" fmla="*/ 230573 w 720739"/>
                <a:gd name="connsiteY11" fmla="*/ 279568 h 735979"/>
                <a:gd name="connsiteX12" fmla="*/ 175268 w 720739"/>
                <a:gd name="connsiteY12" fmla="*/ 228847 h 735979"/>
                <a:gd name="connsiteX13" fmla="*/ 188006 w 720739"/>
                <a:gd name="connsiteY13" fmla="*/ 240529 h 735979"/>
                <a:gd name="connsiteX14" fmla="*/ 176755 w 720739"/>
                <a:gd name="connsiteY14" fmla="*/ 263979 h 735979"/>
                <a:gd name="connsiteX15" fmla="*/ 204557 w 720739"/>
                <a:gd name="connsiteY15" fmla="*/ 352299 h 735979"/>
                <a:gd name="connsiteX16" fmla="*/ 280854 w 720739"/>
                <a:gd name="connsiteY16" fmla="*/ 374721 h 735979"/>
                <a:gd name="connsiteX17" fmla="*/ 318685 w 720739"/>
                <a:gd name="connsiteY17" fmla="*/ 360374 h 735979"/>
                <a:gd name="connsiteX18" fmla="*/ 369238 w 720739"/>
                <a:gd name="connsiteY18" fmla="*/ 406737 h 735979"/>
                <a:gd name="connsiteX19" fmla="*/ 326994 w 720739"/>
                <a:gd name="connsiteY19" fmla="*/ 395556 h 735979"/>
                <a:gd name="connsiteX20" fmla="*/ 284800 w 720739"/>
                <a:gd name="connsiteY20" fmla="*/ 437405 h 735979"/>
                <a:gd name="connsiteX21" fmla="*/ 385369 w 720739"/>
                <a:gd name="connsiteY21" fmla="*/ 463944 h 735979"/>
                <a:gd name="connsiteX22" fmla="*/ 415793 w 720739"/>
                <a:gd name="connsiteY22" fmla="*/ 449431 h 735979"/>
                <a:gd name="connsiteX23" fmla="*/ 428615 w 720739"/>
                <a:gd name="connsiteY23" fmla="*/ 461191 h 735979"/>
                <a:gd name="connsiteX24" fmla="*/ 454984 w 720739"/>
                <a:gd name="connsiteY24" fmla="*/ 432439 h 735979"/>
                <a:gd name="connsiteX25" fmla="*/ 443119 w 720739"/>
                <a:gd name="connsiteY25" fmla="*/ 421557 h 735979"/>
                <a:gd name="connsiteX26" fmla="*/ 457464 w 720739"/>
                <a:gd name="connsiteY26" fmla="*/ 388972 h 735979"/>
                <a:gd name="connsiteX27" fmla="*/ 428362 w 720739"/>
                <a:gd name="connsiteY27" fmla="*/ 290936 h 735979"/>
                <a:gd name="connsiteX28" fmla="*/ 428522 w 720739"/>
                <a:gd name="connsiteY28" fmla="*/ 290749 h 735979"/>
                <a:gd name="connsiteX29" fmla="*/ 427395 w 720739"/>
                <a:gd name="connsiteY29" fmla="*/ 289921 h 735979"/>
                <a:gd name="connsiteX30" fmla="*/ 427012 w 720739"/>
                <a:gd name="connsiteY30" fmla="*/ 289519 h 735979"/>
                <a:gd name="connsiteX31" fmla="*/ 426946 w 720739"/>
                <a:gd name="connsiteY31" fmla="*/ 289591 h 735979"/>
                <a:gd name="connsiteX32" fmla="*/ 352820 w 720739"/>
                <a:gd name="connsiteY32" fmla="*/ 270558 h 735979"/>
                <a:gd name="connsiteX33" fmla="*/ 307521 w 720739"/>
                <a:gd name="connsiteY33" fmla="*/ 297202 h 735979"/>
                <a:gd name="connsiteX34" fmla="*/ 255205 w 720739"/>
                <a:gd name="connsiteY34" fmla="*/ 249223 h 735979"/>
                <a:gd name="connsiteX35" fmla="*/ 258260 w 720739"/>
                <a:gd name="connsiteY35" fmla="*/ 247904 h 735979"/>
                <a:gd name="connsiteX36" fmla="*/ 296362 w 720739"/>
                <a:gd name="connsiteY36" fmla="*/ 257959 h 735979"/>
                <a:gd name="connsiteX37" fmla="*/ 334346 w 720739"/>
                <a:gd name="connsiteY37" fmla="*/ 220286 h 735979"/>
                <a:gd name="connsiteX38" fmla="*/ 243811 w 720739"/>
                <a:gd name="connsiteY38" fmla="*/ 196395 h 735979"/>
                <a:gd name="connsiteX39" fmla="*/ 213820 w 720739"/>
                <a:gd name="connsiteY39" fmla="*/ 211270 h 735979"/>
                <a:gd name="connsiteX40" fmla="*/ 201636 w 720739"/>
                <a:gd name="connsiteY40" fmla="*/ 200096 h 735979"/>
                <a:gd name="connsiteX41" fmla="*/ 175268 w 720739"/>
                <a:gd name="connsiteY41" fmla="*/ 228847 h 735979"/>
                <a:gd name="connsiteX42" fmla="*/ 0 w 720739"/>
                <a:gd name="connsiteY42" fmla="*/ 315347 h 735979"/>
                <a:gd name="connsiteX43" fmla="*/ 225227 w 720739"/>
                <a:gd name="connsiteY43" fmla="*/ 1283 h 735979"/>
                <a:gd name="connsiteX44" fmla="*/ 638335 w 720739"/>
                <a:gd name="connsiteY44" fmla="*/ 95361 h 735979"/>
                <a:gd name="connsiteX45" fmla="*/ 588606 w 720739"/>
                <a:gd name="connsiteY45" fmla="*/ 557888 h 735979"/>
                <a:gd name="connsiteX46" fmla="*/ 133154 w 720739"/>
                <a:gd name="connsiteY46" fmla="*/ 655663 h 735979"/>
                <a:gd name="connsiteX47" fmla="*/ 0 w 720739"/>
                <a:gd name="connsiteY47" fmla="*/ 315347 h 735979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29933"/>
                <a:gd name="connsiteX1" fmla="*/ 361732 w 720739"/>
                <a:gd name="connsiteY1" fmla="*/ 326619 h 729933"/>
                <a:gd name="connsiteX2" fmla="*/ 387597 w 720739"/>
                <a:gd name="connsiteY2" fmla="*/ 334106 h 729933"/>
                <a:gd name="connsiteX3" fmla="*/ 399661 w 720739"/>
                <a:gd name="connsiteY3" fmla="*/ 375173 h 729933"/>
                <a:gd name="connsiteX4" fmla="*/ 398080 w 720739"/>
                <a:gd name="connsiteY4" fmla="*/ 380253 h 729933"/>
                <a:gd name="connsiteX5" fmla="*/ 348892 w 720739"/>
                <a:gd name="connsiteY5" fmla="*/ 335142 h 729933"/>
                <a:gd name="connsiteX6" fmla="*/ 230573 w 720739"/>
                <a:gd name="connsiteY6" fmla="*/ 279568 h 729933"/>
                <a:gd name="connsiteX7" fmla="*/ 274785 w 720739"/>
                <a:gd name="connsiteY7" fmla="*/ 320114 h 729933"/>
                <a:gd name="connsiteX8" fmla="*/ 274325 w 720739"/>
                <a:gd name="connsiteY8" fmla="*/ 320230 h 729933"/>
                <a:gd name="connsiteX9" fmla="*/ 239949 w 720739"/>
                <a:gd name="connsiteY9" fmla="*/ 310362 h 729933"/>
                <a:gd name="connsiteX10" fmla="*/ 239704 w 720739"/>
                <a:gd name="connsiteY10" fmla="*/ 310653 h 729933"/>
                <a:gd name="connsiteX11" fmla="*/ 230573 w 720739"/>
                <a:gd name="connsiteY11" fmla="*/ 279568 h 729933"/>
                <a:gd name="connsiteX12" fmla="*/ 175268 w 720739"/>
                <a:gd name="connsiteY12" fmla="*/ 228847 h 729933"/>
                <a:gd name="connsiteX13" fmla="*/ 188006 w 720739"/>
                <a:gd name="connsiteY13" fmla="*/ 240529 h 729933"/>
                <a:gd name="connsiteX14" fmla="*/ 176755 w 720739"/>
                <a:gd name="connsiteY14" fmla="*/ 263979 h 729933"/>
                <a:gd name="connsiteX15" fmla="*/ 204557 w 720739"/>
                <a:gd name="connsiteY15" fmla="*/ 352299 h 729933"/>
                <a:gd name="connsiteX16" fmla="*/ 280854 w 720739"/>
                <a:gd name="connsiteY16" fmla="*/ 374721 h 729933"/>
                <a:gd name="connsiteX17" fmla="*/ 318685 w 720739"/>
                <a:gd name="connsiteY17" fmla="*/ 360374 h 729933"/>
                <a:gd name="connsiteX18" fmla="*/ 369238 w 720739"/>
                <a:gd name="connsiteY18" fmla="*/ 406737 h 729933"/>
                <a:gd name="connsiteX19" fmla="*/ 326994 w 720739"/>
                <a:gd name="connsiteY19" fmla="*/ 395556 h 729933"/>
                <a:gd name="connsiteX20" fmla="*/ 284800 w 720739"/>
                <a:gd name="connsiteY20" fmla="*/ 437405 h 729933"/>
                <a:gd name="connsiteX21" fmla="*/ 385369 w 720739"/>
                <a:gd name="connsiteY21" fmla="*/ 463944 h 729933"/>
                <a:gd name="connsiteX22" fmla="*/ 415793 w 720739"/>
                <a:gd name="connsiteY22" fmla="*/ 449431 h 729933"/>
                <a:gd name="connsiteX23" fmla="*/ 428615 w 720739"/>
                <a:gd name="connsiteY23" fmla="*/ 461191 h 729933"/>
                <a:gd name="connsiteX24" fmla="*/ 454984 w 720739"/>
                <a:gd name="connsiteY24" fmla="*/ 432439 h 729933"/>
                <a:gd name="connsiteX25" fmla="*/ 443119 w 720739"/>
                <a:gd name="connsiteY25" fmla="*/ 421557 h 729933"/>
                <a:gd name="connsiteX26" fmla="*/ 457464 w 720739"/>
                <a:gd name="connsiteY26" fmla="*/ 388972 h 729933"/>
                <a:gd name="connsiteX27" fmla="*/ 428362 w 720739"/>
                <a:gd name="connsiteY27" fmla="*/ 290936 h 729933"/>
                <a:gd name="connsiteX28" fmla="*/ 428522 w 720739"/>
                <a:gd name="connsiteY28" fmla="*/ 290749 h 729933"/>
                <a:gd name="connsiteX29" fmla="*/ 427395 w 720739"/>
                <a:gd name="connsiteY29" fmla="*/ 289921 h 729933"/>
                <a:gd name="connsiteX30" fmla="*/ 427012 w 720739"/>
                <a:gd name="connsiteY30" fmla="*/ 289519 h 729933"/>
                <a:gd name="connsiteX31" fmla="*/ 426946 w 720739"/>
                <a:gd name="connsiteY31" fmla="*/ 289591 h 729933"/>
                <a:gd name="connsiteX32" fmla="*/ 352820 w 720739"/>
                <a:gd name="connsiteY32" fmla="*/ 270558 h 729933"/>
                <a:gd name="connsiteX33" fmla="*/ 307521 w 720739"/>
                <a:gd name="connsiteY33" fmla="*/ 297202 h 729933"/>
                <a:gd name="connsiteX34" fmla="*/ 255205 w 720739"/>
                <a:gd name="connsiteY34" fmla="*/ 249223 h 729933"/>
                <a:gd name="connsiteX35" fmla="*/ 258260 w 720739"/>
                <a:gd name="connsiteY35" fmla="*/ 247904 h 729933"/>
                <a:gd name="connsiteX36" fmla="*/ 296362 w 720739"/>
                <a:gd name="connsiteY36" fmla="*/ 257959 h 729933"/>
                <a:gd name="connsiteX37" fmla="*/ 334346 w 720739"/>
                <a:gd name="connsiteY37" fmla="*/ 220286 h 729933"/>
                <a:gd name="connsiteX38" fmla="*/ 243811 w 720739"/>
                <a:gd name="connsiteY38" fmla="*/ 196395 h 729933"/>
                <a:gd name="connsiteX39" fmla="*/ 213820 w 720739"/>
                <a:gd name="connsiteY39" fmla="*/ 211270 h 729933"/>
                <a:gd name="connsiteX40" fmla="*/ 201636 w 720739"/>
                <a:gd name="connsiteY40" fmla="*/ 200096 h 729933"/>
                <a:gd name="connsiteX41" fmla="*/ 175268 w 720739"/>
                <a:gd name="connsiteY41" fmla="*/ 228847 h 729933"/>
                <a:gd name="connsiteX42" fmla="*/ 0 w 720739"/>
                <a:gd name="connsiteY42" fmla="*/ 315347 h 729933"/>
                <a:gd name="connsiteX43" fmla="*/ 225227 w 720739"/>
                <a:gd name="connsiteY43" fmla="*/ 1283 h 729933"/>
                <a:gd name="connsiteX44" fmla="*/ 638335 w 720739"/>
                <a:gd name="connsiteY44" fmla="*/ 95361 h 729933"/>
                <a:gd name="connsiteX45" fmla="*/ 588606 w 720739"/>
                <a:gd name="connsiteY45" fmla="*/ 557888 h 729933"/>
                <a:gd name="connsiteX46" fmla="*/ 120870 w 720739"/>
                <a:gd name="connsiteY46" fmla="*/ 644397 h 729933"/>
                <a:gd name="connsiteX47" fmla="*/ 0 w 720739"/>
                <a:gd name="connsiteY47" fmla="*/ 315347 h 729933"/>
                <a:gd name="connsiteX0" fmla="*/ 348892 w 720739"/>
                <a:gd name="connsiteY0" fmla="*/ 335142 h 731465"/>
                <a:gd name="connsiteX1" fmla="*/ 361732 w 720739"/>
                <a:gd name="connsiteY1" fmla="*/ 326619 h 731465"/>
                <a:gd name="connsiteX2" fmla="*/ 387597 w 720739"/>
                <a:gd name="connsiteY2" fmla="*/ 334106 h 731465"/>
                <a:gd name="connsiteX3" fmla="*/ 399661 w 720739"/>
                <a:gd name="connsiteY3" fmla="*/ 375173 h 731465"/>
                <a:gd name="connsiteX4" fmla="*/ 398080 w 720739"/>
                <a:gd name="connsiteY4" fmla="*/ 380253 h 731465"/>
                <a:gd name="connsiteX5" fmla="*/ 348892 w 720739"/>
                <a:gd name="connsiteY5" fmla="*/ 335142 h 731465"/>
                <a:gd name="connsiteX6" fmla="*/ 230573 w 720739"/>
                <a:gd name="connsiteY6" fmla="*/ 279568 h 731465"/>
                <a:gd name="connsiteX7" fmla="*/ 274785 w 720739"/>
                <a:gd name="connsiteY7" fmla="*/ 320114 h 731465"/>
                <a:gd name="connsiteX8" fmla="*/ 274325 w 720739"/>
                <a:gd name="connsiteY8" fmla="*/ 320230 h 731465"/>
                <a:gd name="connsiteX9" fmla="*/ 239949 w 720739"/>
                <a:gd name="connsiteY9" fmla="*/ 310362 h 731465"/>
                <a:gd name="connsiteX10" fmla="*/ 239704 w 720739"/>
                <a:gd name="connsiteY10" fmla="*/ 310653 h 731465"/>
                <a:gd name="connsiteX11" fmla="*/ 230573 w 720739"/>
                <a:gd name="connsiteY11" fmla="*/ 279568 h 731465"/>
                <a:gd name="connsiteX12" fmla="*/ 175268 w 720739"/>
                <a:gd name="connsiteY12" fmla="*/ 228847 h 731465"/>
                <a:gd name="connsiteX13" fmla="*/ 188006 w 720739"/>
                <a:gd name="connsiteY13" fmla="*/ 240529 h 731465"/>
                <a:gd name="connsiteX14" fmla="*/ 176755 w 720739"/>
                <a:gd name="connsiteY14" fmla="*/ 263979 h 731465"/>
                <a:gd name="connsiteX15" fmla="*/ 204557 w 720739"/>
                <a:gd name="connsiteY15" fmla="*/ 352299 h 731465"/>
                <a:gd name="connsiteX16" fmla="*/ 280854 w 720739"/>
                <a:gd name="connsiteY16" fmla="*/ 374721 h 731465"/>
                <a:gd name="connsiteX17" fmla="*/ 318685 w 720739"/>
                <a:gd name="connsiteY17" fmla="*/ 360374 h 731465"/>
                <a:gd name="connsiteX18" fmla="*/ 369238 w 720739"/>
                <a:gd name="connsiteY18" fmla="*/ 406737 h 731465"/>
                <a:gd name="connsiteX19" fmla="*/ 326994 w 720739"/>
                <a:gd name="connsiteY19" fmla="*/ 395556 h 731465"/>
                <a:gd name="connsiteX20" fmla="*/ 284800 w 720739"/>
                <a:gd name="connsiteY20" fmla="*/ 437405 h 731465"/>
                <a:gd name="connsiteX21" fmla="*/ 385369 w 720739"/>
                <a:gd name="connsiteY21" fmla="*/ 463944 h 731465"/>
                <a:gd name="connsiteX22" fmla="*/ 415793 w 720739"/>
                <a:gd name="connsiteY22" fmla="*/ 449431 h 731465"/>
                <a:gd name="connsiteX23" fmla="*/ 428615 w 720739"/>
                <a:gd name="connsiteY23" fmla="*/ 461191 h 731465"/>
                <a:gd name="connsiteX24" fmla="*/ 454984 w 720739"/>
                <a:gd name="connsiteY24" fmla="*/ 432439 h 731465"/>
                <a:gd name="connsiteX25" fmla="*/ 443119 w 720739"/>
                <a:gd name="connsiteY25" fmla="*/ 421557 h 731465"/>
                <a:gd name="connsiteX26" fmla="*/ 457464 w 720739"/>
                <a:gd name="connsiteY26" fmla="*/ 388972 h 731465"/>
                <a:gd name="connsiteX27" fmla="*/ 428362 w 720739"/>
                <a:gd name="connsiteY27" fmla="*/ 290936 h 731465"/>
                <a:gd name="connsiteX28" fmla="*/ 428522 w 720739"/>
                <a:gd name="connsiteY28" fmla="*/ 290749 h 731465"/>
                <a:gd name="connsiteX29" fmla="*/ 427395 w 720739"/>
                <a:gd name="connsiteY29" fmla="*/ 289921 h 731465"/>
                <a:gd name="connsiteX30" fmla="*/ 427012 w 720739"/>
                <a:gd name="connsiteY30" fmla="*/ 289519 h 731465"/>
                <a:gd name="connsiteX31" fmla="*/ 426946 w 720739"/>
                <a:gd name="connsiteY31" fmla="*/ 289591 h 731465"/>
                <a:gd name="connsiteX32" fmla="*/ 352820 w 720739"/>
                <a:gd name="connsiteY32" fmla="*/ 270558 h 731465"/>
                <a:gd name="connsiteX33" fmla="*/ 307521 w 720739"/>
                <a:gd name="connsiteY33" fmla="*/ 297202 h 731465"/>
                <a:gd name="connsiteX34" fmla="*/ 255205 w 720739"/>
                <a:gd name="connsiteY34" fmla="*/ 249223 h 731465"/>
                <a:gd name="connsiteX35" fmla="*/ 258260 w 720739"/>
                <a:gd name="connsiteY35" fmla="*/ 247904 h 731465"/>
                <a:gd name="connsiteX36" fmla="*/ 296362 w 720739"/>
                <a:gd name="connsiteY36" fmla="*/ 257959 h 731465"/>
                <a:gd name="connsiteX37" fmla="*/ 334346 w 720739"/>
                <a:gd name="connsiteY37" fmla="*/ 220286 h 731465"/>
                <a:gd name="connsiteX38" fmla="*/ 243811 w 720739"/>
                <a:gd name="connsiteY38" fmla="*/ 196395 h 731465"/>
                <a:gd name="connsiteX39" fmla="*/ 213820 w 720739"/>
                <a:gd name="connsiteY39" fmla="*/ 211270 h 731465"/>
                <a:gd name="connsiteX40" fmla="*/ 201636 w 720739"/>
                <a:gd name="connsiteY40" fmla="*/ 200096 h 731465"/>
                <a:gd name="connsiteX41" fmla="*/ 175268 w 720739"/>
                <a:gd name="connsiteY41" fmla="*/ 228847 h 731465"/>
                <a:gd name="connsiteX42" fmla="*/ 0 w 720739"/>
                <a:gd name="connsiteY42" fmla="*/ 315347 h 731465"/>
                <a:gd name="connsiteX43" fmla="*/ 225227 w 720739"/>
                <a:gd name="connsiteY43" fmla="*/ 1283 h 731465"/>
                <a:gd name="connsiteX44" fmla="*/ 638335 w 720739"/>
                <a:gd name="connsiteY44" fmla="*/ 95361 h 731465"/>
                <a:gd name="connsiteX45" fmla="*/ 588606 w 720739"/>
                <a:gd name="connsiteY45" fmla="*/ 557888 h 731465"/>
                <a:gd name="connsiteX46" fmla="*/ 120870 w 720739"/>
                <a:gd name="connsiteY46" fmla="*/ 644397 h 731465"/>
                <a:gd name="connsiteX47" fmla="*/ 0 w 720739"/>
                <a:gd name="connsiteY47" fmla="*/ 315347 h 731465"/>
                <a:gd name="connsiteX0" fmla="*/ 348892 w 731940"/>
                <a:gd name="connsiteY0" fmla="*/ 336207 h 746412"/>
                <a:gd name="connsiteX1" fmla="*/ 361732 w 731940"/>
                <a:gd name="connsiteY1" fmla="*/ 327684 h 746412"/>
                <a:gd name="connsiteX2" fmla="*/ 387597 w 731940"/>
                <a:gd name="connsiteY2" fmla="*/ 335171 h 746412"/>
                <a:gd name="connsiteX3" fmla="*/ 399661 w 731940"/>
                <a:gd name="connsiteY3" fmla="*/ 376238 h 746412"/>
                <a:gd name="connsiteX4" fmla="*/ 398080 w 731940"/>
                <a:gd name="connsiteY4" fmla="*/ 381318 h 746412"/>
                <a:gd name="connsiteX5" fmla="*/ 348892 w 731940"/>
                <a:gd name="connsiteY5" fmla="*/ 336207 h 746412"/>
                <a:gd name="connsiteX6" fmla="*/ 230573 w 731940"/>
                <a:gd name="connsiteY6" fmla="*/ 280633 h 746412"/>
                <a:gd name="connsiteX7" fmla="*/ 274785 w 731940"/>
                <a:gd name="connsiteY7" fmla="*/ 321179 h 746412"/>
                <a:gd name="connsiteX8" fmla="*/ 274325 w 731940"/>
                <a:gd name="connsiteY8" fmla="*/ 321295 h 746412"/>
                <a:gd name="connsiteX9" fmla="*/ 239949 w 731940"/>
                <a:gd name="connsiteY9" fmla="*/ 311427 h 746412"/>
                <a:gd name="connsiteX10" fmla="*/ 239704 w 731940"/>
                <a:gd name="connsiteY10" fmla="*/ 311718 h 746412"/>
                <a:gd name="connsiteX11" fmla="*/ 230573 w 731940"/>
                <a:gd name="connsiteY11" fmla="*/ 280633 h 746412"/>
                <a:gd name="connsiteX12" fmla="*/ 175268 w 731940"/>
                <a:gd name="connsiteY12" fmla="*/ 229912 h 746412"/>
                <a:gd name="connsiteX13" fmla="*/ 188006 w 731940"/>
                <a:gd name="connsiteY13" fmla="*/ 241594 h 746412"/>
                <a:gd name="connsiteX14" fmla="*/ 176755 w 731940"/>
                <a:gd name="connsiteY14" fmla="*/ 265044 h 746412"/>
                <a:gd name="connsiteX15" fmla="*/ 204557 w 731940"/>
                <a:gd name="connsiteY15" fmla="*/ 353364 h 746412"/>
                <a:gd name="connsiteX16" fmla="*/ 280854 w 731940"/>
                <a:gd name="connsiteY16" fmla="*/ 375786 h 746412"/>
                <a:gd name="connsiteX17" fmla="*/ 318685 w 731940"/>
                <a:gd name="connsiteY17" fmla="*/ 361439 h 746412"/>
                <a:gd name="connsiteX18" fmla="*/ 369238 w 731940"/>
                <a:gd name="connsiteY18" fmla="*/ 407802 h 746412"/>
                <a:gd name="connsiteX19" fmla="*/ 326994 w 731940"/>
                <a:gd name="connsiteY19" fmla="*/ 396621 h 746412"/>
                <a:gd name="connsiteX20" fmla="*/ 284800 w 731940"/>
                <a:gd name="connsiteY20" fmla="*/ 438470 h 746412"/>
                <a:gd name="connsiteX21" fmla="*/ 385369 w 731940"/>
                <a:gd name="connsiteY21" fmla="*/ 465009 h 746412"/>
                <a:gd name="connsiteX22" fmla="*/ 415793 w 731940"/>
                <a:gd name="connsiteY22" fmla="*/ 450496 h 746412"/>
                <a:gd name="connsiteX23" fmla="*/ 428615 w 731940"/>
                <a:gd name="connsiteY23" fmla="*/ 462256 h 746412"/>
                <a:gd name="connsiteX24" fmla="*/ 454984 w 731940"/>
                <a:gd name="connsiteY24" fmla="*/ 433504 h 746412"/>
                <a:gd name="connsiteX25" fmla="*/ 443119 w 731940"/>
                <a:gd name="connsiteY25" fmla="*/ 422622 h 746412"/>
                <a:gd name="connsiteX26" fmla="*/ 457464 w 731940"/>
                <a:gd name="connsiteY26" fmla="*/ 390037 h 746412"/>
                <a:gd name="connsiteX27" fmla="*/ 428362 w 731940"/>
                <a:gd name="connsiteY27" fmla="*/ 292001 h 746412"/>
                <a:gd name="connsiteX28" fmla="*/ 428522 w 731940"/>
                <a:gd name="connsiteY28" fmla="*/ 291814 h 746412"/>
                <a:gd name="connsiteX29" fmla="*/ 427395 w 731940"/>
                <a:gd name="connsiteY29" fmla="*/ 290986 h 746412"/>
                <a:gd name="connsiteX30" fmla="*/ 427012 w 731940"/>
                <a:gd name="connsiteY30" fmla="*/ 290584 h 746412"/>
                <a:gd name="connsiteX31" fmla="*/ 426946 w 731940"/>
                <a:gd name="connsiteY31" fmla="*/ 290656 h 746412"/>
                <a:gd name="connsiteX32" fmla="*/ 352820 w 731940"/>
                <a:gd name="connsiteY32" fmla="*/ 271623 h 746412"/>
                <a:gd name="connsiteX33" fmla="*/ 307521 w 731940"/>
                <a:gd name="connsiteY33" fmla="*/ 298267 h 746412"/>
                <a:gd name="connsiteX34" fmla="*/ 255205 w 731940"/>
                <a:gd name="connsiteY34" fmla="*/ 250288 h 746412"/>
                <a:gd name="connsiteX35" fmla="*/ 258260 w 731940"/>
                <a:gd name="connsiteY35" fmla="*/ 248969 h 746412"/>
                <a:gd name="connsiteX36" fmla="*/ 296362 w 731940"/>
                <a:gd name="connsiteY36" fmla="*/ 259024 h 746412"/>
                <a:gd name="connsiteX37" fmla="*/ 334346 w 731940"/>
                <a:gd name="connsiteY37" fmla="*/ 221351 h 746412"/>
                <a:gd name="connsiteX38" fmla="*/ 243811 w 731940"/>
                <a:gd name="connsiteY38" fmla="*/ 197460 h 746412"/>
                <a:gd name="connsiteX39" fmla="*/ 213820 w 731940"/>
                <a:gd name="connsiteY39" fmla="*/ 212335 h 746412"/>
                <a:gd name="connsiteX40" fmla="*/ 201636 w 731940"/>
                <a:gd name="connsiteY40" fmla="*/ 201161 h 746412"/>
                <a:gd name="connsiteX41" fmla="*/ 175268 w 731940"/>
                <a:gd name="connsiteY41" fmla="*/ 229912 h 746412"/>
                <a:gd name="connsiteX42" fmla="*/ 0 w 731940"/>
                <a:gd name="connsiteY42" fmla="*/ 316412 h 746412"/>
                <a:gd name="connsiteX43" fmla="*/ 225227 w 731940"/>
                <a:gd name="connsiteY43" fmla="*/ 2348 h 746412"/>
                <a:gd name="connsiteX44" fmla="*/ 638335 w 731940"/>
                <a:gd name="connsiteY44" fmla="*/ 96426 h 746412"/>
                <a:gd name="connsiteX45" fmla="*/ 611711 w 731940"/>
                <a:gd name="connsiteY45" fmla="*/ 586606 h 746412"/>
                <a:gd name="connsiteX46" fmla="*/ 120870 w 731940"/>
                <a:gd name="connsiteY46" fmla="*/ 645462 h 746412"/>
                <a:gd name="connsiteX47" fmla="*/ 0 w 731940"/>
                <a:gd name="connsiteY47" fmla="*/ 316412 h 746412"/>
                <a:gd name="connsiteX0" fmla="*/ 348892 w 731940"/>
                <a:gd name="connsiteY0" fmla="*/ 336207 h 721787"/>
                <a:gd name="connsiteX1" fmla="*/ 361732 w 731940"/>
                <a:gd name="connsiteY1" fmla="*/ 327684 h 721787"/>
                <a:gd name="connsiteX2" fmla="*/ 387597 w 731940"/>
                <a:gd name="connsiteY2" fmla="*/ 335171 h 721787"/>
                <a:gd name="connsiteX3" fmla="*/ 399661 w 731940"/>
                <a:gd name="connsiteY3" fmla="*/ 376238 h 721787"/>
                <a:gd name="connsiteX4" fmla="*/ 398080 w 731940"/>
                <a:gd name="connsiteY4" fmla="*/ 381318 h 721787"/>
                <a:gd name="connsiteX5" fmla="*/ 348892 w 731940"/>
                <a:gd name="connsiteY5" fmla="*/ 336207 h 721787"/>
                <a:gd name="connsiteX6" fmla="*/ 230573 w 731940"/>
                <a:gd name="connsiteY6" fmla="*/ 280633 h 721787"/>
                <a:gd name="connsiteX7" fmla="*/ 274785 w 731940"/>
                <a:gd name="connsiteY7" fmla="*/ 321179 h 721787"/>
                <a:gd name="connsiteX8" fmla="*/ 274325 w 731940"/>
                <a:gd name="connsiteY8" fmla="*/ 321295 h 721787"/>
                <a:gd name="connsiteX9" fmla="*/ 239949 w 731940"/>
                <a:gd name="connsiteY9" fmla="*/ 311427 h 721787"/>
                <a:gd name="connsiteX10" fmla="*/ 239704 w 731940"/>
                <a:gd name="connsiteY10" fmla="*/ 311718 h 721787"/>
                <a:gd name="connsiteX11" fmla="*/ 230573 w 731940"/>
                <a:gd name="connsiteY11" fmla="*/ 280633 h 721787"/>
                <a:gd name="connsiteX12" fmla="*/ 175268 w 731940"/>
                <a:gd name="connsiteY12" fmla="*/ 229912 h 721787"/>
                <a:gd name="connsiteX13" fmla="*/ 188006 w 731940"/>
                <a:gd name="connsiteY13" fmla="*/ 241594 h 721787"/>
                <a:gd name="connsiteX14" fmla="*/ 176755 w 731940"/>
                <a:gd name="connsiteY14" fmla="*/ 265044 h 721787"/>
                <a:gd name="connsiteX15" fmla="*/ 204557 w 731940"/>
                <a:gd name="connsiteY15" fmla="*/ 353364 h 721787"/>
                <a:gd name="connsiteX16" fmla="*/ 280854 w 731940"/>
                <a:gd name="connsiteY16" fmla="*/ 375786 h 721787"/>
                <a:gd name="connsiteX17" fmla="*/ 318685 w 731940"/>
                <a:gd name="connsiteY17" fmla="*/ 361439 h 721787"/>
                <a:gd name="connsiteX18" fmla="*/ 369238 w 731940"/>
                <a:gd name="connsiteY18" fmla="*/ 407802 h 721787"/>
                <a:gd name="connsiteX19" fmla="*/ 326994 w 731940"/>
                <a:gd name="connsiteY19" fmla="*/ 396621 h 721787"/>
                <a:gd name="connsiteX20" fmla="*/ 284800 w 731940"/>
                <a:gd name="connsiteY20" fmla="*/ 438470 h 721787"/>
                <a:gd name="connsiteX21" fmla="*/ 385369 w 731940"/>
                <a:gd name="connsiteY21" fmla="*/ 465009 h 721787"/>
                <a:gd name="connsiteX22" fmla="*/ 415793 w 731940"/>
                <a:gd name="connsiteY22" fmla="*/ 450496 h 721787"/>
                <a:gd name="connsiteX23" fmla="*/ 428615 w 731940"/>
                <a:gd name="connsiteY23" fmla="*/ 462256 h 721787"/>
                <a:gd name="connsiteX24" fmla="*/ 454984 w 731940"/>
                <a:gd name="connsiteY24" fmla="*/ 433504 h 721787"/>
                <a:gd name="connsiteX25" fmla="*/ 443119 w 731940"/>
                <a:gd name="connsiteY25" fmla="*/ 422622 h 721787"/>
                <a:gd name="connsiteX26" fmla="*/ 457464 w 731940"/>
                <a:gd name="connsiteY26" fmla="*/ 390037 h 721787"/>
                <a:gd name="connsiteX27" fmla="*/ 428362 w 731940"/>
                <a:gd name="connsiteY27" fmla="*/ 292001 h 721787"/>
                <a:gd name="connsiteX28" fmla="*/ 428522 w 731940"/>
                <a:gd name="connsiteY28" fmla="*/ 291814 h 721787"/>
                <a:gd name="connsiteX29" fmla="*/ 427395 w 731940"/>
                <a:gd name="connsiteY29" fmla="*/ 290986 h 721787"/>
                <a:gd name="connsiteX30" fmla="*/ 427012 w 731940"/>
                <a:gd name="connsiteY30" fmla="*/ 290584 h 721787"/>
                <a:gd name="connsiteX31" fmla="*/ 426946 w 731940"/>
                <a:gd name="connsiteY31" fmla="*/ 290656 h 721787"/>
                <a:gd name="connsiteX32" fmla="*/ 352820 w 731940"/>
                <a:gd name="connsiteY32" fmla="*/ 271623 h 721787"/>
                <a:gd name="connsiteX33" fmla="*/ 307521 w 731940"/>
                <a:gd name="connsiteY33" fmla="*/ 298267 h 721787"/>
                <a:gd name="connsiteX34" fmla="*/ 255205 w 731940"/>
                <a:gd name="connsiteY34" fmla="*/ 250288 h 721787"/>
                <a:gd name="connsiteX35" fmla="*/ 258260 w 731940"/>
                <a:gd name="connsiteY35" fmla="*/ 248969 h 721787"/>
                <a:gd name="connsiteX36" fmla="*/ 296362 w 731940"/>
                <a:gd name="connsiteY36" fmla="*/ 259024 h 721787"/>
                <a:gd name="connsiteX37" fmla="*/ 334346 w 731940"/>
                <a:gd name="connsiteY37" fmla="*/ 221351 h 721787"/>
                <a:gd name="connsiteX38" fmla="*/ 243811 w 731940"/>
                <a:gd name="connsiteY38" fmla="*/ 197460 h 721787"/>
                <a:gd name="connsiteX39" fmla="*/ 213820 w 731940"/>
                <a:gd name="connsiteY39" fmla="*/ 212335 h 721787"/>
                <a:gd name="connsiteX40" fmla="*/ 201636 w 731940"/>
                <a:gd name="connsiteY40" fmla="*/ 201161 h 721787"/>
                <a:gd name="connsiteX41" fmla="*/ 175268 w 731940"/>
                <a:gd name="connsiteY41" fmla="*/ 229912 h 721787"/>
                <a:gd name="connsiteX42" fmla="*/ 0 w 731940"/>
                <a:gd name="connsiteY42" fmla="*/ 316412 h 721787"/>
                <a:gd name="connsiteX43" fmla="*/ 225227 w 731940"/>
                <a:gd name="connsiteY43" fmla="*/ 2348 h 721787"/>
                <a:gd name="connsiteX44" fmla="*/ 638335 w 731940"/>
                <a:gd name="connsiteY44" fmla="*/ 96426 h 721787"/>
                <a:gd name="connsiteX45" fmla="*/ 611711 w 731940"/>
                <a:gd name="connsiteY45" fmla="*/ 586606 h 721787"/>
                <a:gd name="connsiteX46" fmla="*/ 120870 w 731940"/>
                <a:gd name="connsiteY46" fmla="*/ 645462 h 721787"/>
                <a:gd name="connsiteX47" fmla="*/ 0 w 731940"/>
                <a:gd name="connsiteY47" fmla="*/ 316412 h 721787"/>
                <a:gd name="connsiteX0" fmla="*/ 348892 w 703658"/>
                <a:gd name="connsiteY0" fmla="*/ 336207 h 721787"/>
                <a:gd name="connsiteX1" fmla="*/ 361732 w 703658"/>
                <a:gd name="connsiteY1" fmla="*/ 327684 h 721787"/>
                <a:gd name="connsiteX2" fmla="*/ 387597 w 703658"/>
                <a:gd name="connsiteY2" fmla="*/ 335171 h 721787"/>
                <a:gd name="connsiteX3" fmla="*/ 399661 w 703658"/>
                <a:gd name="connsiteY3" fmla="*/ 376238 h 721787"/>
                <a:gd name="connsiteX4" fmla="*/ 398080 w 703658"/>
                <a:gd name="connsiteY4" fmla="*/ 381318 h 721787"/>
                <a:gd name="connsiteX5" fmla="*/ 348892 w 703658"/>
                <a:gd name="connsiteY5" fmla="*/ 336207 h 721787"/>
                <a:gd name="connsiteX6" fmla="*/ 230573 w 703658"/>
                <a:gd name="connsiteY6" fmla="*/ 280633 h 721787"/>
                <a:gd name="connsiteX7" fmla="*/ 274785 w 703658"/>
                <a:gd name="connsiteY7" fmla="*/ 321179 h 721787"/>
                <a:gd name="connsiteX8" fmla="*/ 274325 w 703658"/>
                <a:gd name="connsiteY8" fmla="*/ 321295 h 721787"/>
                <a:gd name="connsiteX9" fmla="*/ 239949 w 703658"/>
                <a:gd name="connsiteY9" fmla="*/ 311427 h 721787"/>
                <a:gd name="connsiteX10" fmla="*/ 239704 w 703658"/>
                <a:gd name="connsiteY10" fmla="*/ 311718 h 721787"/>
                <a:gd name="connsiteX11" fmla="*/ 230573 w 703658"/>
                <a:gd name="connsiteY11" fmla="*/ 280633 h 721787"/>
                <a:gd name="connsiteX12" fmla="*/ 175268 w 703658"/>
                <a:gd name="connsiteY12" fmla="*/ 229912 h 721787"/>
                <a:gd name="connsiteX13" fmla="*/ 188006 w 703658"/>
                <a:gd name="connsiteY13" fmla="*/ 241594 h 721787"/>
                <a:gd name="connsiteX14" fmla="*/ 176755 w 703658"/>
                <a:gd name="connsiteY14" fmla="*/ 265044 h 721787"/>
                <a:gd name="connsiteX15" fmla="*/ 204557 w 703658"/>
                <a:gd name="connsiteY15" fmla="*/ 353364 h 721787"/>
                <a:gd name="connsiteX16" fmla="*/ 280854 w 703658"/>
                <a:gd name="connsiteY16" fmla="*/ 375786 h 721787"/>
                <a:gd name="connsiteX17" fmla="*/ 318685 w 703658"/>
                <a:gd name="connsiteY17" fmla="*/ 361439 h 721787"/>
                <a:gd name="connsiteX18" fmla="*/ 369238 w 703658"/>
                <a:gd name="connsiteY18" fmla="*/ 407802 h 721787"/>
                <a:gd name="connsiteX19" fmla="*/ 326994 w 703658"/>
                <a:gd name="connsiteY19" fmla="*/ 396621 h 721787"/>
                <a:gd name="connsiteX20" fmla="*/ 284800 w 703658"/>
                <a:gd name="connsiteY20" fmla="*/ 438470 h 721787"/>
                <a:gd name="connsiteX21" fmla="*/ 385369 w 703658"/>
                <a:gd name="connsiteY21" fmla="*/ 465009 h 721787"/>
                <a:gd name="connsiteX22" fmla="*/ 415793 w 703658"/>
                <a:gd name="connsiteY22" fmla="*/ 450496 h 721787"/>
                <a:gd name="connsiteX23" fmla="*/ 428615 w 703658"/>
                <a:gd name="connsiteY23" fmla="*/ 462256 h 721787"/>
                <a:gd name="connsiteX24" fmla="*/ 454984 w 703658"/>
                <a:gd name="connsiteY24" fmla="*/ 433504 h 721787"/>
                <a:gd name="connsiteX25" fmla="*/ 443119 w 703658"/>
                <a:gd name="connsiteY25" fmla="*/ 422622 h 721787"/>
                <a:gd name="connsiteX26" fmla="*/ 457464 w 703658"/>
                <a:gd name="connsiteY26" fmla="*/ 390037 h 721787"/>
                <a:gd name="connsiteX27" fmla="*/ 428362 w 703658"/>
                <a:gd name="connsiteY27" fmla="*/ 292001 h 721787"/>
                <a:gd name="connsiteX28" fmla="*/ 428522 w 703658"/>
                <a:gd name="connsiteY28" fmla="*/ 291814 h 721787"/>
                <a:gd name="connsiteX29" fmla="*/ 427395 w 703658"/>
                <a:gd name="connsiteY29" fmla="*/ 290986 h 721787"/>
                <a:gd name="connsiteX30" fmla="*/ 427012 w 703658"/>
                <a:gd name="connsiteY30" fmla="*/ 290584 h 721787"/>
                <a:gd name="connsiteX31" fmla="*/ 426946 w 703658"/>
                <a:gd name="connsiteY31" fmla="*/ 290656 h 721787"/>
                <a:gd name="connsiteX32" fmla="*/ 352820 w 703658"/>
                <a:gd name="connsiteY32" fmla="*/ 271623 h 721787"/>
                <a:gd name="connsiteX33" fmla="*/ 307521 w 703658"/>
                <a:gd name="connsiteY33" fmla="*/ 298267 h 721787"/>
                <a:gd name="connsiteX34" fmla="*/ 255205 w 703658"/>
                <a:gd name="connsiteY34" fmla="*/ 250288 h 721787"/>
                <a:gd name="connsiteX35" fmla="*/ 258260 w 703658"/>
                <a:gd name="connsiteY35" fmla="*/ 248969 h 721787"/>
                <a:gd name="connsiteX36" fmla="*/ 296362 w 703658"/>
                <a:gd name="connsiteY36" fmla="*/ 259024 h 721787"/>
                <a:gd name="connsiteX37" fmla="*/ 334346 w 703658"/>
                <a:gd name="connsiteY37" fmla="*/ 221351 h 721787"/>
                <a:gd name="connsiteX38" fmla="*/ 243811 w 703658"/>
                <a:gd name="connsiteY38" fmla="*/ 197460 h 721787"/>
                <a:gd name="connsiteX39" fmla="*/ 213820 w 703658"/>
                <a:gd name="connsiteY39" fmla="*/ 212335 h 721787"/>
                <a:gd name="connsiteX40" fmla="*/ 201636 w 703658"/>
                <a:gd name="connsiteY40" fmla="*/ 201161 h 721787"/>
                <a:gd name="connsiteX41" fmla="*/ 175268 w 703658"/>
                <a:gd name="connsiteY41" fmla="*/ 229912 h 721787"/>
                <a:gd name="connsiteX42" fmla="*/ 0 w 703658"/>
                <a:gd name="connsiteY42" fmla="*/ 316412 h 721787"/>
                <a:gd name="connsiteX43" fmla="*/ 225227 w 703658"/>
                <a:gd name="connsiteY43" fmla="*/ 2348 h 721787"/>
                <a:gd name="connsiteX44" fmla="*/ 638335 w 703658"/>
                <a:gd name="connsiteY44" fmla="*/ 96426 h 721787"/>
                <a:gd name="connsiteX45" fmla="*/ 611711 w 703658"/>
                <a:gd name="connsiteY45" fmla="*/ 586606 h 721787"/>
                <a:gd name="connsiteX46" fmla="*/ 120870 w 703658"/>
                <a:gd name="connsiteY46" fmla="*/ 645462 h 721787"/>
                <a:gd name="connsiteX47" fmla="*/ 0 w 703658"/>
                <a:gd name="connsiteY47" fmla="*/ 316412 h 721787"/>
                <a:gd name="connsiteX0" fmla="*/ 348892 w 712232"/>
                <a:gd name="connsiteY0" fmla="*/ 336300 h 724701"/>
                <a:gd name="connsiteX1" fmla="*/ 361732 w 712232"/>
                <a:gd name="connsiteY1" fmla="*/ 327777 h 724701"/>
                <a:gd name="connsiteX2" fmla="*/ 387597 w 712232"/>
                <a:gd name="connsiteY2" fmla="*/ 335264 h 724701"/>
                <a:gd name="connsiteX3" fmla="*/ 399661 w 712232"/>
                <a:gd name="connsiteY3" fmla="*/ 376331 h 724701"/>
                <a:gd name="connsiteX4" fmla="*/ 398080 w 712232"/>
                <a:gd name="connsiteY4" fmla="*/ 381411 h 724701"/>
                <a:gd name="connsiteX5" fmla="*/ 348892 w 712232"/>
                <a:gd name="connsiteY5" fmla="*/ 336300 h 724701"/>
                <a:gd name="connsiteX6" fmla="*/ 230573 w 712232"/>
                <a:gd name="connsiteY6" fmla="*/ 280726 h 724701"/>
                <a:gd name="connsiteX7" fmla="*/ 274785 w 712232"/>
                <a:gd name="connsiteY7" fmla="*/ 321272 h 724701"/>
                <a:gd name="connsiteX8" fmla="*/ 274325 w 712232"/>
                <a:gd name="connsiteY8" fmla="*/ 321388 h 724701"/>
                <a:gd name="connsiteX9" fmla="*/ 239949 w 712232"/>
                <a:gd name="connsiteY9" fmla="*/ 311520 h 724701"/>
                <a:gd name="connsiteX10" fmla="*/ 239704 w 712232"/>
                <a:gd name="connsiteY10" fmla="*/ 311811 h 724701"/>
                <a:gd name="connsiteX11" fmla="*/ 230573 w 712232"/>
                <a:gd name="connsiteY11" fmla="*/ 280726 h 724701"/>
                <a:gd name="connsiteX12" fmla="*/ 175268 w 712232"/>
                <a:gd name="connsiteY12" fmla="*/ 230005 h 724701"/>
                <a:gd name="connsiteX13" fmla="*/ 188006 w 712232"/>
                <a:gd name="connsiteY13" fmla="*/ 241687 h 724701"/>
                <a:gd name="connsiteX14" fmla="*/ 176755 w 712232"/>
                <a:gd name="connsiteY14" fmla="*/ 265137 h 724701"/>
                <a:gd name="connsiteX15" fmla="*/ 204557 w 712232"/>
                <a:gd name="connsiteY15" fmla="*/ 353457 h 724701"/>
                <a:gd name="connsiteX16" fmla="*/ 280854 w 712232"/>
                <a:gd name="connsiteY16" fmla="*/ 375879 h 724701"/>
                <a:gd name="connsiteX17" fmla="*/ 318685 w 712232"/>
                <a:gd name="connsiteY17" fmla="*/ 361532 h 724701"/>
                <a:gd name="connsiteX18" fmla="*/ 369238 w 712232"/>
                <a:gd name="connsiteY18" fmla="*/ 407895 h 724701"/>
                <a:gd name="connsiteX19" fmla="*/ 326994 w 712232"/>
                <a:gd name="connsiteY19" fmla="*/ 396714 h 724701"/>
                <a:gd name="connsiteX20" fmla="*/ 284800 w 712232"/>
                <a:gd name="connsiteY20" fmla="*/ 438563 h 724701"/>
                <a:gd name="connsiteX21" fmla="*/ 385369 w 712232"/>
                <a:gd name="connsiteY21" fmla="*/ 465102 h 724701"/>
                <a:gd name="connsiteX22" fmla="*/ 415793 w 712232"/>
                <a:gd name="connsiteY22" fmla="*/ 450589 h 724701"/>
                <a:gd name="connsiteX23" fmla="*/ 428615 w 712232"/>
                <a:gd name="connsiteY23" fmla="*/ 462349 h 724701"/>
                <a:gd name="connsiteX24" fmla="*/ 454984 w 712232"/>
                <a:gd name="connsiteY24" fmla="*/ 433597 h 724701"/>
                <a:gd name="connsiteX25" fmla="*/ 443119 w 712232"/>
                <a:gd name="connsiteY25" fmla="*/ 422715 h 724701"/>
                <a:gd name="connsiteX26" fmla="*/ 457464 w 712232"/>
                <a:gd name="connsiteY26" fmla="*/ 390130 h 724701"/>
                <a:gd name="connsiteX27" fmla="*/ 428362 w 712232"/>
                <a:gd name="connsiteY27" fmla="*/ 292094 h 724701"/>
                <a:gd name="connsiteX28" fmla="*/ 428522 w 712232"/>
                <a:gd name="connsiteY28" fmla="*/ 291907 h 724701"/>
                <a:gd name="connsiteX29" fmla="*/ 427395 w 712232"/>
                <a:gd name="connsiteY29" fmla="*/ 291079 h 724701"/>
                <a:gd name="connsiteX30" fmla="*/ 427012 w 712232"/>
                <a:gd name="connsiteY30" fmla="*/ 290677 h 724701"/>
                <a:gd name="connsiteX31" fmla="*/ 426946 w 712232"/>
                <a:gd name="connsiteY31" fmla="*/ 290749 h 724701"/>
                <a:gd name="connsiteX32" fmla="*/ 352820 w 712232"/>
                <a:gd name="connsiteY32" fmla="*/ 271716 h 724701"/>
                <a:gd name="connsiteX33" fmla="*/ 307521 w 712232"/>
                <a:gd name="connsiteY33" fmla="*/ 298360 h 724701"/>
                <a:gd name="connsiteX34" fmla="*/ 255205 w 712232"/>
                <a:gd name="connsiteY34" fmla="*/ 250381 h 724701"/>
                <a:gd name="connsiteX35" fmla="*/ 258260 w 712232"/>
                <a:gd name="connsiteY35" fmla="*/ 249062 h 724701"/>
                <a:gd name="connsiteX36" fmla="*/ 296362 w 712232"/>
                <a:gd name="connsiteY36" fmla="*/ 259117 h 724701"/>
                <a:gd name="connsiteX37" fmla="*/ 334346 w 712232"/>
                <a:gd name="connsiteY37" fmla="*/ 221444 h 724701"/>
                <a:gd name="connsiteX38" fmla="*/ 243811 w 712232"/>
                <a:gd name="connsiteY38" fmla="*/ 197553 h 724701"/>
                <a:gd name="connsiteX39" fmla="*/ 213820 w 712232"/>
                <a:gd name="connsiteY39" fmla="*/ 212428 h 724701"/>
                <a:gd name="connsiteX40" fmla="*/ 201636 w 712232"/>
                <a:gd name="connsiteY40" fmla="*/ 201254 h 724701"/>
                <a:gd name="connsiteX41" fmla="*/ 175268 w 712232"/>
                <a:gd name="connsiteY41" fmla="*/ 230005 h 724701"/>
                <a:gd name="connsiteX42" fmla="*/ 0 w 712232"/>
                <a:gd name="connsiteY42" fmla="*/ 316505 h 724701"/>
                <a:gd name="connsiteX43" fmla="*/ 225227 w 712232"/>
                <a:gd name="connsiteY43" fmla="*/ 2441 h 724701"/>
                <a:gd name="connsiteX44" fmla="*/ 638335 w 712232"/>
                <a:gd name="connsiteY44" fmla="*/ 96519 h 724701"/>
                <a:gd name="connsiteX45" fmla="*/ 625461 w 712232"/>
                <a:gd name="connsiteY45" fmla="*/ 592846 h 724701"/>
                <a:gd name="connsiteX46" fmla="*/ 120870 w 712232"/>
                <a:gd name="connsiteY46" fmla="*/ 645555 h 724701"/>
                <a:gd name="connsiteX47" fmla="*/ 0 w 712232"/>
                <a:gd name="connsiteY47" fmla="*/ 316505 h 724701"/>
                <a:gd name="connsiteX0" fmla="*/ 348892 w 716659"/>
                <a:gd name="connsiteY0" fmla="*/ 335530 h 723931"/>
                <a:gd name="connsiteX1" fmla="*/ 361732 w 716659"/>
                <a:gd name="connsiteY1" fmla="*/ 327007 h 723931"/>
                <a:gd name="connsiteX2" fmla="*/ 387597 w 716659"/>
                <a:gd name="connsiteY2" fmla="*/ 334494 h 723931"/>
                <a:gd name="connsiteX3" fmla="*/ 399661 w 716659"/>
                <a:gd name="connsiteY3" fmla="*/ 375561 h 723931"/>
                <a:gd name="connsiteX4" fmla="*/ 398080 w 716659"/>
                <a:gd name="connsiteY4" fmla="*/ 380641 h 723931"/>
                <a:gd name="connsiteX5" fmla="*/ 348892 w 716659"/>
                <a:gd name="connsiteY5" fmla="*/ 335530 h 723931"/>
                <a:gd name="connsiteX6" fmla="*/ 230573 w 716659"/>
                <a:gd name="connsiteY6" fmla="*/ 279956 h 723931"/>
                <a:gd name="connsiteX7" fmla="*/ 274785 w 716659"/>
                <a:gd name="connsiteY7" fmla="*/ 320502 h 723931"/>
                <a:gd name="connsiteX8" fmla="*/ 274325 w 716659"/>
                <a:gd name="connsiteY8" fmla="*/ 320618 h 723931"/>
                <a:gd name="connsiteX9" fmla="*/ 239949 w 716659"/>
                <a:gd name="connsiteY9" fmla="*/ 310750 h 723931"/>
                <a:gd name="connsiteX10" fmla="*/ 239704 w 716659"/>
                <a:gd name="connsiteY10" fmla="*/ 311041 h 723931"/>
                <a:gd name="connsiteX11" fmla="*/ 230573 w 716659"/>
                <a:gd name="connsiteY11" fmla="*/ 279956 h 723931"/>
                <a:gd name="connsiteX12" fmla="*/ 175268 w 716659"/>
                <a:gd name="connsiteY12" fmla="*/ 229235 h 723931"/>
                <a:gd name="connsiteX13" fmla="*/ 188006 w 716659"/>
                <a:gd name="connsiteY13" fmla="*/ 240917 h 723931"/>
                <a:gd name="connsiteX14" fmla="*/ 176755 w 716659"/>
                <a:gd name="connsiteY14" fmla="*/ 264367 h 723931"/>
                <a:gd name="connsiteX15" fmla="*/ 204557 w 716659"/>
                <a:gd name="connsiteY15" fmla="*/ 352687 h 723931"/>
                <a:gd name="connsiteX16" fmla="*/ 280854 w 716659"/>
                <a:gd name="connsiteY16" fmla="*/ 375109 h 723931"/>
                <a:gd name="connsiteX17" fmla="*/ 318685 w 716659"/>
                <a:gd name="connsiteY17" fmla="*/ 360762 h 723931"/>
                <a:gd name="connsiteX18" fmla="*/ 369238 w 716659"/>
                <a:gd name="connsiteY18" fmla="*/ 407125 h 723931"/>
                <a:gd name="connsiteX19" fmla="*/ 326994 w 716659"/>
                <a:gd name="connsiteY19" fmla="*/ 395944 h 723931"/>
                <a:gd name="connsiteX20" fmla="*/ 284800 w 716659"/>
                <a:gd name="connsiteY20" fmla="*/ 437793 h 723931"/>
                <a:gd name="connsiteX21" fmla="*/ 385369 w 716659"/>
                <a:gd name="connsiteY21" fmla="*/ 464332 h 723931"/>
                <a:gd name="connsiteX22" fmla="*/ 415793 w 716659"/>
                <a:gd name="connsiteY22" fmla="*/ 449819 h 723931"/>
                <a:gd name="connsiteX23" fmla="*/ 428615 w 716659"/>
                <a:gd name="connsiteY23" fmla="*/ 461579 h 723931"/>
                <a:gd name="connsiteX24" fmla="*/ 454984 w 716659"/>
                <a:gd name="connsiteY24" fmla="*/ 432827 h 723931"/>
                <a:gd name="connsiteX25" fmla="*/ 443119 w 716659"/>
                <a:gd name="connsiteY25" fmla="*/ 421945 h 723931"/>
                <a:gd name="connsiteX26" fmla="*/ 457464 w 716659"/>
                <a:gd name="connsiteY26" fmla="*/ 389360 h 723931"/>
                <a:gd name="connsiteX27" fmla="*/ 428362 w 716659"/>
                <a:gd name="connsiteY27" fmla="*/ 291324 h 723931"/>
                <a:gd name="connsiteX28" fmla="*/ 428522 w 716659"/>
                <a:gd name="connsiteY28" fmla="*/ 291137 h 723931"/>
                <a:gd name="connsiteX29" fmla="*/ 427395 w 716659"/>
                <a:gd name="connsiteY29" fmla="*/ 290309 h 723931"/>
                <a:gd name="connsiteX30" fmla="*/ 427012 w 716659"/>
                <a:gd name="connsiteY30" fmla="*/ 289907 h 723931"/>
                <a:gd name="connsiteX31" fmla="*/ 426946 w 716659"/>
                <a:gd name="connsiteY31" fmla="*/ 289979 h 723931"/>
                <a:gd name="connsiteX32" fmla="*/ 352820 w 716659"/>
                <a:gd name="connsiteY32" fmla="*/ 270946 h 723931"/>
                <a:gd name="connsiteX33" fmla="*/ 307521 w 716659"/>
                <a:gd name="connsiteY33" fmla="*/ 297590 h 723931"/>
                <a:gd name="connsiteX34" fmla="*/ 255205 w 716659"/>
                <a:gd name="connsiteY34" fmla="*/ 249611 h 723931"/>
                <a:gd name="connsiteX35" fmla="*/ 258260 w 716659"/>
                <a:gd name="connsiteY35" fmla="*/ 248292 h 723931"/>
                <a:gd name="connsiteX36" fmla="*/ 296362 w 716659"/>
                <a:gd name="connsiteY36" fmla="*/ 258347 h 723931"/>
                <a:gd name="connsiteX37" fmla="*/ 334346 w 716659"/>
                <a:gd name="connsiteY37" fmla="*/ 220674 h 723931"/>
                <a:gd name="connsiteX38" fmla="*/ 243811 w 716659"/>
                <a:gd name="connsiteY38" fmla="*/ 196783 h 723931"/>
                <a:gd name="connsiteX39" fmla="*/ 213820 w 716659"/>
                <a:gd name="connsiteY39" fmla="*/ 211658 h 723931"/>
                <a:gd name="connsiteX40" fmla="*/ 201636 w 716659"/>
                <a:gd name="connsiteY40" fmla="*/ 200484 h 723931"/>
                <a:gd name="connsiteX41" fmla="*/ 175268 w 716659"/>
                <a:gd name="connsiteY41" fmla="*/ 229235 h 723931"/>
                <a:gd name="connsiteX42" fmla="*/ 0 w 716659"/>
                <a:gd name="connsiteY42" fmla="*/ 315735 h 723931"/>
                <a:gd name="connsiteX43" fmla="*/ 225227 w 716659"/>
                <a:gd name="connsiteY43" fmla="*/ 1671 h 723931"/>
                <a:gd name="connsiteX44" fmla="*/ 638335 w 716659"/>
                <a:gd name="connsiteY44" fmla="*/ 95749 h 723931"/>
                <a:gd name="connsiteX45" fmla="*/ 625461 w 716659"/>
                <a:gd name="connsiteY45" fmla="*/ 592076 h 723931"/>
                <a:gd name="connsiteX46" fmla="*/ 120870 w 716659"/>
                <a:gd name="connsiteY46" fmla="*/ 644785 h 723931"/>
                <a:gd name="connsiteX47" fmla="*/ 0 w 716659"/>
                <a:gd name="connsiteY47" fmla="*/ 315735 h 723931"/>
                <a:gd name="connsiteX0" fmla="*/ 348892 w 734416"/>
                <a:gd name="connsiteY0" fmla="*/ 334428 h 722829"/>
                <a:gd name="connsiteX1" fmla="*/ 361732 w 734416"/>
                <a:gd name="connsiteY1" fmla="*/ 325905 h 722829"/>
                <a:gd name="connsiteX2" fmla="*/ 387597 w 734416"/>
                <a:gd name="connsiteY2" fmla="*/ 333392 h 722829"/>
                <a:gd name="connsiteX3" fmla="*/ 399661 w 734416"/>
                <a:gd name="connsiteY3" fmla="*/ 374459 h 722829"/>
                <a:gd name="connsiteX4" fmla="*/ 398080 w 734416"/>
                <a:gd name="connsiteY4" fmla="*/ 379539 h 722829"/>
                <a:gd name="connsiteX5" fmla="*/ 348892 w 734416"/>
                <a:gd name="connsiteY5" fmla="*/ 334428 h 722829"/>
                <a:gd name="connsiteX6" fmla="*/ 230573 w 734416"/>
                <a:gd name="connsiteY6" fmla="*/ 278854 h 722829"/>
                <a:gd name="connsiteX7" fmla="*/ 274785 w 734416"/>
                <a:gd name="connsiteY7" fmla="*/ 319400 h 722829"/>
                <a:gd name="connsiteX8" fmla="*/ 274325 w 734416"/>
                <a:gd name="connsiteY8" fmla="*/ 319516 h 722829"/>
                <a:gd name="connsiteX9" fmla="*/ 239949 w 734416"/>
                <a:gd name="connsiteY9" fmla="*/ 309648 h 722829"/>
                <a:gd name="connsiteX10" fmla="*/ 239704 w 734416"/>
                <a:gd name="connsiteY10" fmla="*/ 309939 h 722829"/>
                <a:gd name="connsiteX11" fmla="*/ 230573 w 734416"/>
                <a:gd name="connsiteY11" fmla="*/ 278854 h 722829"/>
                <a:gd name="connsiteX12" fmla="*/ 175268 w 734416"/>
                <a:gd name="connsiteY12" fmla="*/ 228133 h 722829"/>
                <a:gd name="connsiteX13" fmla="*/ 188006 w 734416"/>
                <a:gd name="connsiteY13" fmla="*/ 239815 h 722829"/>
                <a:gd name="connsiteX14" fmla="*/ 176755 w 734416"/>
                <a:gd name="connsiteY14" fmla="*/ 263265 h 722829"/>
                <a:gd name="connsiteX15" fmla="*/ 204557 w 734416"/>
                <a:gd name="connsiteY15" fmla="*/ 351585 h 722829"/>
                <a:gd name="connsiteX16" fmla="*/ 280854 w 734416"/>
                <a:gd name="connsiteY16" fmla="*/ 374007 h 722829"/>
                <a:gd name="connsiteX17" fmla="*/ 318685 w 734416"/>
                <a:gd name="connsiteY17" fmla="*/ 359660 h 722829"/>
                <a:gd name="connsiteX18" fmla="*/ 369238 w 734416"/>
                <a:gd name="connsiteY18" fmla="*/ 406023 h 722829"/>
                <a:gd name="connsiteX19" fmla="*/ 326994 w 734416"/>
                <a:gd name="connsiteY19" fmla="*/ 394842 h 722829"/>
                <a:gd name="connsiteX20" fmla="*/ 284800 w 734416"/>
                <a:gd name="connsiteY20" fmla="*/ 436691 h 722829"/>
                <a:gd name="connsiteX21" fmla="*/ 385369 w 734416"/>
                <a:gd name="connsiteY21" fmla="*/ 463230 h 722829"/>
                <a:gd name="connsiteX22" fmla="*/ 415793 w 734416"/>
                <a:gd name="connsiteY22" fmla="*/ 448717 h 722829"/>
                <a:gd name="connsiteX23" fmla="*/ 428615 w 734416"/>
                <a:gd name="connsiteY23" fmla="*/ 460477 h 722829"/>
                <a:gd name="connsiteX24" fmla="*/ 454984 w 734416"/>
                <a:gd name="connsiteY24" fmla="*/ 431725 h 722829"/>
                <a:gd name="connsiteX25" fmla="*/ 443119 w 734416"/>
                <a:gd name="connsiteY25" fmla="*/ 420843 h 722829"/>
                <a:gd name="connsiteX26" fmla="*/ 457464 w 734416"/>
                <a:gd name="connsiteY26" fmla="*/ 388258 h 722829"/>
                <a:gd name="connsiteX27" fmla="*/ 428362 w 734416"/>
                <a:gd name="connsiteY27" fmla="*/ 290222 h 722829"/>
                <a:gd name="connsiteX28" fmla="*/ 428522 w 734416"/>
                <a:gd name="connsiteY28" fmla="*/ 290035 h 722829"/>
                <a:gd name="connsiteX29" fmla="*/ 427395 w 734416"/>
                <a:gd name="connsiteY29" fmla="*/ 289207 h 722829"/>
                <a:gd name="connsiteX30" fmla="*/ 427012 w 734416"/>
                <a:gd name="connsiteY30" fmla="*/ 288805 h 722829"/>
                <a:gd name="connsiteX31" fmla="*/ 426946 w 734416"/>
                <a:gd name="connsiteY31" fmla="*/ 288877 h 722829"/>
                <a:gd name="connsiteX32" fmla="*/ 352820 w 734416"/>
                <a:gd name="connsiteY32" fmla="*/ 269844 h 722829"/>
                <a:gd name="connsiteX33" fmla="*/ 307521 w 734416"/>
                <a:gd name="connsiteY33" fmla="*/ 296488 h 722829"/>
                <a:gd name="connsiteX34" fmla="*/ 255205 w 734416"/>
                <a:gd name="connsiteY34" fmla="*/ 248509 h 722829"/>
                <a:gd name="connsiteX35" fmla="*/ 258260 w 734416"/>
                <a:gd name="connsiteY35" fmla="*/ 247190 h 722829"/>
                <a:gd name="connsiteX36" fmla="*/ 296362 w 734416"/>
                <a:gd name="connsiteY36" fmla="*/ 257245 h 722829"/>
                <a:gd name="connsiteX37" fmla="*/ 334346 w 734416"/>
                <a:gd name="connsiteY37" fmla="*/ 219572 h 722829"/>
                <a:gd name="connsiteX38" fmla="*/ 243811 w 734416"/>
                <a:gd name="connsiteY38" fmla="*/ 195681 h 722829"/>
                <a:gd name="connsiteX39" fmla="*/ 213820 w 734416"/>
                <a:gd name="connsiteY39" fmla="*/ 210556 h 722829"/>
                <a:gd name="connsiteX40" fmla="*/ 201636 w 734416"/>
                <a:gd name="connsiteY40" fmla="*/ 199382 h 722829"/>
                <a:gd name="connsiteX41" fmla="*/ 175268 w 734416"/>
                <a:gd name="connsiteY41" fmla="*/ 228133 h 722829"/>
                <a:gd name="connsiteX42" fmla="*/ 0 w 734416"/>
                <a:gd name="connsiteY42" fmla="*/ 314633 h 722829"/>
                <a:gd name="connsiteX43" fmla="*/ 225227 w 734416"/>
                <a:gd name="connsiteY43" fmla="*/ 569 h 722829"/>
                <a:gd name="connsiteX44" fmla="*/ 674161 w 734416"/>
                <a:gd name="connsiteY44" fmla="*/ 143659 h 722829"/>
                <a:gd name="connsiteX45" fmla="*/ 625461 w 734416"/>
                <a:gd name="connsiteY45" fmla="*/ 590974 h 722829"/>
                <a:gd name="connsiteX46" fmla="*/ 120870 w 734416"/>
                <a:gd name="connsiteY46" fmla="*/ 643683 h 722829"/>
                <a:gd name="connsiteX47" fmla="*/ 0 w 734416"/>
                <a:gd name="connsiteY47" fmla="*/ 314633 h 722829"/>
                <a:gd name="connsiteX0" fmla="*/ 348892 w 734000"/>
                <a:gd name="connsiteY0" fmla="*/ 334499 h 722900"/>
                <a:gd name="connsiteX1" fmla="*/ 361732 w 734000"/>
                <a:gd name="connsiteY1" fmla="*/ 325976 h 722900"/>
                <a:gd name="connsiteX2" fmla="*/ 387597 w 734000"/>
                <a:gd name="connsiteY2" fmla="*/ 333463 h 722900"/>
                <a:gd name="connsiteX3" fmla="*/ 399661 w 734000"/>
                <a:gd name="connsiteY3" fmla="*/ 374530 h 722900"/>
                <a:gd name="connsiteX4" fmla="*/ 398080 w 734000"/>
                <a:gd name="connsiteY4" fmla="*/ 379610 h 722900"/>
                <a:gd name="connsiteX5" fmla="*/ 348892 w 734000"/>
                <a:gd name="connsiteY5" fmla="*/ 334499 h 722900"/>
                <a:gd name="connsiteX6" fmla="*/ 230573 w 734000"/>
                <a:gd name="connsiteY6" fmla="*/ 278925 h 722900"/>
                <a:gd name="connsiteX7" fmla="*/ 274785 w 734000"/>
                <a:gd name="connsiteY7" fmla="*/ 319471 h 722900"/>
                <a:gd name="connsiteX8" fmla="*/ 274325 w 734000"/>
                <a:gd name="connsiteY8" fmla="*/ 319587 h 722900"/>
                <a:gd name="connsiteX9" fmla="*/ 239949 w 734000"/>
                <a:gd name="connsiteY9" fmla="*/ 309719 h 722900"/>
                <a:gd name="connsiteX10" fmla="*/ 239704 w 734000"/>
                <a:gd name="connsiteY10" fmla="*/ 310010 h 722900"/>
                <a:gd name="connsiteX11" fmla="*/ 230573 w 734000"/>
                <a:gd name="connsiteY11" fmla="*/ 278925 h 722900"/>
                <a:gd name="connsiteX12" fmla="*/ 175268 w 734000"/>
                <a:gd name="connsiteY12" fmla="*/ 228204 h 722900"/>
                <a:gd name="connsiteX13" fmla="*/ 188006 w 734000"/>
                <a:gd name="connsiteY13" fmla="*/ 239886 h 722900"/>
                <a:gd name="connsiteX14" fmla="*/ 176755 w 734000"/>
                <a:gd name="connsiteY14" fmla="*/ 263336 h 722900"/>
                <a:gd name="connsiteX15" fmla="*/ 204557 w 734000"/>
                <a:gd name="connsiteY15" fmla="*/ 351656 h 722900"/>
                <a:gd name="connsiteX16" fmla="*/ 280854 w 734000"/>
                <a:gd name="connsiteY16" fmla="*/ 374078 h 722900"/>
                <a:gd name="connsiteX17" fmla="*/ 318685 w 734000"/>
                <a:gd name="connsiteY17" fmla="*/ 359731 h 722900"/>
                <a:gd name="connsiteX18" fmla="*/ 369238 w 734000"/>
                <a:gd name="connsiteY18" fmla="*/ 406094 h 722900"/>
                <a:gd name="connsiteX19" fmla="*/ 326994 w 734000"/>
                <a:gd name="connsiteY19" fmla="*/ 394913 h 722900"/>
                <a:gd name="connsiteX20" fmla="*/ 284800 w 734000"/>
                <a:gd name="connsiteY20" fmla="*/ 436762 h 722900"/>
                <a:gd name="connsiteX21" fmla="*/ 385369 w 734000"/>
                <a:gd name="connsiteY21" fmla="*/ 463301 h 722900"/>
                <a:gd name="connsiteX22" fmla="*/ 415793 w 734000"/>
                <a:gd name="connsiteY22" fmla="*/ 448788 h 722900"/>
                <a:gd name="connsiteX23" fmla="*/ 428615 w 734000"/>
                <a:gd name="connsiteY23" fmla="*/ 460548 h 722900"/>
                <a:gd name="connsiteX24" fmla="*/ 454984 w 734000"/>
                <a:gd name="connsiteY24" fmla="*/ 431796 h 722900"/>
                <a:gd name="connsiteX25" fmla="*/ 443119 w 734000"/>
                <a:gd name="connsiteY25" fmla="*/ 420914 h 722900"/>
                <a:gd name="connsiteX26" fmla="*/ 457464 w 734000"/>
                <a:gd name="connsiteY26" fmla="*/ 388329 h 722900"/>
                <a:gd name="connsiteX27" fmla="*/ 428362 w 734000"/>
                <a:gd name="connsiteY27" fmla="*/ 290293 h 722900"/>
                <a:gd name="connsiteX28" fmla="*/ 428522 w 734000"/>
                <a:gd name="connsiteY28" fmla="*/ 290106 h 722900"/>
                <a:gd name="connsiteX29" fmla="*/ 427395 w 734000"/>
                <a:gd name="connsiteY29" fmla="*/ 289278 h 722900"/>
                <a:gd name="connsiteX30" fmla="*/ 427012 w 734000"/>
                <a:gd name="connsiteY30" fmla="*/ 288876 h 722900"/>
                <a:gd name="connsiteX31" fmla="*/ 426946 w 734000"/>
                <a:gd name="connsiteY31" fmla="*/ 288948 h 722900"/>
                <a:gd name="connsiteX32" fmla="*/ 352820 w 734000"/>
                <a:gd name="connsiteY32" fmla="*/ 269915 h 722900"/>
                <a:gd name="connsiteX33" fmla="*/ 307521 w 734000"/>
                <a:gd name="connsiteY33" fmla="*/ 296559 h 722900"/>
                <a:gd name="connsiteX34" fmla="*/ 255205 w 734000"/>
                <a:gd name="connsiteY34" fmla="*/ 248580 h 722900"/>
                <a:gd name="connsiteX35" fmla="*/ 258260 w 734000"/>
                <a:gd name="connsiteY35" fmla="*/ 247261 h 722900"/>
                <a:gd name="connsiteX36" fmla="*/ 296362 w 734000"/>
                <a:gd name="connsiteY36" fmla="*/ 257316 h 722900"/>
                <a:gd name="connsiteX37" fmla="*/ 334346 w 734000"/>
                <a:gd name="connsiteY37" fmla="*/ 219643 h 722900"/>
                <a:gd name="connsiteX38" fmla="*/ 243811 w 734000"/>
                <a:gd name="connsiteY38" fmla="*/ 195752 h 722900"/>
                <a:gd name="connsiteX39" fmla="*/ 213820 w 734000"/>
                <a:gd name="connsiteY39" fmla="*/ 210627 h 722900"/>
                <a:gd name="connsiteX40" fmla="*/ 201636 w 734000"/>
                <a:gd name="connsiteY40" fmla="*/ 199453 h 722900"/>
                <a:gd name="connsiteX41" fmla="*/ 175268 w 734000"/>
                <a:gd name="connsiteY41" fmla="*/ 228204 h 722900"/>
                <a:gd name="connsiteX42" fmla="*/ 0 w 734000"/>
                <a:gd name="connsiteY42" fmla="*/ 314704 h 722900"/>
                <a:gd name="connsiteX43" fmla="*/ 225227 w 734000"/>
                <a:gd name="connsiteY43" fmla="*/ 640 h 722900"/>
                <a:gd name="connsiteX44" fmla="*/ 674161 w 734000"/>
                <a:gd name="connsiteY44" fmla="*/ 143730 h 722900"/>
                <a:gd name="connsiteX45" fmla="*/ 625461 w 734000"/>
                <a:gd name="connsiteY45" fmla="*/ 591045 h 722900"/>
                <a:gd name="connsiteX46" fmla="*/ 120870 w 734000"/>
                <a:gd name="connsiteY46" fmla="*/ 643754 h 722900"/>
                <a:gd name="connsiteX47" fmla="*/ 0 w 734000"/>
                <a:gd name="connsiteY47" fmla="*/ 314704 h 722900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5930"/>
                <a:gd name="connsiteX1" fmla="*/ 361732 w 734000"/>
                <a:gd name="connsiteY1" fmla="*/ 325976 h 725930"/>
                <a:gd name="connsiteX2" fmla="*/ 387597 w 734000"/>
                <a:gd name="connsiteY2" fmla="*/ 333463 h 725930"/>
                <a:gd name="connsiteX3" fmla="*/ 399661 w 734000"/>
                <a:gd name="connsiteY3" fmla="*/ 374530 h 725930"/>
                <a:gd name="connsiteX4" fmla="*/ 398080 w 734000"/>
                <a:gd name="connsiteY4" fmla="*/ 379610 h 725930"/>
                <a:gd name="connsiteX5" fmla="*/ 348892 w 734000"/>
                <a:gd name="connsiteY5" fmla="*/ 334499 h 725930"/>
                <a:gd name="connsiteX6" fmla="*/ 230573 w 734000"/>
                <a:gd name="connsiteY6" fmla="*/ 278925 h 725930"/>
                <a:gd name="connsiteX7" fmla="*/ 274785 w 734000"/>
                <a:gd name="connsiteY7" fmla="*/ 319471 h 725930"/>
                <a:gd name="connsiteX8" fmla="*/ 274325 w 734000"/>
                <a:gd name="connsiteY8" fmla="*/ 319587 h 725930"/>
                <a:gd name="connsiteX9" fmla="*/ 239949 w 734000"/>
                <a:gd name="connsiteY9" fmla="*/ 309719 h 725930"/>
                <a:gd name="connsiteX10" fmla="*/ 239704 w 734000"/>
                <a:gd name="connsiteY10" fmla="*/ 310010 h 725930"/>
                <a:gd name="connsiteX11" fmla="*/ 230573 w 734000"/>
                <a:gd name="connsiteY11" fmla="*/ 278925 h 725930"/>
                <a:gd name="connsiteX12" fmla="*/ 175268 w 734000"/>
                <a:gd name="connsiteY12" fmla="*/ 228204 h 725930"/>
                <a:gd name="connsiteX13" fmla="*/ 188006 w 734000"/>
                <a:gd name="connsiteY13" fmla="*/ 239886 h 725930"/>
                <a:gd name="connsiteX14" fmla="*/ 176755 w 734000"/>
                <a:gd name="connsiteY14" fmla="*/ 263336 h 725930"/>
                <a:gd name="connsiteX15" fmla="*/ 204557 w 734000"/>
                <a:gd name="connsiteY15" fmla="*/ 351656 h 725930"/>
                <a:gd name="connsiteX16" fmla="*/ 280854 w 734000"/>
                <a:gd name="connsiteY16" fmla="*/ 374078 h 725930"/>
                <a:gd name="connsiteX17" fmla="*/ 318685 w 734000"/>
                <a:gd name="connsiteY17" fmla="*/ 359731 h 725930"/>
                <a:gd name="connsiteX18" fmla="*/ 369238 w 734000"/>
                <a:gd name="connsiteY18" fmla="*/ 406094 h 725930"/>
                <a:gd name="connsiteX19" fmla="*/ 326994 w 734000"/>
                <a:gd name="connsiteY19" fmla="*/ 394913 h 725930"/>
                <a:gd name="connsiteX20" fmla="*/ 284800 w 734000"/>
                <a:gd name="connsiteY20" fmla="*/ 436762 h 725930"/>
                <a:gd name="connsiteX21" fmla="*/ 385369 w 734000"/>
                <a:gd name="connsiteY21" fmla="*/ 463301 h 725930"/>
                <a:gd name="connsiteX22" fmla="*/ 415793 w 734000"/>
                <a:gd name="connsiteY22" fmla="*/ 448788 h 725930"/>
                <a:gd name="connsiteX23" fmla="*/ 428615 w 734000"/>
                <a:gd name="connsiteY23" fmla="*/ 460548 h 725930"/>
                <a:gd name="connsiteX24" fmla="*/ 454984 w 734000"/>
                <a:gd name="connsiteY24" fmla="*/ 431796 h 725930"/>
                <a:gd name="connsiteX25" fmla="*/ 443119 w 734000"/>
                <a:gd name="connsiteY25" fmla="*/ 420914 h 725930"/>
                <a:gd name="connsiteX26" fmla="*/ 457464 w 734000"/>
                <a:gd name="connsiteY26" fmla="*/ 388329 h 725930"/>
                <a:gd name="connsiteX27" fmla="*/ 428362 w 734000"/>
                <a:gd name="connsiteY27" fmla="*/ 290293 h 725930"/>
                <a:gd name="connsiteX28" fmla="*/ 428522 w 734000"/>
                <a:gd name="connsiteY28" fmla="*/ 290106 h 725930"/>
                <a:gd name="connsiteX29" fmla="*/ 427395 w 734000"/>
                <a:gd name="connsiteY29" fmla="*/ 289278 h 725930"/>
                <a:gd name="connsiteX30" fmla="*/ 427012 w 734000"/>
                <a:gd name="connsiteY30" fmla="*/ 288876 h 725930"/>
                <a:gd name="connsiteX31" fmla="*/ 426946 w 734000"/>
                <a:gd name="connsiteY31" fmla="*/ 288948 h 725930"/>
                <a:gd name="connsiteX32" fmla="*/ 352820 w 734000"/>
                <a:gd name="connsiteY32" fmla="*/ 269915 h 725930"/>
                <a:gd name="connsiteX33" fmla="*/ 307521 w 734000"/>
                <a:gd name="connsiteY33" fmla="*/ 296559 h 725930"/>
                <a:gd name="connsiteX34" fmla="*/ 255205 w 734000"/>
                <a:gd name="connsiteY34" fmla="*/ 248580 h 725930"/>
                <a:gd name="connsiteX35" fmla="*/ 258260 w 734000"/>
                <a:gd name="connsiteY35" fmla="*/ 247261 h 725930"/>
                <a:gd name="connsiteX36" fmla="*/ 296362 w 734000"/>
                <a:gd name="connsiteY36" fmla="*/ 257316 h 725930"/>
                <a:gd name="connsiteX37" fmla="*/ 334346 w 734000"/>
                <a:gd name="connsiteY37" fmla="*/ 219643 h 725930"/>
                <a:gd name="connsiteX38" fmla="*/ 243811 w 734000"/>
                <a:gd name="connsiteY38" fmla="*/ 195752 h 725930"/>
                <a:gd name="connsiteX39" fmla="*/ 213820 w 734000"/>
                <a:gd name="connsiteY39" fmla="*/ 210627 h 725930"/>
                <a:gd name="connsiteX40" fmla="*/ 201636 w 734000"/>
                <a:gd name="connsiteY40" fmla="*/ 199453 h 725930"/>
                <a:gd name="connsiteX41" fmla="*/ 175268 w 734000"/>
                <a:gd name="connsiteY41" fmla="*/ 228204 h 725930"/>
                <a:gd name="connsiteX42" fmla="*/ 0 w 734000"/>
                <a:gd name="connsiteY42" fmla="*/ 314704 h 725930"/>
                <a:gd name="connsiteX43" fmla="*/ 225227 w 734000"/>
                <a:gd name="connsiteY43" fmla="*/ 640 h 725930"/>
                <a:gd name="connsiteX44" fmla="*/ 674161 w 734000"/>
                <a:gd name="connsiteY44" fmla="*/ 143730 h 725930"/>
                <a:gd name="connsiteX45" fmla="*/ 625461 w 734000"/>
                <a:gd name="connsiteY45" fmla="*/ 591045 h 725930"/>
                <a:gd name="connsiteX46" fmla="*/ 151149 w 734000"/>
                <a:gd name="connsiteY46" fmla="*/ 642445 h 725930"/>
                <a:gd name="connsiteX47" fmla="*/ 0 w 734000"/>
                <a:gd name="connsiteY47" fmla="*/ 314704 h 725930"/>
                <a:gd name="connsiteX0" fmla="*/ 348892 w 734000"/>
                <a:gd name="connsiteY0" fmla="*/ 334499 h 750920"/>
                <a:gd name="connsiteX1" fmla="*/ 361732 w 734000"/>
                <a:gd name="connsiteY1" fmla="*/ 325976 h 750920"/>
                <a:gd name="connsiteX2" fmla="*/ 387597 w 734000"/>
                <a:gd name="connsiteY2" fmla="*/ 333463 h 750920"/>
                <a:gd name="connsiteX3" fmla="*/ 399661 w 734000"/>
                <a:gd name="connsiteY3" fmla="*/ 374530 h 750920"/>
                <a:gd name="connsiteX4" fmla="*/ 398080 w 734000"/>
                <a:gd name="connsiteY4" fmla="*/ 379610 h 750920"/>
                <a:gd name="connsiteX5" fmla="*/ 348892 w 734000"/>
                <a:gd name="connsiteY5" fmla="*/ 334499 h 750920"/>
                <a:gd name="connsiteX6" fmla="*/ 230573 w 734000"/>
                <a:gd name="connsiteY6" fmla="*/ 278925 h 750920"/>
                <a:gd name="connsiteX7" fmla="*/ 274785 w 734000"/>
                <a:gd name="connsiteY7" fmla="*/ 319471 h 750920"/>
                <a:gd name="connsiteX8" fmla="*/ 274325 w 734000"/>
                <a:gd name="connsiteY8" fmla="*/ 319587 h 750920"/>
                <a:gd name="connsiteX9" fmla="*/ 239949 w 734000"/>
                <a:gd name="connsiteY9" fmla="*/ 309719 h 750920"/>
                <a:gd name="connsiteX10" fmla="*/ 239704 w 734000"/>
                <a:gd name="connsiteY10" fmla="*/ 310010 h 750920"/>
                <a:gd name="connsiteX11" fmla="*/ 230573 w 734000"/>
                <a:gd name="connsiteY11" fmla="*/ 278925 h 750920"/>
                <a:gd name="connsiteX12" fmla="*/ 175268 w 734000"/>
                <a:gd name="connsiteY12" fmla="*/ 228204 h 750920"/>
                <a:gd name="connsiteX13" fmla="*/ 188006 w 734000"/>
                <a:gd name="connsiteY13" fmla="*/ 239886 h 750920"/>
                <a:gd name="connsiteX14" fmla="*/ 176755 w 734000"/>
                <a:gd name="connsiteY14" fmla="*/ 263336 h 750920"/>
                <a:gd name="connsiteX15" fmla="*/ 204557 w 734000"/>
                <a:gd name="connsiteY15" fmla="*/ 351656 h 750920"/>
                <a:gd name="connsiteX16" fmla="*/ 280854 w 734000"/>
                <a:gd name="connsiteY16" fmla="*/ 374078 h 750920"/>
                <a:gd name="connsiteX17" fmla="*/ 318685 w 734000"/>
                <a:gd name="connsiteY17" fmla="*/ 359731 h 750920"/>
                <a:gd name="connsiteX18" fmla="*/ 369238 w 734000"/>
                <a:gd name="connsiteY18" fmla="*/ 406094 h 750920"/>
                <a:gd name="connsiteX19" fmla="*/ 326994 w 734000"/>
                <a:gd name="connsiteY19" fmla="*/ 394913 h 750920"/>
                <a:gd name="connsiteX20" fmla="*/ 284800 w 734000"/>
                <a:gd name="connsiteY20" fmla="*/ 436762 h 750920"/>
                <a:gd name="connsiteX21" fmla="*/ 385369 w 734000"/>
                <a:gd name="connsiteY21" fmla="*/ 463301 h 750920"/>
                <a:gd name="connsiteX22" fmla="*/ 415793 w 734000"/>
                <a:gd name="connsiteY22" fmla="*/ 448788 h 750920"/>
                <a:gd name="connsiteX23" fmla="*/ 428615 w 734000"/>
                <a:gd name="connsiteY23" fmla="*/ 460548 h 750920"/>
                <a:gd name="connsiteX24" fmla="*/ 454984 w 734000"/>
                <a:gd name="connsiteY24" fmla="*/ 431796 h 750920"/>
                <a:gd name="connsiteX25" fmla="*/ 443119 w 734000"/>
                <a:gd name="connsiteY25" fmla="*/ 420914 h 750920"/>
                <a:gd name="connsiteX26" fmla="*/ 457464 w 734000"/>
                <a:gd name="connsiteY26" fmla="*/ 388329 h 750920"/>
                <a:gd name="connsiteX27" fmla="*/ 428362 w 734000"/>
                <a:gd name="connsiteY27" fmla="*/ 290293 h 750920"/>
                <a:gd name="connsiteX28" fmla="*/ 428522 w 734000"/>
                <a:gd name="connsiteY28" fmla="*/ 290106 h 750920"/>
                <a:gd name="connsiteX29" fmla="*/ 427395 w 734000"/>
                <a:gd name="connsiteY29" fmla="*/ 289278 h 750920"/>
                <a:gd name="connsiteX30" fmla="*/ 427012 w 734000"/>
                <a:gd name="connsiteY30" fmla="*/ 288876 h 750920"/>
                <a:gd name="connsiteX31" fmla="*/ 426946 w 734000"/>
                <a:gd name="connsiteY31" fmla="*/ 288948 h 750920"/>
                <a:gd name="connsiteX32" fmla="*/ 352820 w 734000"/>
                <a:gd name="connsiteY32" fmla="*/ 269915 h 750920"/>
                <a:gd name="connsiteX33" fmla="*/ 307521 w 734000"/>
                <a:gd name="connsiteY33" fmla="*/ 296559 h 750920"/>
                <a:gd name="connsiteX34" fmla="*/ 255205 w 734000"/>
                <a:gd name="connsiteY34" fmla="*/ 248580 h 750920"/>
                <a:gd name="connsiteX35" fmla="*/ 258260 w 734000"/>
                <a:gd name="connsiteY35" fmla="*/ 247261 h 750920"/>
                <a:gd name="connsiteX36" fmla="*/ 296362 w 734000"/>
                <a:gd name="connsiteY36" fmla="*/ 257316 h 750920"/>
                <a:gd name="connsiteX37" fmla="*/ 334346 w 734000"/>
                <a:gd name="connsiteY37" fmla="*/ 219643 h 750920"/>
                <a:gd name="connsiteX38" fmla="*/ 243811 w 734000"/>
                <a:gd name="connsiteY38" fmla="*/ 195752 h 750920"/>
                <a:gd name="connsiteX39" fmla="*/ 213820 w 734000"/>
                <a:gd name="connsiteY39" fmla="*/ 210627 h 750920"/>
                <a:gd name="connsiteX40" fmla="*/ 201636 w 734000"/>
                <a:gd name="connsiteY40" fmla="*/ 199453 h 750920"/>
                <a:gd name="connsiteX41" fmla="*/ 175268 w 734000"/>
                <a:gd name="connsiteY41" fmla="*/ 228204 h 750920"/>
                <a:gd name="connsiteX42" fmla="*/ 0 w 734000"/>
                <a:gd name="connsiteY42" fmla="*/ 314704 h 750920"/>
                <a:gd name="connsiteX43" fmla="*/ 225227 w 734000"/>
                <a:gd name="connsiteY43" fmla="*/ 640 h 750920"/>
                <a:gd name="connsiteX44" fmla="*/ 674161 w 734000"/>
                <a:gd name="connsiteY44" fmla="*/ 143730 h 750920"/>
                <a:gd name="connsiteX45" fmla="*/ 625461 w 734000"/>
                <a:gd name="connsiteY45" fmla="*/ 591045 h 750920"/>
                <a:gd name="connsiteX46" fmla="*/ 193414 w 734000"/>
                <a:gd name="connsiteY46" fmla="*/ 684437 h 750920"/>
                <a:gd name="connsiteX47" fmla="*/ 0 w 734000"/>
                <a:gd name="connsiteY47" fmla="*/ 314704 h 750920"/>
                <a:gd name="connsiteX0" fmla="*/ 348892 w 734000"/>
                <a:gd name="connsiteY0" fmla="*/ 334499 h 740807"/>
                <a:gd name="connsiteX1" fmla="*/ 361732 w 734000"/>
                <a:gd name="connsiteY1" fmla="*/ 325976 h 740807"/>
                <a:gd name="connsiteX2" fmla="*/ 387597 w 734000"/>
                <a:gd name="connsiteY2" fmla="*/ 333463 h 740807"/>
                <a:gd name="connsiteX3" fmla="*/ 399661 w 734000"/>
                <a:gd name="connsiteY3" fmla="*/ 374530 h 740807"/>
                <a:gd name="connsiteX4" fmla="*/ 398080 w 734000"/>
                <a:gd name="connsiteY4" fmla="*/ 379610 h 740807"/>
                <a:gd name="connsiteX5" fmla="*/ 348892 w 734000"/>
                <a:gd name="connsiteY5" fmla="*/ 334499 h 740807"/>
                <a:gd name="connsiteX6" fmla="*/ 230573 w 734000"/>
                <a:gd name="connsiteY6" fmla="*/ 278925 h 740807"/>
                <a:gd name="connsiteX7" fmla="*/ 274785 w 734000"/>
                <a:gd name="connsiteY7" fmla="*/ 319471 h 740807"/>
                <a:gd name="connsiteX8" fmla="*/ 274325 w 734000"/>
                <a:gd name="connsiteY8" fmla="*/ 319587 h 740807"/>
                <a:gd name="connsiteX9" fmla="*/ 239949 w 734000"/>
                <a:gd name="connsiteY9" fmla="*/ 309719 h 740807"/>
                <a:gd name="connsiteX10" fmla="*/ 239704 w 734000"/>
                <a:gd name="connsiteY10" fmla="*/ 310010 h 740807"/>
                <a:gd name="connsiteX11" fmla="*/ 230573 w 734000"/>
                <a:gd name="connsiteY11" fmla="*/ 278925 h 740807"/>
                <a:gd name="connsiteX12" fmla="*/ 175268 w 734000"/>
                <a:gd name="connsiteY12" fmla="*/ 228204 h 740807"/>
                <a:gd name="connsiteX13" fmla="*/ 188006 w 734000"/>
                <a:gd name="connsiteY13" fmla="*/ 239886 h 740807"/>
                <a:gd name="connsiteX14" fmla="*/ 176755 w 734000"/>
                <a:gd name="connsiteY14" fmla="*/ 263336 h 740807"/>
                <a:gd name="connsiteX15" fmla="*/ 204557 w 734000"/>
                <a:gd name="connsiteY15" fmla="*/ 351656 h 740807"/>
                <a:gd name="connsiteX16" fmla="*/ 280854 w 734000"/>
                <a:gd name="connsiteY16" fmla="*/ 374078 h 740807"/>
                <a:gd name="connsiteX17" fmla="*/ 318685 w 734000"/>
                <a:gd name="connsiteY17" fmla="*/ 359731 h 740807"/>
                <a:gd name="connsiteX18" fmla="*/ 369238 w 734000"/>
                <a:gd name="connsiteY18" fmla="*/ 406094 h 740807"/>
                <a:gd name="connsiteX19" fmla="*/ 326994 w 734000"/>
                <a:gd name="connsiteY19" fmla="*/ 394913 h 740807"/>
                <a:gd name="connsiteX20" fmla="*/ 284800 w 734000"/>
                <a:gd name="connsiteY20" fmla="*/ 436762 h 740807"/>
                <a:gd name="connsiteX21" fmla="*/ 385369 w 734000"/>
                <a:gd name="connsiteY21" fmla="*/ 463301 h 740807"/>
                <a:gd name="connsiteX22" fmla="*/ 415793 w 734000"/>
                <a:gd name="connsiteY22" fmla="*/ 448788 h 740807"/>
                <a:gd name="connsiteX23" fmla="*/ 428615 w 734000"/>
                <a:gd name="connsiteY23" fmla="*/ 460548 h 740807"/>
                <a:gd name="connsiteX24" fmla="*/ 454984 w 734000"/>
                <a:gd name="connsiteY24" fmla="*/ 431796 h 740807"/>
                <a:gd name="connsiteX25" fmla="*/ 443119 w 734000"/>
                <a:gd name="connsiteY25" fmla="*/ 420914 h 740807"/>
                <a:gd name="connsiteX26" fmla="*/ 457464 w 734000"/>
                <a:gd name="connsiteY26" fmla="*/ 388329 h 740807"/>
                <a:gd name="connsiteX27" fmla="*/ 428362 w 734000"/>
                <a:gd name="connsiteY27" fmla="*/ 290293 h 740807"/>
                <a:gd name="connsiteX28" fmla="*/ 428522 w 734000"/>
                <a:gd name="connsiteY28" fmla="*/ 290106 h 740807"/>
                <a:gd name="connsiteX29" fmla="*/ 427395 w 734000"/>
                <a:gd name="connsiteY29" fmla="*/ 289278 h 740807"/>
                <a:gd name="connsiteX30" fmla="*/ 427012 w 734000"/>
                <a:gd name="connsiteY30" fmla="*/ 288876 h 740807"/>
                <a:gd name="connsiteX31" fmla="*/ 426946 w 734000"/>
                <a:gd name="connsiteY31" fmla="*/ 288948 h 740807"/>
                <a:gd name="connsiteX32" fmla="*/ 352820 w 734000"/>
                <a:gd name="connsiteY32" fmla="*/ 269915 h 740807"/>
                <a:gd name="connsiteX33" fmla="*/ 307521 w 734000"/>
                <a:gd name="connsiteY33" fmla="*/ 296559 h 740807"/>
                <a:gd name="connsiteX34" fmla="*/ 255205 w 734000"/>
                <a:gd name="connsiteY34" fmla="*/ 248580 h 740807"/>
                <a:gd name="connsiteX35" fmla="*/ 258260 w 734000"/>
                <a:gd name="connsiteY35" fmla="*/ 247261 h 740807"/>
                <a:gd name="connsiteX36" fmla="*/ 296362 w 734000"/>
                <a:gd name="connsiteY36" fmla="*/ 257316 h 740807"/>
                <a:gd name="connsiteX37" fmla="*/ 334346 w 734000"/>
                <a:gd name="connsiteY37" fmla="*/ 219643 h 740807"/>
                <a:gd name="connsiteX38" fmla="*/ 243811 w 734000"/>
                <a:gd name="connsiteY38" fmla="*/ 195752 h 740807"/>
                <a:gd name="connsiteX39" fmla="*/ 213820 w 734000"/>
                <a:gd name="connsiteY39" fmla="*/ 210627 h 740807"/>
                <a:gd name="connsiteX40" fmla="*/ 201636 w 734000"/>
                <a:gd name="connsiteY40" fmla="*/ 199453 h 740807"/>
                <a:gd name="connsiteX41" fmla="*/ 175268 w 734000"/>
                <a:gd name="connsiteY41" fmla="*/ 228204 h 740807"/>
                <a:gd name="connsiteX42" fmla="*/ 0 w 734000"/>
                <a:gd name="connsiteY42" fmla="*/ 314704 h 740807"/>
                <a:gd name="connsiteX43" fmla="*/ 225227 w 734000"/>
                <a:gd name="connsiteY43" fmla="*/ 640 h 740807"/>
                <a:gd name="connsiteX44" fmla="*/ 674161 w 734000"/>
                <a:gd name="connsiteY44" fmla="*/ 143730 h 740807"/>
                <a:gd name="connsiteX45" fmla="*/ 625461 w 734000"/>
                <a:gd name="connsiteY45" fmla="*/ 591045 h 740807"/>
                <a:gd name="connsiteX46" fmla="*/ 175864 w 734000"/>
                <a:gd name="connsiteY46" fmla="*/ 668341 h 740807"/>
                <a:gd name="connsiteX47" fmla="*/ 0 w 734000"/>
                <a:gd name="connsiteY47" fmla="*/ 314704 h 740807"/>
                <a:gd name="connsiteX0" fmla="*/ 348892 w 734000"/>
                <a:gd name="connsiteY0" fmla="*/ 334499 h 746516"/>
                <a:gd name="connsiteX1" fmla="*/ 361732 w 734000"/>
                <a:gd name="connsiteY1" fmla="*/ 325976 h 746516"/>
                <a:gd name="connsiteX2" fmla="*/ 387597 w 734000"/>
                <a:gd name="connsiteY2" fmla="*/ 333463 h 746516"/>
                <a:gd name="connsiteX3" fmla="*/ 399661 w 734000"/>
                <a:gd name="connsiteY3" fmla="*/ 374530 h 746516"/>
                <a:gd name="connsiteX4" fmla="*/ 398080 w 734000"/>
                <a:gd name="connsiteY4" fmla="*/ 379610 h 746516"/>
                <a:gd name="connsiteX5" fmla="*/ 348892 w 734000"/>
                <a:gd name="connsiteY5" fmla="*/ 334499 h 746516"/>
                <a:gd name="connsiteX6" fmla="*/ 230573 w 734000"/>
                <a:gd name="connsiteY6" fmla="*/ 278925 h 746516"/>
                <a:gd name="connsiteX7" fmla="*/ 274785 w 734000"/>
                <a:gd name="connsiteY7" fmla="*/ 319471 h 746516"/>
                <a:gd name="connsiteX8" fmla="*/ 274325 w 734000"/>
                <a:gd name="connsiteY8" fmla="*/ 319587 h 746516"/>
                <a:gd name="connsiteX9" fmla="*/ 239949 w 734000"/>
                <a:gd name="connsiteY9" fmla="*/ 309719 h 746516"/>
                <a:gd name="connsiteX10" fmla="*/ 239704 w 734000"/>
                <a:gd name="connsiteY10" fmla="*/ 310010 h 746516"/>
                <a:gd name="connsiteX11" fmla="*/ 230573 w 734000"/>
                <a:gd name="connsiteY11" fmla="*/ 278925 h 746516"/>
                <a:gd name="connsiteX12" fmla="*/ 175268 w 734000"/>
                <a:gd name="connsiteY12" fmla="*/ 228204 h 746516"/>
                <a:gd name="connsiteX13" fmla="*/ 188006 w 734000"/>
                <a:gd name="connsiteY13" fmla="*/ 239886 h 746516"/>
                <a:gd name="connsiteX14" fmla="*/ 176755 w 734000"/>
                <a:gd name="connsiteY14" fmla="*/ 263336 h 746516"/>
                <a:gd name="connsiteX15" fmla="*/ 204557 w 734000"/>
                <a:gd name="connsiteY15" fmla="*/ 351656 h 746516"/>
                <a:gd name="connsiteX16" fmla="*/ 280854 w 734000"/>
                <a:gd name="connsiteY16" fmla="*/ 374078 h 746516"/>
                <a:gd name="connsiteX17" fmla="*/ 318685 w 734000"/>
                <a:gd name="connsiteY17" fmla="*/ 359731 h 746516"/>
                <a:gd name="connsiteX18" fmla="*/ 369238 w 734000"/>
                <a:gd name="connsiteY18" fmla="*/ 406094 h 746516"/>
                <a:gd name="connsiteX19" fmla="*/ 326994 w 734000"/>
                <a:gd name="connsiteY19" fmla="*/ 394913 h 746516"/>
                <a:gd name="connsiteX20" fmla="*/ 284800 w 734000"/>
                <a:gd name="connsiteY20" fmla="*/ 436762 h 746516"/>
                <a:gd name="connsiteX21" fmla="*/ 385369 w 734000"/>
                <a:gd name="connsiteY21" fmla="*/ 463301 h 746516"/>
                <a:gd name="connsiteX22" fmla="*/ 415793 w 734000"/>
                <a:gd name="connsiteY22" fmla="*/ 448788 h 746516"/>
                <a:gd name="connsiteX23" fmla="*/ 428615 w 734000"/>
                <a:gd name="connsiteY23" fmla="*/ 460548 h 746516"/>
                <a:gd name="connsiteX24" fmla="*/ 454984 w 734000"/>
                <a:gd name="connsiteY24" fmla="*/ 431796 h 746516"/>
                <a:gd name="connsiteX25" fmla="*/ 443119 w 734000"/>
                <a:gd name="connsiteY25" fmla="*/ 420914 h 746516"/>
                <a:gd name="connsiteX26" fmla="*/ 457464 w 734000"/>
                <a:gd name="connsiteY26" fmla="*/ 388329 h 746516"/>
                <a:gd name="connsiteX27" fmla="*/ 428362 w 734000"/>
                <a:gd name="connsiteY27" fmla="*/ 290293 h 746516"/>
                <a:gd name="connsiteX28" fmla="*/ 428522 w 734000"/>
                <a:gd name="connsiteY28" fmla="*/ 290106 h 746516"/>
                <a:gd name="connsiteX29" fmla="*/ 427395 w 734000"/>
                <a:gd name="connsiteY29" fmla="*/ 289278 h 746516"/>
                <a:gd name="connsiteX30" fmla="*/ 427012 w 734000"/>
                <a:gd name="connsiteY30" fmla="*/ 288876 h 746516"/>
                <a:gd name="connsiteX31" fmla="*/ 426946 w 734000"/>
                <a:gd name="connsiteY31" fmla="*/ 288948 h 746516"/>
                <a:gd name="connsiteX32" fmla="*/ 352820 w 734000"/>
                <a:gd name="connsiteY32" fmla="*/ 269915 h 746516"/>
                <a:gd name="connsiteX33" fmla="*/ 307521 w 734000"/>
                <a:gd name="connsiteY33" fmla="*/ 296559 h 746516"/>
                <a:gd name="connsiteX34" fmla="*/ 255205 w 734000"/>
                <a:gd name="connsiteY34" fmla="*/ 248580 h 746516"/>
                <a:gd name="connsiteX35" fmla="*/ 258260 w 734000"/>
                <a:gd name="connsiteY35" fmla="*/ 247261 h 746516"/>
                <a:gd name="connsiteX36" fmla="*/ 296362 w 734000"/>
                <a:gd name="connsiteY36" fmla="*/ 257316 h 746516"/>
                <a:gd name="connsiteX37" fmla="*/ 334346 w 734000"/>
                <a:gd name="connsiteY37" fmla="*/ 219643 h 746516"/>
                <a:gd name="connsiteX38" fmla="*/ 243811 w 734000"/>
                <a:gd name="connsiteY38" fmla="*/ 195752 h 746516"/>
                <a:gd name="connsiteX39" fmla="*/ 213820 w 734000"/>
                <a:gd name="connsiteY39" fmla="*/ 210627 h 746516"/>
                <a:gd name="connsiteX40" fmla="*/ 201636 w 734000"/>
                <a:gd name="connsiteY40" fmla="*/ 199453 h 746516"/>
                <a:gd name="connsiteX41" fmla="*/ 175268 w 734000"/>
                <a:gd name="connsiteY41" fmla="*/ 228204 h 746516"/>
                <a:gd name="connsiteX42" fmla="*/ 0 w 734000"/>
                <a:gd name="connsiteY42" fmla="*/ 314704 h 746516"/>
                <a:gd name="connsiteX43" fmla="*/ 225227 w 734000"/>
                <a:gd name="connsiteY43" fmla="*/ 640 h 746516"/>
                <a:gd name="connsiteX44" fmla="*/ 674161 w 734000"/>
                <a:gd name="connsiteY44" fmla="*/ 143730 h 746516"/>
                <a:gd name="connsiteX45" fmla="*/ 625461 w 734000"/>
                <a:gd name="connsiteY45" fmla="*/ 591045 h 746516"/>
                <a:gd name="connsiteX46" fmla="*/ 157724 w 734000"/>
                <a:gd name="connsiteY46" fmla="*/ 677553 h 746516"/>
                <a:gd name="connsiteX47" fmla="*/ 0 w 734000"/>
                <a:gd name="connsiteY47" fmla="*/ 314704 h 746516"/>
                <a:gd name="connsiteX0" fmla="*/ 348892 w 729929"/>
                <a:gd name="connsiteY0" fmla="*/ 332354 h 744371"/>
                <a:gd name="connsiteX1" fmla="*/ 361732 w 729929"/>
                <a:gd name="connsiteY1" fmla="*/ 323831 h 744371"/>
                <a:gd name="connsiteX2" fmla="*/ 387597 w 729929"/>
                <a:gd name="connsiteY2" fmla="*/ 331318 h 744371"/>
                <a:gd name="connsiteX3" fmla="*/ 399661 w 729929"/>
                <a:gd name="connsiteY3" fmla="*/ 372385 h 744371"/>
                <a:gd name="connsiteX4" fmla="*/ 398080 w 729929"/>
                <a:gd name="connsiteY4" fmla="*/ 377465 h 744371"/>
                <a:gd name="connsiteX5" fmla="*/ 348892 w 729929"/>
                <a:gd name="connsiteY5" fmla="*/ 332354 h 744371"/>
                <a:gd name="connsiteX6" fmla="*/ 230573 w 729929"/>
                <a:gd name="connsiteY6" fmla="*/ 276780 h 744371"/>
                <a:gd name="connsiteX7" fmla="*/ 274785 w 729929"/>
                <a:gd name="connsiteY7" fmla="*/ 317326 h 744371"/>
                <a:gd name="connsiteX8" fmla="*/ 274325 w 729929"/>
                <a:gd name="connsiteY8" fmla="*/ 317442 h 744371"/>
                <a:gd name="connsiteX9" fmla="*/ 239949 w 729929"/>
                <a:gd name="connsiteY9" fmla="*/ 307574 h 744371"/>
                <a:gd name="connsiteX10" fmla="*/ 239704 w 729929"/>
                <a:gd name="connsiteY10" fmla="*/ 307865 h 744371"/>
                <a:gd name="connsiteX11" fmla="*/ 230573 w 729929"/>
                <a:gd name="connsiteY11" fmla="*/ 276780 h 744371"/>
                <a:gd name="connsiteX12" fmla="*/ 175268 w 729929"/>
                <a:gd name="connsiteY12" fmla="*/ 226059 h 744371"/>
                <a:gd name="connsiteX13" fmla="*/ 188006 w 729929"/>
                <a:gd name="connsiteY13" fmla="*/ 237741 h 744371"/>
                <a:gd name="connsiteX14" fmla="*/ 176755 w 729929"/>
                <a:gd name="connsiteY14" fmla="*/ 261191 h 744371"/>
                <a:gd name="connsiteX15" fmla="*/ 204557 w 729929"/>
                <a:gd name="connsiteY15" fmla="*/ 349511 h 744371"/>
                <a:gd name="connsiteX16" fmla="*/ 280854 w 729929"/>
                <a:gd name="connsiteY16" fmla="*/ 371933 h 744371"/>
                <a:gd name="connsiteX17" fmla="*/ 318685 w 729929"/>
                <a:gd name="connsiteY17" fmla="*/ 357586 h 744371"/>
                <a:gd name="connsiteX18" fmla="*/ 369238 w 729929"/>
                <a:gd name="connsiteY18" fmla="*/ 403949 h 744371"/>
                <a:gd name="connsiteX19" fmla="*/ 326994 w 729929"/>
                <a:gd name="connsiteY19" fmla="*/ 392768 h 744371"/>
                <a:gd name="connsiteX20" fmla="*/ 284800 w 729929"/>
                <a:gd name="connsiteY20" fmla="*/ 434617 h 744371"/>
                <a:gd name="connsiteX21" fmla="*/ 385369 w 729929"/>
                <a:gd name="connsiteY21" fmla="*/ 461156 h 744371"/>
                <a:gd name="connsiteX22" fmla="*/ 415793 w 729929"/>
                <a:gd name="connsiteY22" fmla="*/ 446643 h 744371"/>
                <a:gd name="connsiteX23" fmla="*/ 428615 w 729929"/>
                <a:gd name="connsiteY23" fmla="*/ 458403 h 744371"/>
                <a:gd name="connsiteX24" fmla="*/ 454984 w 729929"/>
                <a:gd name="connsiteY24" fmla="*/ 429651 h 744371"/>
                <a:gd name="connsiteX25" fmla="*/ 443119 w 729929"/>
                <a:gd name="connsiteY25" fmla="*/ 418769 h 744371"/>
                <a:gd name="connsiteX26" fmla="*/ 457464 w 729929"/>
                <a:gd name="connsiteY26" fmla="*/ 386184 h 744371"/>
                <a:gd name="connsiteX27" fmla="*/ 428362 w 729929"/>
                <a:gd name="connsiteY27" fmla="*/ 288148 h 744371"/>
                <a:gd name="connsiteX28" fmla="*/ 428522 w 729929"/>
                <a:gd name="connsiteY28" fmla="*/ 287961 h 744371"/>
                <a:gd name="connsiteX29" fmla="*/ 427395 w 729929"/>
                <a:gd name="connsiteY29" fmla="*/ 287133 h 744371"/>
                <a:gd name="connsiteX30" fmla="*/ 427012 w 729929"/>
                <a:gd name="connsiteY30" fmla="*/ 286731 h 744371"/>
                <a:gd name="connsiteX31" fmla="*/ 426946 w 729929"/>
                <a:gd name="connsiteY31" fmla="*/ 286803 h 744371"/>
                <a:gd name="connsiteX32" fmla="*/ 352820 w 729929"/>
                <a:gd name="connsiteY32" fmla="*/ 267770 h 744371"/>
                <a:gd name="connsiteX33" fmla="*/ 307521 w 729929"/>
                <a:gd name="connsiteY33" fmla="*/ 294414 h 744371"/>
                <a:gd name="connsiteX34" fmla="*/ 255205 w 729929"/>
                <a:gd name="connsiteY34" fmla="*/ 246435 h 744371"/>
                <a:gd name="connsiteX35" fmla="*/ 258260 w 729929"/>
                <a:gd name="connsiteY35" fmla="*/ 245116 h 744371"/>
                <a:gd name="connsiteX36" fmla="*/ 296362 w 729929"/>
                <a:gd name="connsiteY36" fmla="*/ 255171 h 744371"/>
                <a:gd name="connsiteX37" fmla="*/ 334346 w 729929"/>
                <a:gd name="connsiteY37" fmla="*/ 217498 h 744371"/>
                <a:gd name="connsiteX38" fmla="*/ 243811 w 729929"/>
                <a:gd name="connsiteY38" fmla="*/ 193607 h 744371"/>
                <a:gd name="connsiteX39" fmla="*/ 213820 w 729929"/>
                <a:gd name="connsiteY39" fmla="*/ 208482 h 744371"/>
                <a:gd name="connsiteX40" fmla="*/ 201636 w 729929"/>
                <a:gd name="connsiteY40" fmla="*/ 197308 h 744371"/>
                <a:gd name="connsiteX41" fmla="*/ 175268 w 729929"/>
                <a:gd name="connsiteY41" fmla="*/ 226059 h 744371"/>
                <a:gd name="connsiteX42" fmla="*/ 0 w 729929"/>
                <a:gd name="connsiteY42" fmla="*/ 312559 h 744371"/>
                <a:gd name="connsiteX43" fmla="*/ 213524 w 729929"/>
                <a:gd name="connsiteY43" fmla="*/ 687 h 744371"/>
                <a:gd name="connsiteX44" fmla="*/ 674161 w 729929"/>
                <a:gd name="connsiteY44" fmla="*/ 141585 h 744371"/>
                <a:gd name="connsiteX45" fmla="*/ 625461 w 729929"/>
                <a:gd name="connsiteY45" fmla="*/ 588900 h 744371"/>
                <a:gd name="connsiteX46" fmla="*/ 157724 w 729929"/>
                <a:gd name="connsiteY46" fmla="*/ 675408 h 744371"/>
                <a:gd name="connsiteX47" fmla="*/ 0 w 729929"/>
                <a:gd name="connsiteY47" fmla="*/ 312559 h 74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29929" h="744371">
                  <a:moveTo>
                    <a:pt x="348892" y="332354"/>
                  </a:moveTo>
                  <a:cubicBezTo>
                    <a:pt x="352388" y="329029"/>
                    <a:pt x="356359" y="326061"/>
                    <a:pt x="361732" y="323831"/>
                  </a:cubicBezTo>
                  <a:cubicBezTo>
                    <a:pt x="374189" y="321528"/>
                    <a:pt x="379381" y="323623"/>
                    <a:pt x="387597" y="331318"/>
                  </a:cubicBezTo>
                  <a:cubicBezTo>
                    <a:pt x="398618" y="341866"/>
                    <a:pt x="403216" y="357495"/>
                    <a:pt x="399661" y="372385"/>
                  </a:cubicBezTo>
                  <a:cubicBezTo>
                    <a:pt x="399245" y="374125"/>
                    <a:pt x="398726" y="375825"/>
                    <a:pt x="398080" y="377465"/>
                  </a:cubicBezTo>
                  <a:lnTo>
                    <a:pt x="348892" y="332354"/>
                  </a:lnTo>
                  <a:close/>
                  <a:moveTo>
                    <a:pt x="230573" y="276780"/>
                  </a:moveTo>
                  <a:lnTo>
                    <a:pt x="274785" y="317326"/>
                  </a:lnTo>
                  <a:lnTo>
                    <a:pt x="274325" y="317442"/>
                  </a:lnTo>
                  <a:cubicBezTo>
                    <a:pt x="260660" y="320930"/>
                    <a:pt x="248947" y="316497"/>
                    <a:pt x="239949" y="307574"/>
                  </a:cubicBezTo>
                  <a:lnTo>
                    <a:pt x="239704" y="307865"/>
                  </a:lnTo>
                  <a:cubicBezTo>
                    <a:pt x="231988" y="299485"/>
                    <a:pt x="228612" y="288033"/>
                    <a:pt x="230573" y="276780"/>
                  </a:cubicBezTo>
                  <a:close/>
                  <a:moveTo>
                    <a:pt x="175268" y="226059"/>
                  </a:moveTo>
                  <a:lnTo>
                    <a:pt x="188006" y="237741"/>
                  </a:lnTo>
                  <a:cubicBezTo>
                    <a:pt x="183964" y="244973"/>
                    <a:pt x="178732" y="252910"/>
                    <a:pt x="176755" y="261191"/>
                  </a:cubicBezTo>
                  <a:cubicBezTo>
                    <a:pt x="168623" y="294406"/>
                    <a:pt x="174493" y="321834"/>
                    <a:pt x="204557" y="349511"/>
                  </a:cubicBezTo>
                  <a:cubicBezTo>
                    <a:pt x="225638" y="367415"/>
                    <a:pt x="253310" y="375547"/>
                    <a:pt x="280854" y="371933"/>
                  </a:cubicBezTo>
                  <a:cubicBezTo>
                    <a:pt x="294628" y="370126"/>
                    <a:pt x="307353" y="365103"/>
                    <a:pt x="318685" y="357586"/>
                  </a:cubicBezTo>
                  <a:lnTo>
                    <a:pt x="369238" y="403949"/>
                  </a:lnTo>
                  <a:cubicBezTo>
                    <a:pt x="354173" y="408155"/>
                    <a:pt x="338011" y="403876"/>
                    <a:pt x="326994" y="392768"/>
                  </a:cubicBezTo>
                  <a:lnTo>
                    <a:pt x="284800" y="434617"/>
                  </a:lnTo>
                  <a:cubicBezTo>
                    <a:pt x="311024" y="461056"/>
                    <a:pt x="349514" y="471213"/>
                    <a:pt x="385369" y="461156"/>
                  </a:cubicBezTo>
                  <a:cubicBezTo>
                    <a:pt x="396446" y="458049"/>
                    <a:pt x="406734" y="453163"/>
                    <a:pt x="415793" y="446643"/>
                  </a:cubicBezTo>
                  <a:lnTo>
                    <a:pt x="428615" y="458403"/>
                  </a:lnTo>
                  <a:lnTo>
                    <a:pt x="454984" y="429651"/>
                  </a:lnTo>
                  <a:lnTo>
                    <a:pt x="443119" y="418769"/>
                  </a:lnTo>
                  <a:cubicBezTo>
                    <a:pt x="449792" y="409048"/>
                    <a:pt x="454639" y="398018"/>
                    <a:pt x="457464" y="386184"/>
                  </a:cubicBezTo>
                  <a:cubicBezTo>
                    <a:pt x="465960" y="350599"/>
                    <a:pt x="454859" y="313234"/>
                    <a:pt x="428362" y="288148"/>
                  </a:cubicBezTo>
                  <a:lnTo>
                    <a:pt x="428522" y="287961"/>
                  </a:lnTo>
                  <a:cubicBezTo>
                    <a:pt x="428167" y="287660"/>
                    <a:pt x="427809" y="287362"/>
                    <a:pt x="427395" y="287133"/>
                  </a:cubicBezTo>
                  <a:lnTo>
                    <a:pt x="427012" y="286731"/>
                  </a:lnTo>
                  <a:lnTo>
                    <a:pt x="426946" y="286803"/>
                  </a:lnTo>
                  <a:cubicBezTo>
                    <a:pt x="406154" y="269986"/>
                    <a:pt x="378148" y="260836"/>
                    <a:pt x="352820" y="267770"/>
                  </a:cubicBezTo>
                  <a:cubicBezTo>
                    <a:pt x="336255" y="272306"/>
                    <a:pt x="322112" y="280465"/>
                    <a:pt x="307521" y="294414"/>
                  </a:cubicBezTo>
                  <a:lnTo>
                    <a:pt x="255205" y="246435"/>
                  </a:lnTo>
                  <a:lnTo>
                    <a:pt x="258260" y="245116"/>
                  </a:lnTo>
                  <a:cubicBezTo>
                    <a:pt x="271844" y="241306"/>
                    <a:pt x="286426" y="245154"/>
                    <a:pt x="296362" y="255171"/>
                  </a:cubicBezTo>
                  <a:lnTo>
                    <a:pt x="334346" y="217498"/>
                  </a:lnTo>
                  <a:cubicBezTo>
                    <a:pt x="310738" y="193696"/>
                    <a:pt x="276089" y="184553"/>
                    <a:pt x="243811" y="193607"/>
                  </a:cubicBezTo>
                  <a:cubicBezTo>
                    <a:pt x="232788" y="196699"/>
                    <a:pt x="222632" y="201748"/>
                    <a:pt x="213820" y="208482"/>
                  </a:cubicBezTo>
                  <a:lnTo>
                    <a:pt x="201636" y="197308"/>
                  </a:lnTo>
                  <a:lnTo>
                    <a:pt x="175268" y="226059"/>
                  </a:lnTo>
                  <a:close/>
                  <a:moveTo>
                    <a:pt x="0" y="312559"/>
                  </a:moveTo>
                  <a:cubicBezTo>
                    <a:pt x="86239" y="219186"/>
                    <a:pt x="140005" y="115419"/>
                    <a:pt x="213524" y="687"/>
                  </a:cubicBezTo>
                  <a:cubicBezTo>
                    <a:pt x="387144" y="-6545"/>
                    <a:pt x="605505" y="43550"/>
                    <a:pt x="674161" y="141585"/>
                  </a:cubicBezTo>
                  <a:cubicBezTo>
                    <a:pt x="742817" y="239621"/>
                    <a:pt x="769900" y="428944"/>
                    <a:pt x="625461" y="588900"/>
                  </a:cubicBezTo>
                  <a:cubicBezTo>
                    <a:pt x="475818" y="769866"/>
                    <a:pt x="290388" y="784759"/>
                    <a:pt x="157724" y="675408"/>
                  </a:cubicBezTo>
                  <a:cubicBezTo>
                    <a:pt x="49897" y="575950"/>
                    <a:pt x="27078" y="415510"/>
                    <a:pt x="0" y="312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Diagonal Stripe 18">
              <a:extLst>
                <a:ext uri="{FF2B5EF4-FFF2-40B4-BE49-F238E27FC236}">
                  <a16:creationId xmlns:a16="http://schemas.microsoft.com/office/drawing/2014/main" xmlns="" id="{8A9D72A3-6FB5-4809-942B-7737C5364641}"/>
                </a:ext>
              </a:extLst>
            </p:cNvPr>
            <p:cNvSpPr>
              <a:spLocks noChangeAspect="1"/>
            </p:cNvSpPr>
            <p:nvPr/>
          </p:nvSpPr>
          <p:spPr>
            <a:xfrm rot="1410982">
              <a:off x="4070449" y="2766517"/>
              <a:ext cx="664631" cy="516467"/>
            </a:xfrm>
            <a:custGeom>
              <a:avLst/>
              <a:gdLst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41534 w 423074"/>
                <a:gd name="connsiteY4" fmla="*/ 362378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53673 w 423074"/>
                <a:gd name="connsiteY4" fmla="*/ 370280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24557 w 423074"/>
                <a:gd name="connsiteY4" fmla="*/ 398504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89082 w 423074"/>
                <a:gd name="connsiteY4" fmla="*/ 331670 h 479287"/>
                <a:gd name="connsiteX5" fmla="*/ 324557 w 423074"/>
                <a:gd name="connsiteY5" fmla="*/ 398504 h 479287"/>
                <a:gd name="connsiteX6" fmla="*/ 185579 w 423074"/>
                <a:gd name="connsiteY6" fmla="*/ 451773 h 479287"/>
                <a:gd name="connsiteX7" fmla="*/ 28008 w 423074"/>
                <a:gd name="connsiteY7" fmla="*/ 458124 h 479287"/>
                <a:gd name="connsiteX8" fmla="*/ 98259 w 423074"/>
                <a:gd name="connsiteY8" fmla="*/ 319870 h 479287"/>
                <a:gd name="connsiteX9" fmla="*/ 135309 w 423074"/>
                <a:gd name="connsiteY9" fmla="*/ 155518 h 479287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9082 w 423074"/>
                <a:gd name="connsiteY4" fmla="*/ 331670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47379 w 423074"/>
                <a:gd name="connsiteY5" fmla="*/ 380662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396687"/>
                <a:gd name="connsiteY0" fmla="*/ 155783 h 479551"/>
                <a:gd name="connsiteX1" fmla="*/ 261657 w 396687"/>
                <a:gd name="connsiteY1" fmla="*/ 131196 h 479551"/>
                <a:gd name="connsiteX2" fmla="*/ 348802 w 396687"/>
                <a:gd name="connsiteY2" fmla="*/ 1231 h 479551"/>
                <a:gd name="connsiteX3" fmla="*/ 384590 w 396687"/>
                <a:gd name="connsiteY3" fmla="*/ 232383 h 479551"/>
                <a:gd name="connsiteX4" fmla="*/ 388499 w 396687"/>
                <a:gd name="connsiteY4" fmla="*/ 318477 h 479551"/>
                <a:gd name="connsiteX5" fmla="*/ 347379 w 396687"/>
                <a:gd name="connsiteY5" fmla="*/ 380927 h 479551"/>
                <a:gd name="connsiteX6" fmla="*/ 185579 w 396687"/>
                <a:gd name="connsiteY6" fmla="*/ 452037 h 479551"/>
                <a:gd name="connsiteX7" fmla="*/ 28008 w 396687"/>
                <a:gd name="connsiteY7" fmla="*/ 458389 h 479551"/>
                <a:gd name="connsiteX8" fmla="*/ 98259 w 396687"/>
                <a:gd name="connsiteY8" fmla="*/ 320135 h 479551"/>
                <a:gd name="connsiteX9" fmla="*/ 135309 w 396687"/>
                <a:gd name="connsiteY9" fmla="*/ 155783 h 479551"/>
                <a:gd name="connsiteX0" fmla="*/ 135309 w 411002"/>
                <a:gd name="connsiteY0" fmla="*/ 155418 h 479186"/>
                <a:gd name="connsiteX1" fmla="*/ 261657 w 411002"/>
                <a:gd name="connsiteY1" fmla="*/ 130831 h 479186"/>
                <a:gd name="connsiteX2" fmla="*/ 348802 w 411002"/>
                <a:gd name="connsiteY2" fmla="*/ 866 h 479186"/>
                <a:gd name="connsiteX3" fmla="*/ 400684 w 411002"/>
                <a:gd name="connsiteY3" fmla="*/ 214469 h 479186"/>
                <a:gd name="connsiteX4" fmla="*/ 388499 w 411002"/>
                <a:gd name="connsiteY4" fmla="*/ 318112 h 479186"/>
                <a:gd name="connsiteX5" fmla="*/ 347379 w 411002"/>
                <a:gd name="connsiteY5" fmla="*/ 380562 h 479186"/>
                <a:gd name="connsiteX6" fmla="*/ 185579 w 411002"/>
                <a:gd name="connsiteY6" fmla="*/ 451672 h 479186"/>
                <a:gd name="connsiteX7" fmla="*/ 28008 w 411002"/>
                <a:gd name="connsiteY7" fmla="*/ 458024 h 479186"/>
                <a:gd name="connsiteX8" fmla="*/ 98259 w 411002"/>
                <a:gd name="connsiteY8" fmla="*/ 319770 h 479186"/>
                <a:gd name="connsiteX9" fmla="*/ 135309 w 411002"/>
                <a:gd name="connsiteY9" fmla="*/ 155418 h 479186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71696 w 421299"/>
                <a:gd name="connsiteY4" fmla="*/ 332990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4515 w 421299"/>
                <a:gd name="connsiteY4" fmla="*/ 332607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8346"/>
                <a:gd name="connsiteY0" fmla="*/ 68274 h 392042"/>
                <a:gd name="connsiteX1" fmla="*/ 261657 w 408346"/>
                <a:gd name="connsiteY1" fmla="*/ 43687 h 392042"/>
                <a:gd name="connsiteX2" fmla="*/ 358989 w 408346"/>
                <a:gd name="connsiteY2" fmla="*/ 2779 h 392042"/>
                <a:gd name="connsiteX3" fmla="*/ 396200 w 408346"/>
                <a:gd name="connsiteY3" fmla="*/ 150460 h 392042"/>
                <a:gd name="connsiteX4" fmla="*/ 384515 w 408346"/>
                <a:gd name="connsiteY4" fmla="*/ 245686 h 392042"/>
                <a:gd name="connsiteX5" fmla="*/ 298292 w 408346"/>
                <a:gd name="connsiteY5" fmla="*/ 294003 h 392042"/>
                <a:gd name="connsiteX6" fmla="*/ 185579 w 408346"/>
                <a:gd name="connsiteY6" fmla="*/ 364528 h 392042"/>
                <a:gd name="connsiteX7" fmla="*/ 28008 w 408346"/>
                <a:gd name="connsiteY7" fmla="*/ 370880 h 392042"/>
                <a:gd name="connsiteX8" fmla="*/ 98259 w 408346"/>
                <a:gd name="connsiteY8" fmla="*/ 232626 h 392042"/>
                <a:gd name="connsiteX9" fmla="*/ 135309 w 408346"/>
                <a:gd name="connsiteY9" fmla="*/ 68274 h 392042"/>
                <a:gd name="connsiteX0" fmla="*/ 135309 w 409233"/>
                <a:gd name="connsiteY0" fmla="*/ 65611 h 389379"/>
                <a:gd name="connsiteX1" fmla="*/ 261657 w 409233"/>
                <a:gd name="connsiteY1" fmla="*/ 41024 h 389379"/>
                <a:gd name="connsiteX2" fmla="*/ 358989 w 409233"/>
                <a:gd name="connsiteY2" fmla="*/ 116 h 389379"/>
                <a:gd name="connsiteX3" fmla="*/ 396200 w 409233"/>
                <a:gd name="connsiteY3" fmla="*/ 147797 h 389379"/>
                <a:gd name="connsiteX4" fmla="*/ 384515 w 409233"/>
                <a:gd name="connsiteY4" fmla="*/ 243023 h 389379"/>
                <a:gd name="connsiteX5" fmla="*/ 298292 w 409233"/>
                <a:gd name="connsiteY5" fmla="*/ 291340 h 389379"/>
                <a:gd name="connsiteX6" fmla="*/ 185579 w 409233"/>
                <a:gd name="connsiteY6" fmla="*/ 361865 h 389379"/>
                <a:gd name="connsiteX7" fmla="*/ 28008 w 409233"/>
                <a:gd name="connsiteY7" fmla="*/ 368217 h 389379"/>
                <a:gd name="connsiteX8" fmla="*/ 98259 w 409233"/>
                <a:gd name="connsiteY8" fmla="*/ 229963 h 389379"/>
                <a:gd name="connsiteX9" fmla="*/ 135309 w 409233"/>
                <a:gd name="connsiteY9" fmla="*/ 65611 h 389379"/>
                <a:gd name="connsiteX0" fmla="*/ 135309 w 408718"/>
                <a:gd name="connsiteY0" fmla="*/ 67195 h 390963"/>
                <a:gd name="connsiteX1" fmla="*/ 245806 w 408718"/>
                <a:gd name="connsiteY1" fmla="*/ 59894 h 390963"/>
                <a:gd name="connsiteX2" fmla="*/ 358989 w 408718"/>
                <a:gd name="connsiteY2" fmla="*/ 1700 h 390963"/>
                <a:gd name="connsiteX3" fmla="*/ 396200 w 408718"/>
                <a:gd name="connsiteY3" fmla="*/ 149381 h 390963"/>
                <a:gd name="connsiteX4" fmla="*/ 384515 w 408718"/>
                <a:gd name="connsiteY4" fmla="*/ 244607 h 390963"/>
                <a:gd name="connsiteX5" fmla="*/ 298292 w 408718"/>
                <a:gd name="connsiteY5" fmla="*/ 292924 h 390963"/>
                <a:gd name="connsiteX6" fmla="*/ 185579 w 408718"/>
                <a:gd name="connsiteY6" fmla="*/ 363449 h 390963"/>
                <a:gd name="connsiteX7" fmla="*/ 28008 w 408718"/>
                <a:gd name="connsiteY7" fmla="*/ 369801 h 390963"/>
                <a:gd name="connsiteX8" fmla="*/ 98259 w 408718"/>
                <a:gd name="connsiteY8" fmla="*/ 231547 h 390963"/>
                <a:gd name="connsiteX9" fmla="*/ 135309 w 408718"/>
                <a:gd name="connsiteY9" fmla="*/ 67195 h 390963"/>
                <a:gd name="connsiteX0" fmla="*/ 135309 w 411878"/>
                <a:gd name="connsiteY0" fmla="*/ 68198 h 391966"/>
                <a:gd name="connsiteX1" fmla="*/ 358989 w 411878"/>
                <a:gd name="connsiteY1" fmla="*/ 2703 h 391966"/>
                <a:gd name="connsiteX2" fmla="*/ 396200 w 411878"/>
                <a:gd name="connsiteY2" fmla="*/ 150384 h 391966"/>
                <a:gd name="connsiteX3" fmla="*/ 384515 w 411878"/>
                <a:gd name="connsiteY3" fmla="*/ 245610 h 391966"/>
                <a:gd name="connsiteX4" fmla="*/ 298292 w 411878"/>
                <a:gd name="connsiteY4" fmla="*/ 293927 h 391966"/>
                <a:gd name="connsiteX5" fmla="*/ 185579 w 411878"/>
                <a:gd name="connsiteY5" fmla="*/ 364452 h 391966"/>
                <a:gd name="connsiteX6" fmla="*/ 28008 w 411878"/>
                <a:gd name="connsiteY6" fmla="*/ 370804 h 391966"/>
                <a:gd name="connsiteX7" fmla="*/ 98259 w 411878"/>
                <a:gd name="connsiteY7" fmla="*/ 232550 h 391966"/>
                <a:gd name="connsiteX8" fmla="*/ 135309 w 411878"/>
                <a:gd name="connsiteY8" fmla="*/ 68198 h 391966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08083 w 383889"/>
                <a:gd name="connsiteY0" fmla="*/ 70375 h 394143"/>
                <a:gd name="connsiteX1" fmla="*/ 331763 w 383889"/>
                <a:gd name="connsiteY1" fmla="*/ 4880 h 394143"/>
                <a:gd name="connsiteX2" fmla="*/ 368974 w 383889"/>
                <a:gd name="connsiteY2" fmla="*/ 152561 h 394143"/>
                <a:gd name="connsiteX3" fmla="*/ 357289 w 383889"/>
                <a:gd name="connsiteY3" fmla="*/ 247787 h 394143"/>
                <a:gd name="connsiteX4" fmla="*/ 271066 w 383889"/>
                <a:gd name="connsiteY4" fmla="*/ 296104 h 394143"/>
                <a:gd name="connsiteX5" fmla="*/ 158353 w 383889"/>
                <a:gd name="connsiteY5" fmla="*/ 366629 h 394143"/>
                <a:gd name="connsiteX6" fmla="*/ 782 w 383889"/>
                <a:gd name="connsiteY6" fmla="*/ 372981 h 394143"/>
                <a:gd name="connsiteX7" fmla="*/ 108083 w 383889"/>
                <a:gd name="connsiteY7" fmla="*/ 70375 h 394143"/>
                <a:gd name="connsiteX0" fmla="*/ 117788 w 393594"/>
                <a:gd name="connsiteY0" fmla="*/ 70375 h 394143"/>
                <a:gd name="connsiteX1" fmla="*/ 341468 w 393594"/>
                <a:gd name="connsiteY1" fmla="*/ 4880 h 394143"/>
                <a:gd name="connsiteX2" fmla="*/ 378679 w 393594"/>
                <a:gd name="connsiteY2" fmla="*/ 152561 h 394143"/>
                <a:gd name="connsiteX3" fmla="*/ 366994 w 393594"/>
                <a:gd name="connsiteY3" fmla="*/ 247787 h 394143"/>
                <a:gd name="connsiteX4" fmla="*/ 280771 w 393594"/>
                <a:gd name="connsiteY4" fmla="*/ 296104 h 394143"/>
                <a:gd name="connsiteX5" fmla="*/ 168058 w 393594"/>
                <a:gd name="connsiteY5" fmla="*/ 366629 h 394143"/>
                <a:gd name="connsiteX6" fmla="*/ 10487 w 393594"/>
                <a:gd name="connsiteY6" fmla="*/ 372981 h 394143"/>
                <a:gd name="connsiteX7" fmla="*/ 117788 w 393594"/>
                <a:gd name="connsiteY7" fmla="*/ 70375 h 394143"/>
                <a:gd name="connsiteX0" fmla="*/ 126405 w 402211"/>
                <a:gd name="connsiteY0" fmla="*/ 70375 h 394143"/>
                <a:gd name="connsiteX1" fmla="*/ 350085 w 402211"/>
                <a:gd name="connsiteY1" fmla="*/ 4880 h 394143"/>
                <a:gd name="connsiteX2" fmla="*/ 387296 w 402211"/>
                <a:gd name="connsiteY2" fmla="*/ 152561 h 394143"/>
                <a:gd name="connsiteX3" fmla="*/ 375611 w 402211"/>
                <a:gd name="connsiteY3" fmla="*/ 247787 h 394143"/>
                <a:gd name="connsiteX4" fmla="*/ 289388 w 402211"/>
                <a:gd name="connsiteY4" fmla="*/ 296104 h 394143"/>
                <a:gd name="connsiteX5" fmla="*/ 176675 w 402211"/>
                <a:gd name="connsiteY5" fmla="*/ 366629 h 394143"/>
                <a:gd name="connsiteX6" fmla="*/ 19104 w 402211"/>
                <a:gd name="connsiteY6" fmla="*/ 372981 h 394143"/>
                <a:gd name="connsiteX7" fmla="*/ 126405 w 402211"/>
                <a:gd name="connsiteY7" fmla="*/ 70375 h 394143"/>
                <a:gd name="connsiteX0" fmla="*/ 123649 w 399455"/>
                <a:gd name="connsiteY0" fmla="*/ 70375 h 394143"/>
                <a:gd name="connsiteX1" fmla="*/ 347329 w 399455"/>
                <a:gd name="connsiteY1" fmla="*/ 4880 h 394143"/>
                <a:gd name="connsiteX2" fmla="*/ 384540 w 399455"/>
                <a:gd name="connsiteY2" fmla="*/ 152561 h 394143"/>
                <a:gd name="connsiteX3" fmla="*/ 372855 w 399455"/>
                <a:gd name="connsiteY3" fmla="*/ 247787 h 394143"/>
                <a:gd name="connsiteX4" fmla="*/ 286632 w 399455"/>
                <a:gd name="connsiteY4" fmla="*/ 296104 h 394143"/>
                <a:gd name="connsiteX5" fmla="*/ 173919 w 399455"/>
                <a:gd name="connsiteY5" fmla="*/ 366629 h 394143"/>
                <a:gd name="connsiteX6" fmla="*/ 16348 w 399455"/>
                <a:gd name="connsiteY6" fmla="*/ 372981 h 394143"/>
                <a:gd name="connsiteX7" fmla="*/ 123649 w 399455"/>
                <a:gd name="connsiteY7" fmla="*/ 70375 h 394143"/>
                <a:gd name="connsiteX0" fmla="*/ 109959 w 385765"/>
                <a:gd name="connsiteY0" fmla="*/ 70375 h 394143"/>
                <a:gd name="connsiteX1" fmla="*/ 333639 w 385765"/>
                <a:gd name="connsiteY1" fmla="*/ 4880 h 394143"/>
                <a:gd name="connsiteX2" fmla="*/ 370850 w 385765"/>
                <a:gd name="connsiteY2" fmla="*/ 152561 h 394143"/>
                <a:gd name="connsiteX3" fmla="*/ 359165 w 385765"/>
                <a:gd name="connsiteY3" fmla="*/ 247787 h 394143"/>
                <a:gd name="connsiteX4" fmla="*/ 272942 w 385765"/>
                <a:gd name="connsiteY4" fmla="*/ 296104 h 394143"/>
                <a:gd name="connsiteX5" fmla="*/ 160229 w 385765"/>
                <a:gd name="connsiteY5" fmla="*/ 366629 h 394143"/>
                <a:gd name="connsiteX6" fmla="*/ 2658 w 385765"/>
                <a:gd name="connsiteY6" fmla="*/ 372981 h 394143"/>
                <a:gd name="connsiteX7" fmla="*/ 64907 w 385765"/>
                <a:gd name="connsiteY7" fmla="*/ 229031 h 394143"/>
                <a:gd name="connsiteX8" fmla="*/ 109959 w 385765"/>
                <a:gd name="connsiteY8" fmla="*/ 70375 h 394143"/>
                <a:gd name="connsiteX0" fmla="*/ 111916 w 387722"/>
                <a:gd name="connsiteY0" fmla="*/ 70375 h 394143"/>
                <a:gd name="connsiteX1" fmla="*/ 335596 w 387722"/>
                <a:gd name="connsiteY1" fmla="*/ 4880 h 394143"/>
                <a:gd name="connsiteX2" fmla="*/ 372807 w 387722"/>
                <a:gd name="connsiteY2" fmla="*/ 152561 h 394143"/>
                <a:gd name="connsiteX3" fmla="*/ 361122 w 387722"/>
                <a:gd name="connsiteY3" fmla="*/ 247787 h 394143"/>
                <a:gd name="connsiteX4" fmla="*/ 274899 w 387722"/>
                <a:gd name="connsiteY4" fmla="*/ 296104 h 394143"/>
                <a:gd name="connsiteX5" fmla="*/ 162186 w 387722"/>
                <a:gd name="connsiteY5" fmla="*/ 366629 h 394143"/>
                <a:gd name="connsiteX6" fmla="*/ 4615 w 387722"/>
                <a:gd name="connsiteY6" fmla="*/ 372981 h 394143"/>
                <a:gd name="connsiteX7" fmla="*/ 66864 w 387722"/>
                <a:gd name="connsiteY7" fmla="*/ 229031 h 394143"/>
                <a:gd name="connsiteX8" fmla="*/ 111916 w 38772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8520"/>
                <a:gd name="connsiteY0" fmla="*/ 73202 h 396970"/>
                <a:gd name="connsiteX1" fmla="*/ 352826 w 408520"/>
                <a:gd name="connsiteY1" fmla="*/ 7707 h 396970"/>
                <a:gd name="connsiteX2" fmla="*/ 390037 w 408520"/>
                <a:gd name="connsiteY2" fmla="*/ 155388 h 396970"/>
                <a:gd name="connsiteX3" fmla="*/ 378352 w 408520"/>
                <a:gd name="connsiteY3" fmla="*/ 250614 h 396970"/>
                <a:gd name="connsiteX4" fmla="*/ 292129 w 408520"/>
                <a:gd name="connsiteY4" fmla="*/ 298931 h 396970"/>
                <a:gd name="connsiteX5" fmla="*/ 179416 w 408520"/>
                <a:gd name="connsiteY5" fmla="*/ 369456 h 396970"/>
                <a:gd name="connsiteX6" fmla="*/ 21845 w 408520"/>
                <a:gd name="connsiteY6" fmla="*/ 375808 h 396970"/>
                <a:gd name="connsiteX7" fmla="*/ 84094 w 408520"/>
                <a:gd name="connsiteY7" fmla="*/ 231858 h 396970"/>
                <a:gd name="connsiteX8" fmla="*/ 129146 w 408520"/>
                <a:gd name="connsiteY8" fmla="*/ 73202 h 396970"/>
                <a:gd name="connsiteX0" fmla="*/ 129146 w 423602"/>
                <a:gd name="connsiteY0" fmla="*/ 70985 h 394753"/>
                <a:gd name="connsiteX1" fmla="*/ 352826 w 423602"/>
                <a:gd name="connsiteY1" fmla="*/ 5490 h 394753"/>
                <a:gd name="connsiteX2" fmla="*/ 390037 w 423602"/>
                <a:gd name="connsiteY2" fmla="*/ 153171 h 394753"/>
                <a:gd name="connsiteX3" fmla="*/ 378352 w 423602"/>
                <a:gd name="connsiteY3" fmla="*/ 248397 h 394753"/>
                <a:gd name="connsiteX4" fmla="*/ 292129 w 423602"/>
                <a:gd name="connsiteY4" fmla="*/ 296714 h 394753"/>
                <a:gd name="connsiteX5" fmla="*/ 179416 w 423602"/>
                <a:gd name="connsiteY5" fmla="*/ 367239 h 394753"/>
                <a:gd name="connsiteX6" fmla="*/ 21845 w 423602"/>
                <a:gd name="connsiteY6" fmla="*/ 373591 h 394753"/>
                <a:gd name="connsiteX7" fmla="*/ 84094 w 423602"/>
                <a:gd name="connsiteY7" fmla="*/ 229641 h 394753"/>
                <a:gd name="connsiteX8" fmla="*/ 129146 w 423602"/>
                <a:gd name="connsiteY8" fmla="*/ 70985 h 394753"/>
                <a:gd name="connsiteX0" fmla="*/ 129146 w 423602"/>
                <a:gd name="connsiteY0" fmla="*/ 70985 h 385169"/>
                <a:gd name="connsiteX1" fmla="*/ 352826 w 423602"/>
                <a:gd name="connsiteY1" fmla="*/ 5490 h 385169"/>
                <a:gd name="connsiteX2" fmla="*/ 390037 w 423602"/>
                <a:gd name="connsiteY2" fmla="*/ 153171 h 385169"/>
                <a:gd name="connsiteX3" fmla="*/ 378352 w 423602"/>
                <a:gd name="connsiteY3" fmla="*/ 248397 h 385169"/>
                <a:gd name="connsiteX4" fmla="*/ 292129 w 423602"/>
                <a:gd name="connsiteY4" fmla="*/ 296714 h 385169"/>
                <a:gd name="connsiteX5" fmla="*/ 209601 w 423602"/>
                <a:gd name="connsiteY5" fmla="*/ 341119 h 385169"/>
                <a:gd name="connsiteX6" fmla="*/ 21845 w 423602"/>
                <a:gd name="connsiteY6" fmla="*/ 373591 h 385169"/>
                <a:gd name="connsiteX7" fmla="*/ 84094 w 423602"/>
                <a:gd name="connsiteY7" fmla="*/ 229641 h 385169"/>
                <a:gd name="connsiteX8" fmla="*/ 129146 w 423602"/>
                <a:gd name="connsiteY8" fmla="*/ 70985 h 385169"/>
                <a:gd name="connsiteX0" fmla="*/ 129146 w 423602"/>
                <a:gd name="connsiteY0" fmla="*/ 70985 h 382096"/>
                <a:gd name="connsiteX1" fmla="*/ 352826 w 423602"/>
                <a:gd name="connsiteY1" fmla="*/ 5490 h 382096"/>
                <a:gd name="connsiteX2" fmla="*/ 390037 w 423602"/>
                <a:gd name="connsiteY2" fmla="*/ 153171 h 382096"/>
                <a:gd name="connsiteX3" fmla="*/ 378352 w 423602"/>
                <a:gd name="connsiteY3" fmla="*/ 248397 h 382096"/>
                <a:gd name="connsiteX4" fmla="*/ 292129 w 423602"/>
                <a:gd name="connsiteY4" fmla="*/ 296714 h 382096"/>
                <a:gd name="connsiteX5" fmla="*/ 217952 w 423602"/>
                <a:gd name="connsiteY5" fmla="*/ 324499 h 382096"/>
                <a:gd name="connsiteX6" fmla="*/ 21845 w 423602"/>
                <a:gd name="connsiteY6" fmla="*/ 373591 h 382096"/>
                <a:gd name="connsiteX7" fmla="*/ 84094 w 423602"/>
                <a:gd name="connsiteY7" fmla="*/ 229641 h 382096"/>
                <a:gd name="connsiteX8" fmla="*/ 129146 w 423602"/>
                <a:gd name="connsiteY8" fmla="*/ 70985 h 382096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13079"/>
                <a:gd name="connsiteY0" fmla="*/ 72048 h 384078"/>
                <a:gd name="connsiteX1" fmla="*/ 352826 w 413079"/>
                <a:gd name="connsiteY1" fmla="*/ 6553 h 384078"/>
                <a:gd name="connsiteX2" fmla="*/ 380119 w 413079"/>
                <a:gd name="connsiteY2" fmla="*/ 139979 h 384078"/>
                <a:gd name="connsiteX3" fmla="*/ 378352 w 413079"/>
                <a:gd name="connsiteY3" fmla="*/ 249460 h 384078"/>
                <a:gd name="connsiteX4" fmla="*/ 299730 w 413079"/>
                <a:gd name="connsiteY4" fmla="*/ 315245 h 384078"/>
                <a:gd name="connsiteX5" fmla="*/ 217952 w 413079"/>
                <a:gd name="connsiteY5" fmla="*/ 325562 h 384078"/>
                <a:gd name="connsiteX6" fmla="*/ 21845 w 413079"/>
                <a:gd name="connsiteY6" fmla="*/ 374654 h 384078"/>
                <a:gd name="connsiteX7" fmla="*/ 84094 w 413079"/>
                <a:gd name="connsiteY7" fmla="*/ 230704 h 384078"/>
                <a:gd name="connsiteX8" fmla="*/ 129146 w 413079"/>
                <a:gd name="connsiteY8" fmla="*/ 72048 h 384078"/>
                <a:gd name="connsiteX0" fmla="*/ 129146 w 421008"/>
                <a:gd name="connsiteY0" fmla="*/ 72048 h 384078"/>
                <a:gd name="connsiteX1" fmla="*/ 352826 w 421008"/>
                <a:gd name="connsiteY1" fmla="*/ 6553 h 384078"/>
                <a:gd name="connsiteX2" fmla="*/ 380119 w 421008"/>
                <a:gd name="connsiteY2" fmla="*/ 139979 h 384078"/>
                <a:gd name="connsiteX3" fmla="*/ 378352 w 421008"/>
                <a:gd name="connsiteY3" fmla="*/ 249460 h 384078"/>
                <a:gd name="connsiteX4" fmla="*/ 299730 w 421008"/>
                <a:gd name="connsiteY4" fmla="*/ 315245 h 384078"/>
                <a:gd name="connsiteX5" fmla="*/ 217952 w 421008"/>
                <a:gd name="connsiteY5" fmla="*/ 325562 h 384078"/>
                <a:gd name="connsiteX6" fmla="*/ 21845 w 421008"/>
                <a:gd name="connsiteY6" fmla="*/ 374654 h 384078"/>
                <a:gd name="connsiteX7" fmla="*/ 84094 w 421008"/>
                <a:gd name="connsiteY7" fmla="*/ 230704 h 384078"/>
                <a:gd name="connsiteX8" fmla="*/ 129146 w 421008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299730 w 466537"/>
                <a:gd name="connsiteY4" fmla="*/ 315245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317369 w 466537"/>
                <a:gd name="connsiteY4" fmla="*/ 270429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71705"/>
                <a:gd name="connsiteY0" fmla="*/ 72048 h 384078"/>
                <a:gd name="connsiteX1" fmla="*/ 352826 w 471705"/>
                <a:gd name="connsiteY1" fmla="*/ 6553 h 384078"/>
                <a:gd name="connsiteX2" fmla="*/ 380119 w 471705"/>
                <a:gd name="connsiteY2" fmla="*/ 139979 h 384078"/>
                <a:gd name="connsiteX3" fmla="*/ 460904 w 471705"/>
                <a:gd name="connsiteY3" fmla="*/ 217252 h 384078"/>
                <a:gd name="connsiteX4" fmla="*/ 217952 w 471705"/>
                <a:gd name="connsiteY4" fmla="*/ 325562 h 384078"/>
                <a:gd name="connsiteX5" fmla="*/ 21845 w 471705"/>
                <a:gd name="connsiteY5" fmla="*/ 374654 h 384078"/>
                <a:gd name="connsiteX6" fmla="*/ 84094 w 471705"/>
                <a:gd name="connsiteY6" fmla="*/ 230704 h 384078"/>
                <a:gd name="connsiteX7" fmla="*/ 129146 w 471705"/>
                <a:gd name="connsiteY7" fmla="*/ 72048 h 3840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9169"/>
                <a:gd name="connsiteY0" fmla="*/ 71748 h 383778"/>
                <a:gd name="connsiteX1" fmla="*/ 352826 w 479169"/>
                <a:gd name="connsiteY1" fmla="*/ 6253 h 383778"/>
                <a:gd name="connsiteX2" fmla="*/ 389487 w 479169"/>
                <a:gd name="connsiteY2" fmla="*/ 135602 h 383778"/>
                <a:gd name="connsiteX3" fmla="*/ 467960 w 479169"/>
                <a:gd name="connsiteY3" fmla="*/ 199026 h 383778"/>
                <a:gd name="connsiteX4" fmla="*/ 217952 w 479169"/>
                <a:gd name="connsiteY4" fmla="*/ 325262 h 383778"/>
                <a:gd name="connsiteX5" fmla="*/ 21845 w 479169"/>
                <a:gd name="connsiteY5" fmla="*/ 374354 h 383778"/>
                <a:gd name="connsiteX6" fmla="*/ 84094 w 479169"/>
                <a:gd name="connsiteY6" fmla="*/ 230404 h 383778"/>
                <a:gd name="connsiteX7" fmla="*/ 129146 w 479169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38929 h 350959"/>
                <a:gd name="connsiteX1" fmla="*/ 266889 w 467960"/>
                <a:gd name="connsiteY1" fmla="*/ 40543 h 350959"/>
                <a:gd name="connsiteX2" fmla="*/ 389487 w 467960"/>
                <a:gd name="connsiteY2" fmla="*/ 102783 h 350959"/>
                <a:gd name="connsiteX3" fmla="*/ 467960 w 467960"/>
                <a:gd name="connsiteY3" fmla="*/ 166207 h 350959"/>
                <a:gd name="connsiteX4" fmla="*/ 217952 w 467960"/>
                <a:gd name="connsiteY4" fmla="*/ 292443 h 350959"/>
                <a:gd name="connsiteX5" fmla="*/ 21845 w 467960"/>
                <a:gd name="connsiteY5" fmla="*/ 341535 h 350959"/>
                <a:gd name="connsiteX6" fmla="*/ 84094 w 467960"/>
                <a:gd name="connsiteY6" fmla="*/ 197585 h 350959"/>
                <a:gd name="connsiteX7" fmla="*/ 129146 w 467960"/>
                <a:gd name="connsiteY7" fmla="*/ 38929 h 350959"/>
                <a:gd name="connsiteX0" fmla="*/ 129146 w 467960"/>
                <a:gd name="connsiteY0" fmla="*/ 32109 h 344139"/>
                <a:gd name="connsiteX1" fmla="*/ 266889 w 467960"/>
                <a:gd name="connsiteY1" fmla="*/ 33723 h 344139"/>
                <a:gd name="connsiteX2" fmla="*/ 389487 w 467960"/>
                <a:gd name="connsiteY2" fmla="*/ 95963 h 344139"/>
                <a:gd name="connsiteX3" fmla="*/ 467960 w 467960"/>
                <a:gd name="connsiteY3" fmla="*/ 159387 h 344139"/>
                <a:gd name="connsiteX4" fmla="*/ 217952 w 467960"/>
                <a:gd name="connsiteY4" fmla="*/ 285623 h 344139"/>
                <a:gd name="connsiteX5" fmla="*/ 21845 w 467960"/>
                <a:gd name="connsiteY5" fmla="*/ 334715 h 344139"/>
                <a:gd name="connsiteX6" fmla="*/ 84094 w 467960"/>
                <a:gd name="connsiteY6" fmla="*/ 190765 h 344139"/>
                <a:gd name="connsiteX7" fmla="*/ 129146 w 467960"/>
                <a:gd name="connsiteY7" fmla="*/ 32109 h 344139"/>
                <a:gd name="connsiteX0" fmla="*/ 129146 w 467960"/>
                <a:gd name="connsiteY0" fmla="*/ 38148 h 350178"/>
                <a:gd name="connsiteX1" fmla="*/ 266889 w 467960"/>
                <a:gd name="connsiteY1" fmla="*/ 39762 h 350178"/>
                <a:gd name="connsiteX2" fmla="*/ 417998 w 467960"/>
                <a:gd name="connsiteY2" fmla="*/ 82167 h 350178"/>
                <a:gd name="connsiteX3" fmla="*/ 467960 w 467960"/>
                <a:gd name="connsiteY3" fmla="*/ 165426 h 350178"/>
                <a:gd name="connsiteX4" fmla="*/ 217952 w 467960"/>
                <a:gd name="connsiteY4" fmla="*/ 291662 h 350178"/>
                <a:gd name="connsiteX5" fmla="*/ 21845 w 467960"/>
                <a:gd name="connsiteY5" fmla="*/ 340754 h 350178"/>
                <a:gd name="connsiteX6" fmla="*/ 84094 w 467960"/>
                <a:gd name="connsiteY6" fmla="*/ 196804 h 350178"/>
                <a:gd name="connsiteX7" fmla="*/ 129146 w 467960"/>
                <a:gd name="connsiteY7" fmla="*/ 38148 h 350178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42237 h 354267"/>
                <a:gd name="connsiteX1" fmla="*/ 287390 w 467960"/>
                <a:gd name="connsiteY1" fmla="*/ 31216 h 354267"/>
                <a:gd name="connsiteX2" fmla="*/ 402384 w 467960"/>
                <a:gd name="connsiteY2" fmla="*/ 93051 h 354267"/>
                <a:gd name="connsiteX3" fmla="*/ 467960 w 467960"/>
                <a:gd name="connsiteY3" fmla="*/ 169515 h 354267"/>
                <a:gd name="connsiteX4" fmla="*/ 217952 w 467960"/>
                <a:gd name="connsiteY4" fmla="*/ 295751 h 354267"/>
                <a:gd name="connsiteX5" fmla="*/ 21845 w 467960"/>
                <a:gd name="connsiteY5" fmla="*/ 344843 h 354267"/>
                <a:gd name="connsiteX6" fmla="*/ 84094 w 467960"/>
                <a:gd name="connsiteY6" fmla="*/ 200893 h 354267"/>
                <a:gd name="connsiteX7" fmla="*/ 129146 w 467960"/>
                <a:gd name="connsiteY7" fmla="*/ 42237 h 354267"/>
                <a:gd name="connsiteX0" fmla="*/ 129146 w 467960"/>
                <a:gd name="connsiteY0" fmla="*/ 36796 h 348826"/>
                <a:gd name="connsiteX1" fmla="*/ 287390 w 467960"/>
                <a:gd name="connsiteY1" fmla="*/ 25775 h 348826"/>
                <a:gd name="connsiteX2" fmla="*/ 402384 w 467960"/>
                <a:gd name="connsiteY2" fmla="*/ 87610 h 348826"/>
                <a:gd name="connsiteX3" fmla="*/ 467960 w 467960"/>
                <a:gd name="connsiteY3" fmla="*/ 164074 h 348826"/>
                <a:gd name="connsiteX4" fmla="*/ 217952 w 467960"/>
                <a:gd name="connsiteY4" fmla="*/ 290310 h 348826"/>
                <a:gd name="connsiteX5" fmla="*/ 21845 w 467960"/>
                <a:gd name="connsiteY5" fmla="*/ 339402 h 348826"/>
                <a:gd name="connsiteX6" fmla="*/ 84094 w 467960"/>
                <a:gd name="connsiteY6" fmla="*/ 195452 h 348826"/>
                <a:gd name="connsiteX7" fmla="*/ 129146 w 467960"/>
                <a:gd name="connsiteY7" fmla="*/ 36796 h 348826"/>
                <a:gd name="connsiteX0" fmla="*/ 111767 w 467960"/>
                <a:gd name="connsiteY0" fmla="*/ 45721 h 346475"/>
                <a:gd name="connsiteX1" fmla="*/ 287390 w 467960"/>
                <a:gd name="connsiteY1" fmla="*/ 23424 h 346475"/>
                <a:gd name="connsiteX2" fmla="*/ 402384 w 467960"/>
                <a:gd name="connsiteY2" fmla="*/ 85259 h 346475"/>
                <a:gd name="connsiteX3" fmla="*/ 467960 w 467960"/>
                <a:gd name="connsiteY3" fmla="*/ 161723 h 346475"/>
                <a:gd name="connsiteX4" fmla="*/ 217952 w 467960"/>
                <a:gd name="connsiteY4" fmla="*/ 287959 h 346475"/>
                <a:gd name="connsiteX5" fmla="*/ 21845 w 467960"/>
                <a:gd name="connsiteY5" fmla="*/ 337051 h 346475"/>
                <a:gd name="connsiteX6" fmla="*/ 84094 w 467960"/>
                <a:gd name="connsiteY6" fmla="*/ 193101 h 346475"/>
                <a:gd name="connsiteX7" fmla="*/ 111767 w 467960"/>
                <a:gd name="connsiteY7" fmla="*/ 45721 h 346475"/>
                <a:gd name="connsiteX0" fmla="*/ 111767 w 467960"/>
                <a:gd name="connsiteY0" fmla="*/ 54635 h 355389"/>
                <a:gd name="connsiteX1" fmla="*/ 287390 w 467960"/>
                <a:gd name="connsiteY1" fmla="*/ 32338 h 355389"/>
                <a:gd name="connsiteX2" fmla="*/ 402384 w 467960"/>
                <a:gd name="connsiteY2" fmla="*/ 94173 h 355389"/>
                <a:gd name="connsiteX3" fmla="*/ 467960 w 467960"/>
                <a:gd name="connsiteY3" fmla="*/ 170637 h 355389"/>
                <a:gd name="connsiteX4" fmla="*/ 217952 w 467960"/>
                <a:gd name="connsiteY4" fmla="*/ 296873 h 355389"/>
                <a:gd name="connsiteX5" fmla="*/ 21845 w 467960"/>
                <a:gd name="connsiteY5" fmla="*/ 345965 h 355389"/>
                <a:gd name="connsiteX6" fmla="*/ 84094 w 467960"/>
                <a:gd name="connsiteY6" fmla="*/ 202015 h 355389"/>
                <a:gd name="connsiteX7" fmla="*/ 111767 w 467960"/>
                <a:gd name="connsiteY7" fmla="*/ 54635 h 355389"/>
                <a:gd name="connsiteX0" fmla="*/ 116194 w 472387"/>
                <a:gd name="connsiteY0" fmla="*/ 54635 h 355389"/>
                <a:gd name="connsiteX1" fmla="*/ 291817 w 472387"/>
                <a:gd name="connsiteY1" fmla="*/ 32338 h 355389"/>
                <a:gd name="connsiteX2" fmla="*/ 406811 w 472387"/>
                <a:gd name="connsiteY2" fmla="*/ 94173 h 355389"/>
                <a:gd name="connsiteX3" fmla="*/ 472387 w 472387"/>
                <a:gd name="connsiteY3" fmla="*/ 170637 h 355389"/>
                <a:gd name="connsiteX4" fmla="*/ 222379 w 472387"/>
                <a:gd name="connsiteY4" fmla="*/ 296873 h 355389"/>
                <a:gd name="connsiteX5" fmla="*/ 26272 w 472387"/>
                <a:gd name="connsiteY5" fmla="*/ 345965 h 355389"/>
                <a:gd name="connsiteX6" fmla="*/ 67615 w 472387"/>
                <a:gd name="connsiteY6" fmla="*/ 222254 h 355389"/>
                <a:gd name="connsiteX7" fmla="*/ 116194 w 472387"/>
                <a:gd name="connsiteY7" fmla="*/ 54635 h 355389"/>
                <a:gd name="connsiteX0" fmla="*/ 92570 w 472387"/>
                <a:gd name="connsiteY0" fmla="*/ 52058 h 338818"/>
                <a:gd name="connsiteX1" fmla="*/ 291817 w 472387"/>
                <a:gd name="connsiteY1" fmla="*/ 15767 h 338818"/>
                <a:gd name="connsiteX2" fmla="*/ 406811 w 472387"/>
                <a:gd name="connsiteY2" fmla="*/ 77602 h 338818"/>
                <a:gd name="connsiteX3" fmla="*/ 472387 w 472387"/>
                <a:gd name="connsiteY3" fmla="*/ 154066 h 338818"/>
                <a:gd name="connsiteX4" fmla="*/ 222379 w 472387"/>
                <a:gd name="connsiteY4" fmla="*/ 280302 h 338818"/>
                <a:gd name="connsiteX5" fmla="*/ 26272 w 472387"/>
                <a:gd name="connsiteY5" fmla="*/ 329394 h 338818"/>
                <a:gd name="connsiteX6" fmla="*/ 67615 w 472387"/>
                <a:gd name="connsiteY6" fmla="*/ 205683 h 338818"/>
                <a:gd name="connsiteX7" fmla="*/ 92570 w 472387"/>
                <a:gd name="connsiteY7" fmla="*/ 52058 h 338818"/>
                <a:gd name="connsiteX0" fmla="*/ 92570 w 472387"/>
                <a:gd name="connsiteY0" fmla="*/ 47391 h 334151"/>
                <a:gd name="connsiteX1" fmla="*/ 259230 w 472387"/>
                <a:gd name="connsiteY1" fmla="*/ 21567 h 334151"/>
                <a:gd name="connsiteX2" fmla="*/ 406811 w 472387"/>
                <a:gd name="connsiteY2" fmla="*/ 72935 h 334151"/>
                <a:gd name="connsiteX3" fmla="*/ 472387 w 472387"/>
                <a:gd name="connsiteY3" fmla="*/ 149399 h 334151"/>
                <a:gd name="connsiteX4" fmla="*/ 222379 w 472387"/>
                <a:gd name="connsiteY4" fmla="*/ 275635 h 334151"/>
                <a:gd name="connsiteX5" fmla="*/ 26272 w 472387"/>
                <a:gd name="connsiteY5" fmla="*/ 324727 h 334151"/>
                <a:gd name="connsiteX6" fmla="*/ 67615 w 472387"/>
                <a:gd name="connsiteY6" fmla="*/ 201016 h 334151"/>
                <a:gd name="connsiteX7" fmla="*/ 92570 w 472387"/>
                <a:gd name="connsiteY7" fmla="*/ 47391 h 334151"/>
                <a:gd name="connsiteX0" fmla="*/ 92570 w 472387"/>
                <a:gd name="connsiteY0" fmla="*/ 51559 h 338319"/>
                <a:gd name="connsiteX1" fmla="*/ 259230 w 472387"/>
                <a:gd name="connsiteY1" fmla="*/ 25735 h 338319"/>
                <a:gd name="connsiteX2" fmla="*/ 406811 w 472387"/>
                <a:gd name="connsiteY2" fmla="*/ 77103 h 338319"/>
                <a:gd name="connsiteX3" fmla="*/ 472387 w 472387"/>
                <a:gd name="connsiteY3" fmla="*/ 153567 h 338319"/>
                <a:gd name="connsiteX4" fmla="*/ 222379 w 472387"/>
                <a:gd name="connsiteY4" fmla="*/ 279803 h 338319"/>
                <a:gd name="connsiteX5" fmla="*/ 26272 w 472387"/>
                <a:gd name="connsiteY5" fmla="*/ 328895 h 338319"/>
                <a:gd name="connsiteX6" fmla="*/ 67615 w 472387"/>
                <a:gd name="connsiteY6" fmla="*/ 205184 h 338319"/>
                <a:gd name="connsiteX7" fmla="*/ 92570 w 472387"/>
                <a:gd name="connsiteY7" fmla="*/ 51559 h 338319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31790 w 451934"/>
                <a:gd name="connsiteY3" fmla="*/ 166999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42922 w 451934"/>
                <a:gd name="connsiteY3" fmla="*/ 158440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71831"/>
                <a:gd name="connsiteY0" fmla="*/ 47222 h 333982"/>
                <a:gd name="connsiteX1" fmla="*/ 259230 w 471831"/>
                <a:gd name="connsiteY1" fmla="*/ 21398 h 333982"/>
                <a:gd name="connsiteX2" fmla="*/ 447146 w 471831"/>
                <a:gd name="connsiteY2" fmla="*/ 88642 h 333982"/>
                <a:gd name="connsiteX3" fmla="*/ 442922 w 471831"/>
                <a:gd name="connsiteY3" fmla="*/ 158337 h 333982"/>
                <a:gd name="connsiteX4" fmla="*/ 222379 w 471831"/>
                <a:gd name="connsiteY4" fmla="*/ 275466 h 333982"/>
                <a:gd name="connsiteX5" fmla="*/ 26272 w 471831"/>
                <a:gd name="connsiteY5" fmla="*/ 324558 h 333982"/>
                <a:gd name="connsiteX6" fmla="*/ 67615 w 471831"/>
                <a:gd name="connsiteY6" fmla="*/ 200847 h 333982"/>
                <a:gd name="connsiteX7" fmla="*/ 92570 w 471831"/>
                <a:gd name="connsiteY7" fmla="*/ 47222 h 333982"/>
                <a:gd name="connsiteX0" fmla="*/ 92570 w 454817"/>
                <a:gd name="connsiteY0" fmla="*/ 47251 h 334011"/>
                <a:gd name="connsiteX1" fmla="*/ 259230 w 454817"/>
                <a:gd name="connsiteY1" fmla="*/ 21427 h 334011"/>
                <a:gd name="connsiteX2" fmla="*/ 428813 w 454817"/>
                <a:gd name="connsiteY2" fmla="*/ 89220 h 334011"/>
                <a:gd name="connsiteX3" fmla="*/ 442922 w 454817"/>
                <a:gd name="connsiteY3" fmla="*/ 158366 h 334011"/>
                <a:gd name="connsiteX4" fmla="*/ 222379 w 454817"/>
                <a:gd name="connsiteY4" fmla="*/ 275495 h 334011"/>
                <a:gd name="connsiteX5" fmla="*/ 26272 w 454817"/>
                <a:gd name="connsiteY5" fmla="*/ 324587 h 334011"/>
                <a:gd name="connsiteX6" fmla="*/ 67615 w 454817"/>
                <a:gd name="connsiteY6" fmla="*/ 200876 h 334011"/>
                <a:gd name="connsiteX7" fmla="*/ 92570 w 454817"/>
                <a:gd name="connsiteY7" fmla="*/ 47251 h 334011"/>
                <a:gd name="connsiteX0" fmla="*/ 92570 w 442922"/>
                <a:gd name="connsiteY0" fmla="*/ 63333 h 350093"/>
                <a:gd name="connsiteX1" fmla="*/ 259230 w 442922"/>
                <a:gd name="connsiteY1" fmla="*/ 37509 h 350093"/>
                <a:gd name="connsiteX2" fmla="*/ 428813 w 442922"/>
                <a:gd name="connsiteY2" fmla="*/ 105302 h 350093"/>
                <a:gd name="connsiteX3" fmla="*/ 442922 w 442922"/>
                <a:gd name="connsiteY3" fmla="*/ 174448 h 350093"/>
                <a:gd name="connsiteX4" fmla="*/ 222379 w 442922"/>
                <a:gd name="connsiteY4" fmla="*/ 291577 h 350093"/>
                <a:gd name="connsiteX5" fmla="*/ 26272 w 442922"/>
                <a:gd name="connsiteY5" fmla="*/ 340669 h 350093"/>
                <a:gd name="connsiteX6" fmla="*/ 67615 w 442922"/>
                <a:gd name="connsiteY6" fmla="*/ 216958 h 350093"/>
                <a:gd name="connsiteX7" fmla="*/ 92570 w 442922"/>
                <a:gd name="connsiteY7" fmla="*/ 63333 h 350093"/>
                <a:gd name="connsiteX0" fmla="*/ 92570 w 435928"/>
                <a:gd name="connsiteY0" fmla="*/ 63333 h 350093"/>
                <a:gd name="connsiteX1" fmla="*/ 259230 w 435928"/>
                <a:gd name="connsiteY1" fmla="*/ 37509 h 350093"/>
                <a:gd name="connsiteX2" fmla="*/ 428813 w 435928"/>
                <a:gd name="connsiteY2" fmla="*/ 105302 h 350093"/>
                <a:gd name="connsiteX3" fmla="*/ 430431 w 435928"/>
                <a:gd name="connsiteY3" fmla="*/ 179884 h 350093"/>
                <a:gd name="connsiteX4" fmla="*/ 222379 w 435928"/>
                <a:gd name="connsiteY4" fmla="*/ 291577 h 350093"/>
                <a:gd name="connsiteX5" fmla="*/ 26272 w 435928"/>
                <a:gd name="connsiteY5" fmla="*/ 340669 h 350093"/>
                <a:gd name="connsiteX6" fmla="*/ 67615 w 435928"/>
                <a:gd name="connsiteY6" fmla="*/ 216958 h 350093"/>
                <a:gd name="connsiteX7" fmla="*/ 92570 w 435928"/>
                <a:gd name="connsiteY7" fmla="*/ 63333 h 350093"/>
                <a:gd name="connsiteX0" fmla="*/ 92570 w 450527"/>
                <a:gd name="connsiteY0" fmla="*/ 63333 h 350093"/>
                <a:gd name="connsiteX1" fmla="*/ 259230 w 450527"/>
                <a:gd name="connsiteY1" fmla="*/ 37509 h 350093"/>
                <a:gd name="connsiteX2" fmla="*/ 428813 w 450527"/>
                <a:gd name="connsiteY2" fmla="*/ 105302 h 350093"/>
                <a:gd name="connsiteX3" fmla="*/ 450527 w 450527"/>
                <a:gd name="connsiteY3" fmla="*/ 174853 h 350093"/>
                <a:gd name="connsiteX4" fmla="*/ 222379 w 450527"/>
                <a:gd name="connsiteY4" fmla="*/ 291577 h 350093"/>
                <a:gd name="connsiteX5" fmla="*/ 26272 w 450527"/>
                <a:gd name="connsiteY5" fmla="*/ 340669 h 350093"/>
                <a:gd name="connsiteX6" fmla="*/ 67615 w 450527"/>
                <a:gd name="connsiteY6" fmla="*/ 216958 h 350093"/>
                <a:gd name="connsiteX7" fmla="*/ 92570 w 450527"/>
                <a:gd name="connsiteY7" fmla="*/ 63333 h 35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527" h="350093">
                  <a:moveTo>
                    <a:pt x="92570" y="63333"/>
                  </a:moveTo>
                  <a:cubicBezTo>
                    <a:pt x="197062" y="-19713"/>
                    <a:pt x="203190" y="30514"/>
                    <a:pt x="259230" y="37509"/>
                  </a:cubicBezTo>
                  <a:cubicBezTo>
                    <a:pt x="315270" y="44504"/>
                    <a:pt x="470850" y="-87212"/>
                    <a:pt x="428813" y="105302"/>
                  </a:cubicBezTo>
                  <a:cubicBezTo>
                    <a:pt x="448513" y="167592"/>
                    <a:pt x="429210" y="135248"/>
                    <a:pt x="450527" y="174853"/>
                  </a:cubicBezTo>
                  <a:cubicBezTo>
                    <a:pt x="407742" y="186642"/>
                    <a:pt x="292288" y="240765"/>
                    <a:pt x="222379" y="291577"/>
                  </a:cubicBezTo>
                  <a:cubicBezTo>
                    <a:pt x="181111" y="338112"/>
                    <a:pt x="62631" y="365651"/>
                    <a:pt x="26272" y="340669"/>
                  </a:cubicBezTo>
                  <a:cubicBezTo>
                    <a:pt x="-31084" y="292066"/>
                    <a:pt x="15930" y="261326"/>
                    <a:pt x="67615" y="216958"/>
                  </a:cubicBezTo>
                  <a:cubicBezTo>
                    <a:pt x="165053" y="134500"/>
                    <a:pt x="10517" y="156294"/>
                    <a:pt x="92570" y="633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5D684AAC-BF84-4A5A-BE47-08B78A11AFC1}"/>
                </a:ext>
              </a:extLst>
            </p:cNvPr>
            <p:cNvGrpSpPr/>
            <p:nvPr/>
          </p:nvGrpSpPr>
          <p:grpSpPr>
            <a:xfrm flipH="1">
              <a:off x="4316824" y="3047206"/>
              <a:ext cx="2100224" cy="767272"/>
              <a:chOff x="2181528" y="3397417"/>
              <a:chExt cx="2100224" cy="767272"/>
            </a:xfrm>
          </p:grpSpPr>
          <p:sp>
            <p:nvSpPr>
              <p:cNvPr id="11" name="Freeform 20">
                <a:extLst>
                  <a:ext uri="{FF2B5EF4-FFF2-40B4-BE49-F238E27FC236}">
                    <a16:creationId xmlns:a16="http://schemas.microsoft.com/office/drawing/2014/main" xmlns="" id="{DB1D86DD-0872-4FB1-A8B7-F92B8A80F67A}"/>
                  </a:ext>
                </a:extLst>
              </p:cNvPr>
              <p:cNvSpPr/>
              <p:nvPr/>
            </p:nvSpPr>
            <p:spPr>
              <a:xfrm>
                <a:off x="3500604" y="3397417"/>
                <a:ext cx="781148" cy="767272"/>
              </a:xfrm>
              <a:custGeom>
                <a:avLst/>
                <a:gdLst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980502"/>
                  <a:gd name="connsiteX1" fmla="*/ 0 w 1086928"/>
                  <a:gd name="connsiteY1" fmla="*/ 267418 h 980502"/>
                  <a:gd name="connsiteX2" fmla="*/ 0 w 1086928"/>
                  <a:gd name="connsiteY2" fmla="*/ 854014 h 980502"/>
                  <a:gd name="connsiteX3" fmla="*/ 362309 w 1086928"/>
                  <a:gd name="connsiteY3" fmla="*/ 966157 h 980502"/>
                  <a:gd name="connsiteX4" fmla="*/ 934932 w 1086928"/>
                  <a:gd name="connsiteY4" fmla="*/ 946794 h 980502"/>
                  <a:gd name="connsiteX5" fmla="*/ 974785 w 1086928"/>
                  <a:gd name="connsiteY5" fmla="*/ 785003 h 980502"/>
                  <a:gd name="connsiteX6" fmla="*/ 1017917 w 1086928"/>
                  <a:gd name="connsiteY6" fmla="*/ 612474 h 980502"/>
                  <a:gd name="connsiteX7" fmla="*/ 1086928 w 1086928"/>
                  <a:gd name="connsiteY7" fmla="*/ 431320 h 980502"/>
                  <a:gd name="connsiteX8" fmla="*/ 1069675 w 1086928"/>
                  <a:gd name="connsiteY8" fmla="*/ 215659 h 980502"/>
                  <a:gd name="connsiteX9" fmla="*/ 974785 w 1086928"/>
                  <a:gd name="connsiteY9" fmla="*/ 172527 h 980502"/>
                  <a:gd name="connsiteX10" fmla="*/ 491706 w 1086928"/>
                  <a:gd name="connsiteY10" fmla="*/ 181154 h 980502"/>
                  <a:gd name="connsiteX11" fmla="*/ 595223 w 1086928"/>
                  <a:gd name="connsiteY11" fmla="*/ 0 h 980502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81929 w 1086928"/>
                  <a:gd name="connsiteY5" fmla="*/ 820721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11" fmla="*/ 925407 w 1086928"/>
                  <a:gd name="connsiteY11" fmla="*/ 996801 h 996801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05589"/>
                  <a:gd name="connsiteX1" fmla="*/ 981929 w 1086928"/>
                  <a:gd name="connsiteY1" fmla="*/ 820721 h 1005589"/>
                  <a:gd name="connsiteX2" fmla="*/ 1017917 w 1086928"/>
                  <a:gd name="connsiteY2" fmla="*/ 612474 h 1005589"/>
                  <a:gd name="connsiteX3" fmla="*/ 1086928 w 1086928"/>
                  <a:gd name="connsiteY3" fmla="*/ 431320 h 1005589"/>
                  <a:gd name="connsiteX4" fmla="*/ 1069675 w 1086928"/>
                  <a:gd name="connsiteY4" fmla="*/ 215659 h 1005589"/>
                  <a:gd name="connsiteX5" fmla="*/ 974785 w 1086928"/>
                  <a:gd name="connsiteY5" fmla="*/ 172527 h 1005589"/>
                  <a:gd name="connsiteX6" fmla="*/ 491706 w 1086928"/>
                  <a:gd name="connsiteY6" fmla="*/ 181154 h 1005589"/>
                  <a:gd name="connsiteX7" fmla="*/ 595223 w 1086928"/>
                  <a:gd name="connsiteY7" fmla="*/ 0 h 1005589"/>
                  <a:gd name="connsiteX8" fmla="*/ 0 w 1086928"/>
                  <a:gd name="connsiteY8" fmla="*/ 267418 h 1005589"/>
                  <a:gd name="connsiteX9" fmla="*/ 0 w 1086928"/>
                  <a:gd name="connsiteY9" fmla="*/ 854014 h 1005589"/>
                  <a:gd name="connsiteX10" fmla="*/ 362309 w 1086928"/>
                  <a:gd name="connsiteY10" fmla="*/ 966157 h 1005589"/>
                  <a:gd name="connsiteX11" fmla="*/ 925407 w 1086928"/>
                  <a:gd name="connsiteY11" fmla="*/ 996801 h 1005589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69675"/>
                  <a:gd name="connsiteY0" fmla="*/ 825484 h 1013821"/>
                  <a:gd name="connsiteX1" fmla="*/ 1027442 w 1069675"/>
                  <a:gd name="connsiteY1" fmla="*/ 638668 h 1013821"/>
                  <a:gd name="connsiteX2" fmla="*/ 1051209 w 1069675"/>
                  <a:gd name="connsiteY2" fmla="*/ 447988 h 1013821"/>
                  <a:gd name="connsiteX3" fmla="*/ 1069675 w 1069675"/>
                  <a:gd name="connsiteY3" fmla="*/ 215659 h 1013821"/>
                  <a:gd name="connsiteX4" fmla="*/ 974785 w 1069675"/>
                  <a:gd name="connsiteY4" fmla="*/ 172527 h 1013821"/>
                  <a:gd name="connsiteX5" fmla="*/ 491706 w 1069675"/>
                  <a:gd name="connsiteY5" fmla="*/ 181154 h 1013821"/>
                  <a:gd name="connsiteX6" fmla="*/ 595223 w 1069675"/>
                  <a:gd name="connsiteY6" fmla="*/ 0 h 1013821"/>
                  <a:gd name="connsiteX7" fmla="*/ 0 w 1069675"/>
                  <a:gd name="connsiteY7" fmla="*/ 267418 h 1013821"/>
                  <a:gd name="connsiteX8" fmla="*/ 0 w 1069675"/>
                  <a:gd name="connsiteY8" fmla="*/ 854014 h 1013821"/>
                  <a:gd name="connsiteX9" fmla="*/ 362309 w 1069675"/>
                  <a:gd name="connsiteY9" fmla="*/ 966157 h 1013821"/>
                  <a:gd name="connsiteX10" fmla="*/ 925407 w 1069675"/>
                  <a:gd name="connsiteY10" fmla="*/ 996801 h 1013821"/>
                  <a:gd name="connsiteX11" fmla="*/ 977167 w 1069675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53006 w 1083772"/>
                  <a:gd name="connsiteY3" fmla="*/ 182321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107851"/>
                  <a:gd name="connsiteY0" fmla="*/ 825484 h 1013821"/>
                  <a:gd name="connsiteX1" fmla="*/ 1027442 w 1107851"/>
                  <a:gd name="connsiteY1" fmla="*/ 638668 h 1013821"/>
                  <a:gd name="connsiteX2" fmla="*/ 1051209 w 1107851"/>
                  <a:gd name="connsiteY2" fmla="*/ 447988 h 1013821"/>
                  <a:gd name="connsiteX3" fmla="*/ 1053006 w 1107851"/>
                  <a:gd name="connsiteY3" fmla="*/ 182321 h 1013821"/>
                  <a:gd name="connsiteX4" fmla="*/ 974785 w 1107851"/>
                  <a:gd name="connsiteY4" fmla="*/ 172527 h 1013821"/>
                  <a:gd name="connsiteX5" fmla="*/ 491706 w 1107851"/>
                  <a:gd name="connsiteY5" fmla="*/ 181154 h 1013821"/>
                  <a:gd name="connsiteX6" fmla="*/ 595223 w 1107851"/>
                  <a:gd name="connsiteY6" fmla="*/ 0 h 1013821"/>
                  <a:gd name="connsiteX7" fmla="*/ 0 w 1107851"/>
                  <a:gd name="connsiteY7" fmla="*/ 267418 h 1013821"/>
                  <a:gd name="connsiteX8" fmla="*/ 0 w 1107851"/>
                  <a:gd name="connsiteY8" fmla="*/ 854014 h 1013821"/>
                  <a:gd name="connsiteX9" fmla="*/ 362309 w 1107851"/>
                  <a:gd name="connsiteY9" fmla="*/ 966157 h 1013821"/>
                  <a:gd name="connsiteX10" fmla="*/ 925407 w 1107851"/>
                  <a:gd name="connsiteY10" fmla="*/ 996801 h 1013821"/>
                  <a:gd name="connsiteX11" fmla="*/ 977167 w 1107851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491706 w 1109996"/>
                  <a:gd name="connsiteY5" fmla="*/ 137941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09996" h="942755">
                    <a:moveTo>
                      <a:pt x="986692" y="779541"/>
                    </a:moveTo>
                    <a:cubicBezTo>
                      <a:pt x="1020437" y="749688"/>
                      <a:pt x="1117840" y="705004"/>
                      <a:pt x="1027442" y="592725"/>
                    </a:cubicBezTo>
                    <a:cubicBezTo>
                      <a:pt x="1094896" y="559327"/>
                      <a:pt x="1129012" y="425918"/>
                      <a:pt x="1055972" y="361564"/>
                    </a:cubicBezTo>
                    <a:cubicBezTo>
                      <a:pt x="1119277" y="300790"/>
                      <a:pt x="1137338" y="211439"/>
                      <a:pt x="1053006" y="136378"/>
                    </a:cubicBezTo>
                    <a:cubicBezTo>
                      <a:pt x="1003120" y="125969"/>
                      <a:pt x="1000859" y="129849"/>
                      <a:pt x="974785" y="126584"/>
                    </a:cubicBezTo>
                    <a:cubicBezTo>
                      <a:pt x="855720" y="122614"/>
                      <a:pt x="705087" y="124105"/>
                      <a:pt x="570238" y="122865"/>
                    </a:cubicBezTo>
                    <a:cubicBezTo>
                      <a:pt x="566862" y="73399"/>
                      <a:pt x="578688" y="74034"/>
                      <a:pt x="540584" y="0"/>
                    </a:cubicBezTo>
                    <a:cubicBezTo>
                      <a:pt x="221406" y="48883"/>
                      <a:pt x="181155" y="129460"/>
                      <a:pt x="0" y="221475"/>
                    </a:cubicBezTo>
                    <a:lnTo>
                      <a:pt x="0" y="808071"/>
                    </a:lnTo>
                    <a:cubicBezTo>
                      <a:pt x="69011" y="810946"/>
                      <a:pt x="189780" y="900086"/>
                      <a:pt x="362309" y="920214"/>
                    </a:cubicBezTo>
                    <a:cubicBezTo>
                      <a:pt x="516544" y="944012"/>
                      <a:pt x="753082" y="946522"/>
                      <a:pt x="884927" y="938952"/>
                    </a:cubicBezTo>
                    <a:cubicBezTo>
                      <a:pt x="1065985" y="934556"/>
                      <a:pt x="1049459" y="820975"/>
                      <a:pt x="986692" y="7795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970D3EB5-6D19-4AA7-97B2-CE2D0301C757}"/>
                  </a:ext>
                </a:extLst>
              </p:cNvPr>
              <p:cNvSpPr/>
              <p:nvPr/>
            </p:nvSpPr>
            <p:spPr>
              <a:xfrm>
                <a:off x="2181528" y="3533421"/>
                <a:ext cx="1072717" cy="63126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A692E80B-8CB0-4CD9-9CC3-EBCCCCD5C82D}"/>
                  </a:ext>
                </a:extLst>
              </p:cNvPr>
              <p:cNvSpPr/>
              <p:nvPr/>
            </p:nvSpPr>
            <p:spPr>
              <a:xfrm>
                <a:off x="3254243" y="3562478"/>
                <a:ext cx="246361" cy="504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A90165A2-C510-433E-A97B-5EC3499981D7}"/>
                  </a:ext>
                </a:extLst>
              </p:cNvPr>
              <p:cNvSpPr/>
              <p:nvPr/>
            </p:nvSpPr>
            <p:spPr>
              <a:xfrm>
                <a:off x="3314041" y="392816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79E2A07-6F9C-4917-BBC9-ECBA8FBE5B87}"/>
              </a:ext>
            </a:extLst>
          </p:cNvPr>
          <p:cNvGrpSpPr/>
          <p:nvPr/>
        </p:nvGrpSpPr>
        <p:grpSpPr>
          <a:xfrm>
            <a:off x="3215054" y="4089970"/>
            <a:ext cx="2928145" cy="735499"/>
            <a:chOff x="2499805" y="4719592"/>
            <a:chExt cx="2694742" cy="677103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xmlns="" id="{B0980BFE-9FD4-40DC-9CE1-0A5B6EF9D046}"/>
                </a:ext>
              </a:extLst>
            </p:cNvPr>
            <p:cNvSpPr/>
            <p:nvPr/>
          </p:nvSpPr>
          <p:spPr>
            <a:xfrm flipH="1">
              <a:off x="3322830" y="4719592"/>
              <a:ext cx="1871717" cy="630148"/>
            </a:xfrm>
            <a:custGeom>
              <a:avLst/>
              <a:gdLst>
                <a:gd name="connsiteX0" fmla="*/ 5029200 w 5029200"/>
                <a:gd name="connsiteY0" fmla="*/ 666750 h 1752600"/>
                <a:gd name="connsiteX1" fmla="*/ 4848225 w 5029200"/>
                <a:gd name="connsiteY1" fmla="*/ 1752600 h 1752600"/>
                <a:gd name="connsiteX2" fmla="*/ 2238375 w 5029200"/>
                <a:gd name="connsiteY2" fmla="*/ 1219200 h 1752600"/>
                <a:gd name="connsiteX3" fmla="*/ 1914525 w 5029200"/>
                <a:gd name="connsiteY3" fmla="*/ 1085850 h 1752600"/>
                <a:gd name="connsiteX4" fmla="*/ 200025 w 5029200"/>
                <a:gd name="connsiteY4" fmla="*/ 723900 h 1752600"/>
                <a:gd name="connsiteX5" fmla="*/ 323850 w 5029200"/>
                <a:gd name="connsiteY5" fmla="*/ 533400 h 1752600"/>
                <a:gd name="connsiteX6" fmla="*/ 0 w 5029200"/>
                <a:gd name="connsiteY6" fmla="*/ 485775 h 1752600"/>
                <a:gd name="connsiteX7" fmla="*/ 590550 w 5029200"/>
                <a:gd name="connsiteY7" fmla="*/ 266700 h 1752600"/>
                <a:gd name="connsiteX8" fmla="*/ 1495425 w 5029200"/>
                <a:gd name="connsiteY8" fmla="*/ 504825 h 1752600"/>
                <a:gd name="connsiteX9" fmla="*/ 2257425 w 5029200"/>
                <a:gd name="connsiteY9" fmla="*/ 409575 h 1752600"/>
                <a:gd name="connsiteX10" fmla="*/ 2171700 w 5029200"/>
                <a:gd name="connsiteY10" fmla="*/ 409575 h 1752600"/>
                <a:gd name="connsiteX11" fmla="*/ 1476375 w 5029200"/>
                <a:gd name="connsiteY11" fmla="*/ 361950 h 1752600"/>
                <a:gd name="connsiteX12" fmla="*/ 1362075 w 5029200"/>
                <a:gd name="connsiteY12" fmla="*/ 85725 h 1752600"/>
                <a:gd name="connsiteX13" fmla="*/ 2333625 w 5029200"/>
                <a:gd name="connsiteY13" fmla="*/ 0 h 1752600"/>
                <a:gd name="connsiteX14" fmla="*/ 3724275 w 5029200"/>
                <a:gd name="connsiteY14" fmla="*/ 66675 h 1752600"/>
                <a:gd name="connsiteX15" fmla="*/ 5029200 w 5029200"/>
                <a:gd name="connsiteY15" fmla="*/ 666750 h 1752600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24275 w 5077377"/>
                <a:gd name="connsiteY14" fmla="*/ 66675 h 1763901"/>
                <a:gd name="connsiteX15" fmla="*/ 4973541 w 5077377"/>
                <a:gd name="connsiteY15" fmla="*/ 694580 h 1763901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24275 w 5077377"/>
                <a:gd name="connsiteY14" fmla="*/ 66675 h 1763901"/>
                <a:gd name="connsiteX15" fmla="*/ 4973541 w 5077377"/>
                <a:gd name="connsiteY15" fmla="*/ 694580 h 1763901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24275 w 5077377"/>
                <a:gd name="connsiteY14" fmla="*/ 66675 h 1763901"/>
                <a:gd name="connsiteX15" fmla="*/ 4973541 w 5077377"/>
                <a:gd name="connsiteY15" fmla="*/ 694580 h 1763901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00421 w 5077377"/>
                <a:gd name="connsiteY14" fmla="*/ 82578 h 1763901"/>
                <a:gd name="connsiteX15" fmla="*/ 4973541 w 5077377"/>
                <a:gd name="connsiteY15" fmla="*/ 694580 h 1763901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00421 w 5077377"/>
                <a:gd name="connsiteY14" fmla="*/ 82578 h 1763901"/>
                <a:gd name="connsiteX15" fmla="*/ 4973541 w 5077377"/>
                <a:gd name="connsiteY15" fmla="*/ 694580 h 1763901"/>
                <a:gd name="connsiteX0" fmla="*/ 4973541 w 5077377"/>
                <a:gd name="connsiteY0" fmla="*/ 775793 h 1845114"/>
                <a:gd name="connsiteX1" fmla="*/ 4848225 w 5077377"/>
                <a:gd name="connsiteY1" fmla="*/ 1833813 h 1845114"/>
                <a:gd name="connsiteX2" fmla="*/ 2238375 w 5077377"/>
                <a:gd name="connsiteY2" fmla="*/ 1300413 h 1845114"/>
                <a:gd name="connsiteX3" fmla="*/ 1914525 w 5077377"/>
                <a:gd name="connsiteY3" fmla="*/ 1167063 h 1845114"/>
                <a:gd name="connsiteX4" fmla="*/ 200025 w 5077377"/>
                <a:gd name="connsiteY4" fmla="*/ 805113 h 1845114"/>
                <a:gd name="connsiteX5" fmla="*/ 323850 w 5077377"/>
                <a:gd name="connsiteY5" fmla="*/ 614613 h 1845114"/>
                <a:gd name="connsiteX6" fmla="*/ 0 w 5077377"/>
                <a:gd name="connsiteY6" fmla="*/ 566988 h 1845114"/>
                <a:gd name="connsiteX7" fmla="*/ 590550 w 5077377"/>
                <a:gd name="connsiteY7" fmla="*/ 347913 h 1845114"/>
                <a:gd name="connsiteX8" fmla="*/ 1495425 w 5077377"/>
                <a:gd name="connsiteY8" fmla="*/ 586038 h 1845114"/>
                <a:gd name="connsiteX9" fmla="*/ 2257425 w 5077377"/>
                <a:gd name="connsiteY9" fmla="*/ 490788 h 1845114"/>
                <a:gd name="connsiteX10" fmla="*/ 2171700 w 5077377"/>
                <a:gd name="connsiteY10" fmla="*/ 490788 h 1845114"/>
                <a:gd name="connsiteX11" fmla="*/ 1476375 w 5077377"/>
                <a:gd name="connsiteY11" fmla="*/ 443163 h 1845114"/>
                <a:gd name="connsiteX12" fmla="*/ 1362075 w 5077377"/>
                <a:gd name="connsiteY12" fmla="*/ 166938 h 1845114"/>
                <a:gd name="connsiteX13" fmla="*/ 2333625 w 5077377"/>
                <a:gd name="connsiteY13" fmla="*/ 81213 h 1845114"/>
                <a:gd name="connsiteX14" fmla="*/ 3700421 w 5077377"/>
                <a:gd name="connsiteY14" fmla="*/ 163791 h 1845114"/>
                <a:gd name="connsiteX15" fmla="*/ 4973541 w 5077377"/>
                <a:gd name="connsiteY15" fmla="*/ 775793 h 1845114"/>
                <a:gd name="connsiteX0" fmla="*/ 4973541 w 5077377"/>
                <a:gd name="connsiteY0" fmla="*/ 771984 h 1841305"/>
                <a:gd name="connsiteX1" fmla="*/ 4848225 w 5077377"/>
                <a:gd name="connsiteY1" fmla="*/ 1830004 h 1841305"/>
                <a:gd name="connsiteX2" fmla="*/ 2238375 w 5077377"/>
                <a:gd name="connsiteY2" fmla="*/ 1296604 h 1841305"/>
                <a:gd name="connsiteX3" fmla="*/ 1914525 w 5077377"/>
                <a:gd name="connsiteY3" fmla="*/ 1163254 h 1841305"/>
                <a:gd name="connsiteX4" fmla="*/ 200025 w 5077377"/>
                <a:gd name="connsiteY4" fmla="*/ 801304 h 1841305"/>
                <a:gd name="connsiteX5" fmla="*/ 323850 w 5077377"/>
                <a:gd name="connsiteY5" fmla="*/ 610804 h 1841305"/>
                <a:gd name="connsiteX6" fmla="*/ 0 w 5077377"/>
                <a:gd name="connsiteY6" fmla="*/ 563179 h 1841305"/>
                <a:gd name="connsiteX7" fmla="*/ 590550 w 5077377"/>
                <a:gd name="connsiteY7" fmla="*/ 344104 h 1841305"/>
                <a:gd name="connsiteX8" fmla="*/ 1495425 w 5077377"/>
                <a:gd name="connsiteY8" fmla="*/ 582229 h 1841305"/>
                <a:gd name="connsiteX9" fmla="*/ 2257425 w 5077377"/>
                <a:gd name="connsiteY9" fmla="*/ 486979 h 1841305"/>
                <a:gd name="connsiteX10" fmla="*/ 2171700 w 5077377"/>
                <a:gd name="connsiteY10" fmla="*/ 486979 h 1841305"/>
                <a:gd name="connsiteX11" fmla="*/ 1476375 w 5077377"/>
                <a:gd name="connsiteY11" fmla="*/ 439354 h 1841305"/>
                <a:gd name="connsiteX12" fmla="*/ 1362075 w 5077377"/>
                <a:gd name="connsiteY12" fmla="*/ 163129 h 1841305"/>
                <a:gd name="connsiteX13" fmla="*/ 2345552 w 5077377"/>
                <a:gd name="connsiteY13" fmla="*/ 89331 h 1841305"/>
                <a:gd name="connsiteX14" fmla="*/ 3700421 w 5077377"/>
                <a:gd name="connsiteY14" fmla="*/ 159982 h 1841305"/>
                <a:gd name="connsiteX15" fmla="*/ 4973541 w 5077377"/>
                <a:gd name="connsiteY15" fmla="*/ 771984 h 1841305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362075 w 5077377"/>
                <a:gd name="connsiteY12" fmla="*/ 205171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362075 w 5077377"/>
                <a:gd name="connsiteY12" fmla="*/ 205171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362075 w 5077377"/>
                <a:gd name="connsiteY12" fmla="*/ 205171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659255 w 5077377"/>
                <a:gd name="connsiteY11" fmla="*/ 517177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659255 w 5077377"/>
                <a:gd name="connsiteY11" fmla="*/ 517177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1659255 w 5077377"/>
                <a:gd name="connsiteY10" fmla="*/ 517177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25620 w 5077377"/>
                <a:gd name="connsiteY9" fmla="*/ 513119 h 1883347"/>
                <a:gd name="connsiteX10" fmla="*/ 1659255 w 5077377"/>
                <a:gd name="connsiteY10" fmla="*/ 517177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59255 w 5077377"/>
                <a:gd name="connsiteY10" fmla="*/ 517177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59255 w 5077377"/>
                <a:gd name="connsiteY10" fmla="*/ 517177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27450 w 5077377"/>
                <a:gd name="connsiteY10" fmla="*/ 48537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27450 w 5077377"/>
                <a:gd name="connsiteY10" fmla="*/ 48537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7516 w 5081352"/>
                <a:gd name="connsiteY0" fmla="*/ 814026 h 1883347"/>
                <a:gd name="connsiteX1" fmla="*/ 4852200 w 5081352"/>
                <a:gd name="connsiteY1" fmla="*/ 1872046 h 1883347"/>
                <a:gd name="connsiteX2" fmla="*/ 2242350 w 5081352"/>
                <a:gd name="connsiteY2" fmla="*/ 1338646 h 1883347"/>
                <a:gd name="connsiteX3" fmla="*/ 1918500 w 5081352"/>
                <a:gd name="connsiteY3" fmla="*/ 1205296 h 1883347"/>
                <a:gd name="connsiteX4" fmla="*/ 204000 w 5081352"/>
                <a:gd name="connsiteY4" fmla="*/ 843346 h 1883347"/>
                <a:gd name="connsiteX5" fmla="*/ 327825 w 5081352"/>
                <a:gd name="connsiteY5" fmla="*/ 652846 h 1883347"/>
                <a:gd name="connsiteX6" fmla="*/ 0 w 5081352"/>
                <a:gd name="connsiteY6" fmla="*/ 585343 h 1883347"/>
                <a:gd name="connsiteX7" fmla="*/ 594525 w 5081352"/>
                <a:gd name="connsiteY7" fmla="*/ 386146 h 1883347"/>
                <a:gd name="connsiteX8" fmla="*/ 1499400 w 5081352"/>
                <a:gd name="connsiteY8" fmla="*/ 624271 h 1883347"/>
                <a:gd name="connsiteX9" fmla="*/ 2209716 w 5081352"/>
                <a:gd name="connsiteY9" fmla="*/ 525046 h 1883347"/>
                <a:gd name="connsiteX10" fmla="*/ 1623474 w 5081352"/>
                <a:gd name="connsiteY10" fmla="*/ 493323 h 1883347"/>
                <a:gd name="connsiteX11" fmla="*/ 1413758 w 5081352"/>
                <a:gd name="connsiteY11" fmla="*/ 165415 h 1883347"/>
                <a:gd name="connsiteX12" fmla="*/ 2349527 w 5081352"/>
                <a:gd name="connsiteY12" fmla="*/ 131373 h 1883347"/>
                <a:gd name="connsiteX13" fmla="*/ 3704396 w 5081352"/>
                <a:gd name="connsiteY13" fmla="*/ 202024 h 1883347"/>
                <a:gd name="connsiteX14" fmla="*/ 4977516 w 5081352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06018 w 5083370"/>
                <a:gd name="connsiteY4" fmla="*/ 843346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06018 w 5083370"/>
                <a:gd name="connsiteY4" fmla="*/ 843346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170237 w 5083370"/>
                <a:gd name="connsiteY4" fmla="*/ 835395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170237 w 5083370"/>
                <a:gd name="connsiteY4" fmla="*/ 835395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25897 w 5083370"/>
                <a:gd name="connsiteY4" fmla="*/ 879127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25897 w 5083370"/>
                <a:gd name="connsiteY4" fmla="*/ 879127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25897 w 5083370"/>
                <a:gd name="connsiteY4" fmla="*/ 879127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25897 w 5083370"/>
                <a:gd name="connsiteY4" fmla="*/ 879127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77839"/>
                <a:gd name="connsiteX1" fmla="*/ 4854218 w 5083370"/>
                <a:gd name="connsiteY1" fmla="*/ 1872046 h 1877839"/>
                <a:gd name="connsiteX2" fmla="*/ 2244368 w 5083370"/>
                <a:gd name="connsiteY2" fmla="*/ 1338646 h 1877839"/>
                <a:gd name="connsiteX3" fmla="*/ 1920518 w 5083370"/>
                <a:gd name="connsiteY3" fmla="*/ 1205296 h 1877839"/>
                <a:gd name="connsiteX4" fmla="*/ 225897 w 5083370"/>
                <a:gd name="connsiteY4" fmla="*/ 879127 h 1877839"/>
                <a:gd name="connsiteX5" fmla="*/ 329843 w 5083370"/>
                <a:gd name="connsiteY5" fmla="*/ 652846 h 1877839"/>
                <a:gd name="connsiteX6" fmla="*/ 2018 w 5083370"/>
                <a:gd name="connsiteY6" fmla="*/ 585343 h 1877839"/>
                <a:gd name="connsiteX7" fmla="*/ 596543 w 5083370"/>
                <a:gd name="connsiteY7" fmla="*/ 386146 h 1877839"/>
                <a:gd name="connsiteX8" fmla="*/ 1501418 w 5083370"/>
                <a:gd name="connsiteY8" fmla="*/ 624271 h 1877839"/>
                <a:gd name="connsiteX9" fmla="*/ 2211734 w 5083370"/>
                <a:gd name="connsiteY9" fmla="*/ 525046 h 1877839"/>
                <a:gd name="connsiteX10" fmla="*/ 1625492 w 5083370"/>
                <a:gd name="connsiteY10" fmla="*/ 493323 h 1877839"/>
                <a:gd name="connsiteX11" fmla="*/ 1415776 w 5083370"/>
                <a:gd name="connsiteY11" fmla="*/ 165415 h 1877839"/>
                <a:gd name="connsiteX12" fmla="*/ 2351545 w 5083370"/>
                <a:gd name="connsiteY12" fmla="*/ 131373 h 1877839"/>
                <a:gd name="connsiteX13" fmla="*/ 3706414 w 5083370"/>
                <a:gd name="connsiteY13" fmla="*/ 202024 h 1877839"/>
                <a:gd name="connsiteX14" fmla="*/ 4979534 w 5083370"/>
                <a:gd name="connsiteY14" fmla="*/ 814026 h 1877839"/>
                <a:gd name="connsiteX0" fmla="*/ 4979534 w 5083370"/>
                <a:gd name="connsiteY0" fmla="*/ 814026 h 1877839"/>
                <a:gd name="connsiteX1" fmla="*/ 4854218 w 5083370"/>
                <a:gd name="connsiteY1" fmla="*/ 1872046 h 1877839"/>
                <a:gd name="connsiteX2" fmla="*/ 2244368 w 5083370"/>
                <a:gd name="connsiteY2" fmla="*/ 1338646 h 1877839"/>
                <a:gd name="connsiteX3" fmla="*/ 1920518 w 5083370"/>
                <a:gd name="connsiteY3" fmla="*/ 1205296 h 1877839"/>
                <a:gd name="connsiteX4" fmla="*/ 225897 w 5083370"/>
                <a:gd name="connsiteY4" fmla="*/ 879127 h 1877839"/>
                <a:gd name="connsiteX5" fmla="*/ 329843 w 5083370"/>
                <a:gd name="connsiteY5" fmla="*/ 652846 h 1877839"/>
                <a:gd name="connsiteX6" fmla="*/ 2018 w 5083370"/>
                <a:gd name="connsiteY6" fmla="*/ 585343 h 1877839"/>
                <a:gd name="connsiteX7" fmla="*/ 596543 w 5083370"/>
                <a:gd name="connsiteY7" fmla="*/ 386146 h 1877839"/>
                <a:gd name="connsiteX8" fmla="*/ 1501418 w 5083370"/>
                <a:gd name="connsiteY8" fmla="*/ 624271 h 1877839"/>
                <a:gd name="connsiteX9" fmla="*/ 2211734 w 5083370"/>
                <a:gd name="connsiteY9" fmla="*/ 525046 h 1877839"/>
                <a:gd name="connsiteX10" fmla="*/ 1625492 w 5083370"/>
                <a:gd name="connsiteY10" fmla="*/ 493323 h 1877839"/>
                <a:gd name="connsiteX11" fmla="*/ 1415776 w 5083370"/>
                <a:gd name="connsiteY11" fmla="*/ 165415 h 1877839"/>
                <a:gd name="connsiteX12" fmla="*/ 2351545 w 5083370"/>
                <a:gd name="connsiteY12" fmla="*/ 131373 h 1877839"/>
                <a:gd name="connsiteX13" fmla="*/ 3706414 w 5083370"/>
                <a:gd name="connsiteY13" fmla="*/ 202024 h 1877839"/>
                <a:gd name="connsiteX14" fmla="*/ 4979534 w 5083370"/>
                <a:gd name="connsiteY14" fmla="*/ 814026 h 1877839"/>
                <a:gd name="connsiteX0" fmla="*/ 4979534 w 5083370"/>
                <a:gd name="connsiteY0" fmla="*/ 814026 h 1877839"/>
                <a:gd name="connsiteX1" fmla="*/ 4854218 w 5083370"/>
                <a:gd name="connsiteY1" fmla="*/ 1872046 h 1877839"/>
                <a:gd name="connsiteX2" fmla="*/ 2244368 w 5083370"/>
                <a:gd name="connsiteY2" fmla="*/ 1338646 h 1877839"/>
                <a:gd name="connsiteX3" fmla="*/ 1829078 w 5083370"/>
                <a:gd name="connsiteY3" fmla="*/ 1181443 h 1877839"/>
                <a:gd name="connsiteX4" fmla="*/ 225897 w 5083370"/>
                <a:gd name="connsiteY4" fmla="*/ 879127 h 1877839"/>
                <a:gd name="connsiteX5" fmla="*/ 329843 w 5083370"/>
                <a:gd name="connsiteY5" fmla="*/ 652846 h 1877839"/>
                <a:gd name="connsiteX6" fmla="*/ 2018 w 5083370"/>
                <a:gd name="connsiteY6" fmla="*/ 585343 h 1877839"/>
                <a:gd name="connsiteX7" fmla="*/ 596543 w 5083370"/>
                <a:gd name="connsiteY7" fmla="*/ 386146 h 1877839"/>
                <a:gd name="connsiteX8" fmla="*/ 1501418 w 5083370"/>
                <a:gd name="connsiteY8" fmla="*/ 624271 h 1877839"/>
                <a:gd name="connsiteX9" fmla="*/ 2211734 w 5083370"/>
                <a:gd name="connsiteY9" fmla="*/ 525046 h 1877839"/>
                <a:gd name="connsiteX10" fmla="*/ 1625492 w 5083370"/>
                <a:gd name="connsiteY10" fmla="*/ 493323 h 1877839"/>
                <a:gd name="connsiteX11" fmla="*/ 1415776 w 5083370"/>
                <a:gd name="connsiteY11" fmla="*/ 165415 h 1877839"/>
                <a:gd name="connsiteX12" fmla="*/ 2351545 w 5083370"/>
                <a:gd name="connsiteY12" fmla="*/ 131373 h 1877839"/>
                <a:gd name="connsiteX13" fmla="*/ 3706414 w 5083370"/>
                <a:gd name="connsiteY13" fmla="*/ 202024 h 1877839"/>
                <a:gd name="connsiteX14" fmla="*/ 4979534 w 5083370"/>
                <a:gd name="connsiteY14" fmla="*/ 814026 h 1877839"/>
                <a:gd name="connsiteX0" fmla="*/ 4979534 w 5083370"/>
                <a:gd name="connsiteY0" fmla="*/ 814026 h 1880329"/>
                <a:gd name="connsiteX1" fmla="*/ 4854218 w 5083370"/>
                <a:gd name="connsiteY1" fmla="*/ 1872046 h 1880329"/>
                <a:gd name="connsiteX2" fmla="*/ 2244368 w 5083370"/>
                <a:gd name="connsiteY2" fmla="*/ 1338646 h 1880329"/>
                <a:gd name="connsiteX3" fmla="*/ 1829078 w 5083370"/>
                <a:gd name="connsiteY3" fmla="*/ 1181443 h 1880329"/>
                <a:gd name="connsiteX4" fmla="*/ 225897 w 5083370"/>
                <a:gd name="connsiteY4" fmla="*/ 879127 h 1880329"/>
                <a:gd name="connsiteX5" fmla="*/ 329843 w 5083370"/>
                <a:gd name="connsiteY5" fmla="*/ 652846 h 1880329"/>
                <a:gd name="connsiteX6" fmla="*/ 2018 w 5083370"/>
                <a:gd name="connsiteY6" fmla="*/ 585343 h 1880329"/>
                <a:gd name="connsiteX7" fmla="*/ 596543 w 5083370"/>
                <a:gd name="connsiteY7" fmla="*/ 386146 h 1880329"/>
                <a:gd name="connsiteX8" fmla="*/ 1501418 w 5083370"/>
                <a:gd name="connsiteY8" fmla="*/ 624271 h 1880329"/>
                <a:gd name="connsiteX9" fmla="*/ 2211734 w 5083370"/>
                <a:gd name="connsiteY9" fmla="*/ 525046 h 1880329"/>
                <a:gd name="connsiteX10" fmla="*/ 1625492 w 5083370"/>
                <a:gd name="connsiteY10" fmla="*/ 493323 h 1880329"/>
                <a:gd name="connsiteX11" fmla="*/ 1415776 w 5083370"/>
                <a:gd name="connsiteY11" fmla="*/ 165415 h 1880329"/>
                <a:gd name="connsiteX12" fmla="*/ 2351545 w 5083370"/>
                <a:gd name="connsiteY12" fmla="*/ 131373 h 1880329"/>
                <a:gd name="connsiteX13" fmla="*/ 3706414 w 5083370"/>
                <a:gd name="connsiteY13" fmla="*/ 202024 h 1880329"/>
                <a:gd name="connsiteX14" fmla="*/ 4979534 w 5083370"/>
                <a:gd name="connsiteY14" fmla="*/ 814026 h 1880329"/>
                <a:gd name="connsiteX0" fmla="*/ 4979534 w 5083370"/>
                <a:gd name="connsiteY0" fmla="*/ 814026 h 1880329"/>
                <a:gd name="connsiteX1" fmla="*/ 4854218 w 5083370"/>
                <a:gd name="connsiteY1" fmla="*/ 1872046 h 1880329"/>
                <a:gd name="connsiteX2" fmla="*/ 2244368 w 5083370"/>
                <a:gd name="connsiteY2" fmla="*/ 1338646 h 1880329"/>
                <a:gd name="connsiteX3" fmla="*/ 1829078 w 5083370"/>
                <a:gd name="connsiteY3" fmla="*/ 1181443 h 1880329"/>
                <a:gd name="connsiteX4" fmla="*/ 225897 w 5083370"/>
                <a:gd name="connsiteY4" fmla="*/ 879127 h 1880329"/>
                <a:gd name="connsiteX5" fmla="*/ 329843 w 5083370"/>
                <a:gd name="connsiteY5" fmla="*/ 652846 h 1880329"/>
                <a:gd name="connsiteX6" fmla="*/ 2018 w 5083370"/>
                <a:gd name="connsiteY6" fmla="*/ 585343 h 1880329"/>
                <a:gd name="connsiteX7" fmla="*/ 596543 w 5083370"/>
                <a:gd name="connsiteY7" fmla="*/ 386146 h 1880329"/>
                <a:gd name="connsiteX8" fmla="*/ 1501418 w 5083370"/>
                <a:gd name="connsiteY8" fmla="*/ 624271 h 1880329"/>
                <a:gd name="connsiteX9" fmla="*/ 2211734 w 5083370"/>
                <a:gd name="connsiteY9" fmla="*/ 525046 h 1880329"/>
                <a:gd name="connsiteX10" fmla="*/ 1625492 w 5083370"/>
                <a:gd name="connsiteY10" fmla="*/ 493323 h 1880329"/>
                <a:gd name="connsiteX11" fmla="*/ 1415776 w 5083370"/>
                <a:gd name="connsiteY11" fmla="*/ 165415 h 1880329"/>
                <a:gd name="connsiteX12" fmla="*/ 2351545 w 5083370"/>
                <a:gd name="connsiteY12" fmla="*/ 131373 h 1880329"/>
                <a:gd name="connsiteX13" fmla="*/ 3706414 w 5083370"/>
                <a:gd name="connsiteY13" fmla="*/ 202024 h 1880329"/>
                <a:gd name="connsiteX14" fmla="*/ 4979534 w 5083370"/>
                <a:gd name="connsiteY14" fmla="*/ 814026 h 1880329"/>
                <a:gd name="connsiteX0" fmla="*/ 4979534 w 4994661"/>
                <a:gd name="connsiteY0" fmla="*/ 814026 h 1877098"/>
                <a:gd name="connsiteX1" fmla="*/ 4854218 w 4994661"/>
                <a:gd name="connsiteY1" fmla="*/ 1872046 h 1877098"/>
                <a:gd name="connsiteX2" fmla="*/ 3494379 w 4994661"/>
                <a:gd name="connsiteY2" fmla="*/ 1219542 h 1877098"/>
                <a:gd name="connsiteX3" fmla="*/ 2244368 w 4994661"/>
                <a:gd name="connsiteY3" fmla="*/ 1338646 h 1877098"/>
                <a:gd name="connsiteX4" fmla="*/ 1829078 w 4994661"/>
                <a:gd name="connsiteY4" fmla="*/ 1181443 h 1877098"/>
                <a:gd name="connsiteX5" fmla="*/ 225897 w 4994661"/>
                <a:gd name="connsiteY5" fmla="*/ 879127 h 1877098"/>
                <a:gd name="connsiteX6" fmla="*/ 329843 w 4994661"/>
                <a:gd name="connsiteY6" fmla="*/ 652846 h 1877098"/>
                <a:gd name="connsiteX7" fmla="*/ 2018 w 4994661"/>
                <a:gd name="connsiteY7" fmla="*/ 585343 h 1877098"/>
                <a:gd name="connsiteX8" fmla="*/ 596543 w 4994661"/>
                <a:gd name="connsiteY8" fmla="*/ 386146 h 1877098"/>
                <a:gd name="connsiteX9" fmla="*/ 1501418 w 4994661"/>
                <a:gd name="connsiteY9" fmla="*/ 624271 h 1877098"/>
                <a:gd name="connsiteX10" fmla="*/ 2211734 w 4994661"/>
                <a:gd name="connsiteY10" fmla="*/ 525046 h 1877098"/>
                <a:gd name="connsiteX11" fmla="*/ 1625492 w 4994661"/>
                <a:gd name="connsiteY11" fmla="*/ 493323 h 1877098"/>
                <a:gd name="connsiteX12" fmla="*/ 1415776 w 4994661"/>
                <a:gd name="connsiteY12" fmla="*/ 165415 h 1877098"/>
                <a:gd name="connsiteX13" fmla="*/ 2351545 w 4994661"/>
                <a:gd name="connsiteY13" fmla="*/ 131373 h 1877098"/>
                <a:gd name="connsiteX14" fmla="*/ 3706414 w 4994661"/>
                <a:gd name="connsiteY14" fmla="*/ 202024 h 1877098"/>
                <a:gd name="connsiteX15" fmla="*/ 4979534 w 4994661"/>
                <a:gd name="connsiteY15" fmla="*/ 814026 h 1877098"/>
                <a:gd name="connsiteX0" fmla="*/ 4979534 w 4994661"/>
                <a:gd name="connsiteY0" fmla="*/ 814026 h 1877098"/>
                <a:gd name="connsiteX1" fmla="*/ 4854218 w 4994661"/>
                <a:gd name="connsiteY1" fmla="*/ 1872046 h 1877098"/>
                <a:gd name="connsiteX2" fmla="*/ 3494379 w 4994661"/>
                <a:gd name="connsiteY2" fmla="*/ 1219542 h 1877098"/>
                <a:gd name="connsiteX3" fmla="*/ 2244368 w 4994661"/>
                <a:gd name="connsiteY3" fmla="*/ 1338646 h 1877098"/>
                <a:gd name="connsiteX4" fmla="*/ 1829078 w 4994661"/>
                <a:gd name="connsiteY4" fmla="*/ 1181443 h 1877098"/>
                <a:gd name="connsiteX5" fmla="*/ 225897 w 4994661"/>
                <a:gd name="connsiteY5" fmla="*/ 879127 h 1877098"/>
                <a:gd name="connsiteX6" fmla="*/ 329843 w 4994661"/>
                <a:gd name="connsiteY6" fmla="*/ 652846 h 1877098"/>
                <a:gd name="connsiteX7" fmla="*/ 2018 w 4994661"/>
                <a:gd name="connsiteY7" fmla="*/ 585343 h 1877098"/>
                <a:gd name="connsiteX8" fmla="*/ 596543 w 4994661"/>
                <a:gd name="connsiteY8" fmla="*/ 386146 h 1877098"/>
                <a:gd name="connsiteX9" fmla="*/ 1501418 w 4994661"/>
                <a:gd name="connsiteY9" fmla="*/ 624271 h 1877098"/>
                <a:gd name="connsiteX10" fmla="*/ 2211734 w 4994661"/>
                <a:gd name="connsiteY10" fmla="*/ 525046 h 1877098"/>
                <a:gd name="connsiteX11" fmla="*/ 1625492 w 4994661"/>
                <a:gd name="connsiteY11" fmla="*/ 493323 h 1877098"/>
                <a:gd name="connsiteX12" fmla="*/ 1415776 w 4994661"/>
                <a:gd name="connsiteY12" fmla="*/ 165415 h 1877098"/>
                <a:gd name="connsiteX13" fmla="*/ 2351545 w 4994661"/>
                <a:gd name="connsiteY13" fmla="*/ 131373 h 1877098"/>
                <a:gd name="connsiteX14" fmla="*/ 3706414 w 4994661"/>
                <a:gd name="connsiteY14" fmla="*/ 202024 h 1877098"/>
                <a:gd name="connsiteX15" fmla="*/ 4979534 w 4994661"/>
                <a:gd name="connsiteY15" fmla="*/ 814026 h 1877098"/>
                <a:gd name="connsiteX0" fmla="*/ 4979534 w 4994661"/>
                <a:gd name="connsiteY0" fmla="*/ 814026 h 1877098"/>
                <a:gd name="connsiteX1" fmla="*/ 4854218 w 4994661"/>
                <a:gd name="connsiteY1" fmla="*/ 1872046 h 1877098"/>
                <a:gd name="connsiteX2" fmla="*/ 3494379 w 4994661"/>
                <a:gd name="connsiteY2" fmla="*/ 1219542 h 1877098"/>
                <a:gd name="connsiteX3" fmla="*/ 2244368 w 4994661"/>
                <a:gd name="connsiteY3" fmla="*/ 1338646 h 1877098"/>
                <a:gd name="connsiteX4" fmla="*/ 1829078 w 4994661"/>
                <a:gd name="connsiteY4" fmla="*/ 1181443 h 1877098"/>
                <a:gd name="connsiteX5" fmla="*/ 225897 w 4994661"/>
                <a:gd name="connsiteY5" fmla="*/ 879127 h 1877098"/>
                <a:gd name="connsiteX6" fmla="*/ 329843 w 4994661"/>
                <a:gd name="connsiteY6" fmla="*/ 652846 h 1877098"/>
                <a:gd name="connsiteX7" fmla="*/ 2018 w 4994661"/>
                <a:gd name="connsiteY7" fmla="*/ 585343 h 1877098"/>
                <a:gd name="connsiteX8" fmla="*/ 596543 w 4994661"/>
                <a:gd name="connsiteY8" fmla="*/ 386146 h 1877098"/>
                <a:gd name="connsiteX9" fmla="*/ 1501418 w 4994661"/>
                <a:gd name="connsiteY9" fmla="*/ 624271 h 1877098"/>
                <a:gd name="connsiteX10" fmla="*/ 2211734 w 4994661"/>
                <a:gd name="connsiteY10" fmla="*/ 525046 h 1877098"/>
                <a:gd name="connsiteX11" fmla="*/ 1625492 w 4994661"/>
                <a:gd name="connsiteY11" fmla="*/ 493323 h 1877098"/>
                <a:gd name="connsiteX12" fmla="*/ 1415776 w 4994661"/>
                <a:gd name="connsiteY12" fmla="*/ 165415 h 1877098"/>
                <a:gd name="connsiteX13" fmla="*/ 2351545 w 4994661"/>
                <a:gd name="connsiteY13" fmla="*/ 131373 h 1877098"/>
                <a:gd name="connsiteX14" fmla="*/ 3706414 w 4994661"/>
                <a:gd name="connsiteY14" fmla="*/ 202024 h 1877098"/>
                <a:gd name="connsiteX15" fmla="*/ 4979534 w 4994661"/>
                <a:gd name="connsiteY15" fmla="*/ 814026 h 1877098"/>
                <a:gd name="connsiteX0" fmla="*/ 4979534 w 5026969"/>
                <a:gd name="connsiteY0" fmla="*/ 814026 h 1837656"/>
                <a:gd name="connsiteX1" fmla="*/ 4905901 w 5026969"/>
                <a:gd name="connsiteY1" fmla="*/ 1832290 h 1837656"/>
                <a:gd name="connsiteX2" fmla="*/ 3494379 w 5026969"/>
                <a:gd name="connsiteY2" fmla="*/ 1219542 h 1837656"/>
                <a:gd name="connsiteX3" fmla="*/ 2244368 w 5026969"/>
                <a:gd name="connsiteY3" fmla="*/ 1338646 h 1837656"/>
                <a:gd name="connsiteX4" fmla="*/ 1829078 w 5026969"/>
                <a:gd name="connsiteY4" fmla="*/ 1181443 h 1837656"/>
                <a:gd name="connsiteX5" fmla="*/ 225897 w 5026969"/>
                <a:gd name="connsiteY5" fmla="*/ 879127 h 1837656"/>
                <a:gd name="connsiteX6" fmla="*/ 329843 w 5026969"/>
                <a:gd name="connsiteY6" fmla="*/ 652846 h 1837656"/>
                <a:gd name="connsiteX7" fmla="*/ 2018 w 5026969"/>
                <a:gd name="connsiteY7" fmla="*/ 585343 h 1837656"/>
                <a:gd name="connsiteX8" fmla="*/ 596543 w 5026969"/>
                <a:gd name="connsiteY8" fmla="*/ 386146 h 1837656"/>
                <a:gd name="connsiteX9" fmla="*/ 1501418 w 5026969"/>
                <a:gd name="connsiteY9" fmla="*/ 624271 h 1837656"/>
                <a:gd name="connsiteX10" fmla="*/ 2211734 w 5026969"/>
                <a:gd name="connsiteY10" fmla="*/ 525046 h 1837656"/>
                <a:gd name="connsiteX11" fmla="*/ 1625492 w 5026969"/>
                <a:gd name="connsiteY11" fmla="*/ 493323 h 1837656"/>
                <a:gd name="connsiteX12" fmla="*/ 1415776 w 5026969"/>
                <a:gd name="connsiteY12" fmla="*/ 165415 h 1837656"/>
                <a:gd name="connsiteX13" fmla="*/ 2351545 w 5026969"/>
                <a:gd name="connsiteY13" fmla="*/ 131373 h 1837656"/>
                <a:gd name="connsiteX14" fmla="*/ 3706414 w 5026969"/>
                <a:gd name="connsiteY14" fmla="*/ 202024 h 1837656"/>
                <a:gd name="connsiteX15" fmla="*/ 4979534 w 5026969"/>
                <a:gd name="connsiteY15" fmla="*/ 814026 h 1837656"/>
                <a:gd name="connsiteX0" fmla="*/ 4979534 w 5013760"/>
                <a:gd name="connsiteY0" fmla="*/ 814026 h 1847738"/>
                <a:gd name="connsiteX1" fmla="*/ 4905901 w 5013760"/>
                <a:gd name="connsiteY1" fmla="*/ 1832290 h 1847738"/>
                <a:gd name="connsiteX2" fmla="*/ 3494379 w 5013760"/>
                <a:gd name="connsiteY2" fmla="*/ 1219542 h 1847738"/>
                <a:gd name="connsiteX3" fmla="*/ 2244368 w 5013760"/>
                <a:gd name="connsiteY3" fmla="*/ 1338646 h 1847738"/>
                <a:gd name="connsiteX4" fmla="*/ 1829078 w 5013760"/>
                <a:gd name="connsiteY4" fmla="*/ 1181443 h 1847738"/>
                <a:gd name="connsiteX5" fmla="*/ 225897 w 5013760"/>
                <a:gd name="connsiteY5" fmla="*/ 879127 h 1847738"/>
                <a:gd name="connsiteX6" fmla="*/ 329843 w 5013760"/>
                <a:gd name="connsiteY6" fmla="*/ 652846 h 1847738"/>
                <a:gd name="connsiteX7" fmla="*/ 2018 w 5013760"/>
                <a:gd name="connsiteY7" fmla="*/ 585343 h 1847738"/>
                <a:gd name="connsiteX8" fmla="*/ 596543 w 5013760"/>
                <a:gd name="connsiteY8" fmla="*/ 386146 h 1847738"/>
                <a:gd name="connsiteX9" fmla="*/ 1501418 w 5013760"/>
                <a:gd name="connsiteY9" fmla="*/ 624271 h 1847738"/>
                <a:gd name="connsiteX10" fmla="*/ 2211734 w 5013760"/>
                <a:gd name="connsiteY10" fmla="*/ 525046 h 1847738"/>
                <a:gd name="connsiteX11" fmla="*/ 1625492 w 5013760"/>
                <a:gd name="connsiteY11" fmla="*/ 493323 h 1847738"/>
                <a:gd name="connsiteX12" fmla="*/ 1415776 w 5013760"/>
                <a:gd name="connsiteY12" fmla="*/ 165415 h 1847738"/>
                <a:gd name="connsiteX13" fmla="*/ 2351545 w 5013760"/>
                <a:gd name="connsiteY13" fmla="*/ 131373 h 1847738"/>
                <a:gd name="connsiteX14" fmla="*/ 3706414 w 5013760"/>
                <a:gd name="connsiteY14" fmla="*/ 202024 h 1847738"/>
                <a:gd name="connsiteX15" fmla="*/ 4979534 w 5013760"/>
                <a:gd name="connsiteY15" fmla="*/ 814026 h 1847738"/>
                <a:gd name="connsiteX0" fmla="*/ 4979534 w 5013760"/>
                <a:gd name="connsiteY0" fmla="*/ 814026 h 1847738"/>
                <a:gd name="connsiteX1" fmla="*/ 4905901 w 5013760"/>
                <a:gd name="connsiteY1" fmla="*/ 1832290 h 1847738"/>
                <a:gd name="connsiteX2" fmla="*/ 3494379 w 5013760"/>
                <a:gd name="connsiteY2" fmla="*/ 1219542 h 1847738"/>
                <a:gd name="connsiteX3" fmla="*/ 2244368 w 5013760"/>
                <a:gd name="connsiteY3" fmla="*/ 1338646 h 1847738"/>
                <a:gd name="connsiteX4" fmla="*/ 1829078 w 5013760"/>
                <a:gd name="connsiteY4" fmla="*/ 1181443 h 1847738"/>
                <a:gd name="connsiteX5" fmla="*/ 225897 w 5013760"/>
                <a:gd name="connsiteY5" fmla="*/ 879127 h 1847738"/>
                <a:gd name="connsiteX6" fmla="*/ 329843 w 5013760"/>
                <a:gd name="connsiteY6" fmla="*/ 652846 h 1847738"/>
                <a:gd name="connsiteX7" fmla="*/ 2018 w 5013760"/>
                <a:gd name="connsiteY7" fmla="*/ 585343 h 1847738"/>
                <a:gd name="connsiteX8" fmla="*/ 596543 w 5013760"/>
                <a:gd name="connsiteY8" fmla="*/ 386146 h 1847738"/>
                <a:gd name="connsiteX9" fmla="*/ 1501418 w 5013760"/>
                <a:gd name="connsiteY9" fmla="*/ 624271 h 1847738"/>
                <a:gd name="connsiteX10" fmla="*/ 2211734 w 5013760"/>
                <a:gd name="connsiteY10" fmla="*/ 525046 h 1847738"/>
                <a:gd name="connsiteX11" fmla="*/ 1625492 w 5013760"/>
                <a:gd name="connsiteY11" fmla="*/ 493323 h 1847738"/>
                <a:gd name="connsiteX12" fmla="*/ 1415776 w 5013760"/>
                <a:gd name="connsiteY12" fmla="*/ 165415 h 1847738"/>
                <a:gd name="connsiteX13" fmla="*/ 2351545 w 5013760"/>
                <a:gd name="connsiteY13" fmla="*/ 131373 h 1847738"/>
                <a:gd name="connsiteX14" fmla="*/ 3706414 w 5013760"/>
                <a:gd name="connsiteY14" fmla="*/ 202024 h 1847738"/>
                <a:gd name="connsiteX15" fmla="*/ 4979534 w 5013760"/>
                <a:gd name="connsiteY15" fmla="*/ 814026 h 1847738"/>
                <a:gd name="connsiteX0" fmla="*/ 4979534 w 4979534"/>
                <a:gd name="connsiteY0" fmla="*/ 814026 h 1676452"/>
                <a:gd name="connsiteX1" fmla="*/ 4587849 w 4979534"/>
                <a:gd name="connsiteY1" fmla="*/ 1657361 h 1676452"/>
                <a:gd name="connsiteX2" fmla="*/ 3494379 w 4979534"/>
                <a:gd name="connsiteY2" fmla="*/ 1219542 h 1676452"/>
                <a:gd name="connsiteX3" fmla="*/ 2244368 w 4979534"/>
                <a:gd name="connsiteY3" fmla="*/ 1338646 h 1676452"/>
                <a:gd name="connsiteX4" fmla="*/ 1829078 w 4979534"/>
                <a:gd name="connsiteY4" fmla="*/ 1181443 h 1676452"/>
                <a:gd name="connsiteX5" fmla="*/ 225897 w 4979534"/>
                <a:gd name="connsiteY5" fmla="*/ 879127 h 1676452"/>
                <a:gd name="connsiteX6" fmla="*/ 329843 w 4979534"/>
                <a:gd name="connsiteY6" fmla="*/ 652846 h 1676452"/>
                <a:gd name="connsiteX7" fmla="*/ 2018 w 4979534"/>
                <a:gd name="connsiteY7" fmla="*/ 585343 h 1676452"/>
                <a:gd name="connsiteX8" fmla="*/ 596543 w 4979534"/>
                <a:gd name="connsiteY8" fmla="*/ 386146 h 1676452"/>
                <a:gd name="connsiteX9" fmla="*/ 1501418 w 4979534"/>
                <a:gd name="connsiteY9" fmla="*/ 624271 h 1676452"/>
                <a:gd name="connsiteX10" fmla="*/ 2211734 w 4979534"/>
                <a:gd name="connsiteY10" fmla="*/ 525046 h 1676452"/>
                <a:gd name="connsiteX11" fmla="*/ 1625492 w 4979534"/>
                <a:gd name="connsiteY11" fmla="*/ 493323 h 1676452"/>
                <a:gd name="connsiteX12" fmla="*/ 1415776 w 4979534"/>
                <a:gd name="connsiteY12" fmla="*/ 165415 h 1676452"/>
                <a:gd name="connsiteX13" fmla="*/ 2351545 w 4979534"/>
                <a:gd name="connsiteY13" fmla="*/ 131373 h 1676452"/>
                <a:gd name="connsiteX14" fmla="*/ 3706414 w 4979534"/>
                <a:gd name="connsiteY14" fmla="*/ 202024 h 1676452"/>
                <a:gd name="connsiteX15" fmla="*/ 4979534 w 4979534"/>
                <a:gd name="connsiteY15" fmla="*/ 814026 h 167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79534" h="1676452">
                  <a:moveTo>
                    <a:pt x="4979534" y="814026"/>
                  </a:moveTo>
                  <a:cubicBezTo>
                    <a:pt x="4937762" y="1166699"/>
                    <a:pt x="4805185" y="1793751"/>
                    <a:pt x="4587849" y="1657361"/>
                  </a:cubicBezTo>
                  <a:cubicBezTo>
                    <a:pt x="4062028" y="1327381"/>
                    <a:pt x="3949232" y="1260734"/>
                    <a:pt x="3494379" y="1219542"/>
                  </a:cubicBezTo>
                  <a:cubicBezTo>
                    <a:pt x="3059404" y="1154496"/>
                    <a:pt x="2535170" y="1357585"/>
                    <a:pt x="2244368" y="1338646"/>
                  </a:cubicBezTo>
                  <a:cubicBezTo>
                    <a:pt x="2148345" y="1322026"/>
                    <a:pt x="1937028" y="1225893"/>
                    <a:pt x="1829078" y="1181443"/>
                  </a:cubicBezTo>
                  <a:cubicBezTo>
                    <a:pt x="1264204" y="1072720"/>
                    <a:pt x="814625" y="948093"/>
                    <a:pt x="225897" y="879127"/>
                  </a:cubicBezTo>
                  <a:cubicBezTo>
                    <a:pt x="124047" y="863334"/>
                    <a:pt x="213030" y="700444"/>
                    <a:pt x="329843" y="652846"/>
                  </a:cubicBezTo>
                  <a:lnTo>
                    <a:pt x="2018" y="585343"/>
                  </a:lnTo>
                  <a:cubicBezTo>
                    <a:pt x="-27744" y="365219"/>
                    <a:pt x="276448" y="339902"/>
                    <a:pt x="596543" y="386146"/>
                  </a:cubicBezTo>
                  <a:cubicBezTo>
                    <a:pt x="933949" y="453594"/>
                    <a:pt x="1164012" y="517067"/>
                    <a:pt x="1501418" y="624271"/>
                  </a:cubicBezTo>
                  <a:cubicBezTo>
                    <a:pt x="1738190" y="591196"/>
                    <a:pt x="2050499" y="645585"/>
                    <a:pt x="2211734" y="525046"/>
                  </a:cubicBezTo>
                  <a:cubicBezTo>
                    <a:pt x="2016320" y="514472"/>
                    <a:pt x="1793077" y="539678"/>
                    <a:pt x="1625492" y="493323"/>
                  </a:cubicBezTo>
                  <a:cubicBezTo>
                    <a:pt x="1428366" y="479436"/>
                    <a:pt x="1278946" y="258815"/>
                    <a:pt x="1415776" y="165415"/>
                  </a:cubicBezTo>
                  <a:cubicBezTo>
                    <a:pt x="1711796" y="77205"/>
                    <a:pt x="2166843" y="187777"/>
                    <a:pt x="2351545" y="131373"/>
                  </a:cubicBezTo>
                  <a:cubicBezTo>
                    <a:pt x="2616313" y="19751"/>
                    <a:pt x="3111667" y="-127652"/>
                    <a:pt x="3706414" y="202024"/>
                  </a:cubicBezTo>
                  <a:cubicBezTo>
                    <a:pt x="4114885" y="423253"/>
                    <a:pt x="4443842" y="584846"/>
                    <a:pt x="4979534" y="8140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63B33D0F-FB47-4C9A-8BF9-9EAC8CB17DCC}"/>
                </a:ext>
              </a:extLst>
            </p:cNvPr>
            <p:cNvGrpSpPr/>
            <p:nvPr/>
          </p:nvGrpSpPr>
          <p:grpSpPr>
            <a:xfrm flipH="1">
              <a:off x="2499805" y="4765428"/>
              <a:ext cx="1258190" cy="631267"/>
              <a:chOff x="5250372" y="3335610"/>
              <a:chExt cx="1258190" cy="631267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5459061F-5EAB-490A-96D7-943B4AA0D02C}"/>
                  </a:ext>
                </a:extLst>
              </p:cNvPr>
              <p:cNvSpPr/>
              <p:nvPr/>
            </p:nvSpPr>
            <p:spPr>
              <a:xfrm flipH="1">
                <a:off x="5496730" y="3335610"/>
                <a:ext cx="1011832" cy="63126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E0E897D6-AD18-4FDD-8A3A-90C792FBB09E}"/>
                  </a:ext>
                </a:extLst>
              </p:cNvPr>
              <p:cNvSpPr/>
              <p:nvPr/>
            </p:nvSpPr>
            <p:spPr>
              <a:xfrm flipH="1">
                <a:off x="5250372" y="3364667"/>
                <a:ext cx="246361" cy="50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FAC8701B-6199-4637-9C10-0294C8E9FB26}"/>
                  </a:ext>
                </a:extLst>
              </p:cNvPr>
              <p:cNvSpPr/>
              <p:nvPr/>
            </p:nvSpPr>
            <p:spPr>
              <a:xfrm flipH="1">
                <a:off x="5328935" y="3730353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9C1AFD4-2886-439A-B757-F3E7682A7694}"/>
              </a:ext>
            </a:extLst>
          </p:cNvPr>
          <p:cNvSpPr txBox="1"/>
          <p:nvPr/>
        </p:nvSpPr>
        <p:spPr>
          <a:xfrm>
            <a:off x="8976511" y="2390037"/>
            <a:ext cx="26149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Retail Margin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7516685-A9AF-4CF8-AFED-1DCB98FE7E1D}"/>
              </a:ext>
            </a:extLst>
          </p:cNvPr>
          <p:cNvSpPr txBox="1"/>
          <p:nvPr/>
        </p:nvSpPr>
        <p:spPr>
          <a:xfrm>
            <a:off x="600076" y="2409279"/>
            <a:ext cx="26149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Bonus Benefits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9FD909FE-937B-45CD-A006-F34B8AE295E2}"/>
              </a:ext>
            </a:extLst>
          </p:cNvPr>
          <p:cNvSpPr/>
          <p:nvPr/>
        </p:nvSpPr>
        <p:spPr>
          <a:xfrm>
            <a:off x="1547564" y="1466809"/>
            <a:ext cx="720000" cy="720000"/>
          </a:xfrm>
          <a:prstGeom prst="ellipse">
            <a:avLst/>
          </a:prstGeom>
          <a:solidFill>
            <a:schemeClr val="accent4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41BE9CD4-4130-4B6A-9D4C-B82F9EDAB948}"/>
              </a:ext>
            </a:extLst>
          </p:cNvPr>
          <p:cNvSpPr/>
          <p:nvPr/>
        </p:nvSpPr>
        <p:spPr>
          <a:xfrm>
            <a:off x="9924000" y="1447567"/>
            <a:ext cx="720000" cy="72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Oval 21">
            <a:extLst>
              <a:ext uri="{FF2B5EF4-FFF2-40B4-BE49-F238E27FC236}">
                <a16:creationId xmlns:a16="http://schemas.microsoft.com/office/drawing/2014/main" xmlns="" id="{5EB6E333-D192-484D-A02C-8ABE8B4BB669}"/>
              </a:ext>
            </a:extLst>
          </p:cNvPr>
          <p:cNvSpPr/>
          <p:nvPr/>
        </p:nvSpPr>
        <p:spPr>
          <a:xfrm rot="20700000">
            <a:off x="1686449" y="1633085"/>
            <a:ext cx="442231" cy="387582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Donut 15">
            <a:extLst>
              <a:ext uri="{FF2B5EF4-FFF2-40B4-BE49-F238E27FC236}">
                <a16:creationId xmlns:a16="http://schemas.microsoft.com/office/drawing/2014/main" xmlns="" id="{96E8124C-151B-49E3-B88D-2D91A65394FF}"/>
              </a:ext>
            </a:extLst>
          </p:cNvPr>
          <p:cNvSpPr/>
          <p:nvPr/>
        </p:nvSpPr>
        <p:spPr>
          <a:xfrm>
            <a:off x="10087632" y="1613112"/>
            <a:ext cx="392737" cy="390005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E4C5D03-9123-4B45-B751-0AD439AC6E8D}"/>
              </a:ext>
            </a:extLst>
          </p:cNvPr>
          <p:cNvSpPr txBox="1"/>
          <p:nvPr/>
        </p:nvSpPr>
        <p:spPr>
          <a:xfrm>
            <a:off x="600076" y="2959283"/>
            <a:ext cx="2614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altLang="ko-KR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EA8ED03-E015-431C-9578-6AB48DA845F3}"/>
              </a:ext>
            </a:extLst>
          </p:cNvPr>
          <p:cNvSpPr txBox="1"/>
          <p:nvPr/>
        </p:nvSpPr>
        <p:spPr>
          <a:xfrm>
            <a:off x="4998113" y="5931516"/>
            <a:ext cx="2195775" cy="33855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C00000"/>
                </a:solidFill>
                <a:cs typeface="Arial" pitchFamily="34" charset="0"/>
                <a:hlinkClick r:id="rId3"/>
              </a:rPr>
              <a:t>Unlock From Here</a:t>
            </a:r>
            <a:endParaRPr lang="ko-KR" altLang="en-US" sz="16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66652" y="3038954"/>
            <a:ext cx="18810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0%</a:t>
            </a:r>
            <a:endParaRPr lang="ko-KR" altLang="en-U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1298312" y="4040450"/>
            <a:ext cx="131318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66651" y="4558615"/>
            <a:ext cx="205086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30%</a:t>
            </a:r>
            <a:endParaRPr lang="ko-KR" altLang="en-US" sz="6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453155" y="3034600"/>
            <a:ext cx="18810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26%</a:t>
            </a:r>
            <a:endParaRPr lang="ko-KR" altLang="en-U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784815" y="4036096"/>
            <a:ext cx="131318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418319" y="4554261"/>
            <a:ext cx="202474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38%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351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6">
            <a:extLst>
              <a:ext uri="{FF2B5EF4-FFF2-40B4-BE49-F238E27FC236}">
                <a16:creationId xmlns:a16="http://schemas.microsoft.com/office/drawing/2014/main" xmlns="" id="{796AEA9C-708F-430D-81C7-109A65B97CE7}"/>
              </a:ext>
            </a:extLst>
          </p:cNvPr>
          <p:cNvGrpSpPr/>
          <p:nvPr/>
        </p:nvGrpSpPr>
        <p:grpSpPr>
          <a:xfrm>
            <a:off x="6530352" y="1441112"/>
            <a:ext cx="646331" cy="646331"/>
            <a:chOff x="6471654" y="1401538"/>
            <a:chExt cx="646331" cy="646331"/>
          </a:xfrm>
        </p:grpSpPr>
        <p:sp>
          <p:nvSpPr>
            <p:cNvPr id="4" name="타원 4">
              <a:extLst>
                <a:ext uri="{FF2B5EF4-FFF2-40B4-BE49-F238E27FC236}">
                  <a16:creationId xmlns:a16="http://schemas.microsoft.com/office/drawing/2014/main" xmlns="" id="{9197DC58-5188-4DC5-A975-77557F63CDBF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Block Arc 11">
              <a:extLst>
                <a:ext uri="{FF2B5EF4-FFF2-40B4-BE49-F238E27FC236}">
                  <a16:creationId xmlns:a16="http://schemas.microsoft.com/office/drawing/2014/main" xmlns="" id="{F1FE8151-BC70-4238-BA76-AD7BE34229FA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Regular Rewards/Awards</a:t>
            </a:r>
            <a:endParaRPr lang="en-US" dirty="0"/>
          </a:p>
        </p:txBody>
      </p:sp>
      <p:pic>
        <p:nvPicPr>
          <p:cNvPr id="6" name="Picture 49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xmlns="" id="{A7AAB0C3-FD26-4F31-97D2-6CA07662F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962952" y="2043264"/>
            <a:ext cx="4221574" cy="400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그림 개체 틀 2">
            <a:extLst>
              <a:ext uri="{FF2B5EF4-FFF2-40B4-BE49-F238E27FC236}">
                <a16:creationId xmlns:a16="http://schemas.microsoft.com/office/drawing/2014/main" xmlns="" id="{DA0AB3DE-DF9B-4E50-940F-1FD2BB2B4C8D}"/>
              </a:ext>
            </a:extLst>
          </p:cNvPr>
          <p:cNvSpPr txBox="1">
            <a:spLocks/>
          </p:cNvSpPr>
          <p:nvPr/>
        </p:nvSpPr>
        <p:spPr>
          <a:xfrm flipH="1">
            <a:off x="1150905" y="2227389"/>
            <a:ext cx="3845667" cy="2564084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>
            <a:noFill/>
          </a:ln>
          <a:effectLst/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indent="0" algn="ctr" defTabSz="914400" rtl="0" eaLnBrk="1" latinLnBrk="1" hangingPunct="1">
              <a:buFontTx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>
              <a:latin typeface="+mn-lt"/>
            </a:endParaRPr>
          </a:p>
        </p:txBody>
      </p:sp>
      <p:sp>
        <p:nvSpPr>
          <p:cNvPr id="8" name="Freeform 52">
            <a:extLst>
              <a:ext uri="{FF2B5EF4-FFF2-40B4-BE49-F238E27FC236}">
                <a16:creationId xmlns:a16="http://schemas.microsoft.com/office/drawing/2014/main" xmlns="" id="{A4D0D9F7-AE41-45A9-AECE-D99EBAC39418}"/>
              </a:ext>
            </a:extLst>
          </p:cNvPr>
          <p:cNvSpPr/>
          <p:nvPr/>
        </p:nvSpPr>
        <p:spPr>
          <a:xfrm>
            <a:off x="1150504" y="2226428"/>
            <a:ext cx="1663354" cy="2567578"/>
          </a:xfrm>
          <a:custGeom>
            <a:avLst/>
            <a:gdLst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66977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50504"/>
              <a:gd name="connsiteY0" fmla="*/ 286247 h 2631882"/>
              <a:gd name="connsiteX1" fmla="*/ 1534602 w 1550504"/>
              <a:gd name="connsiteY1" fmla="*/ 858741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  <a:gd name="connsiteX0" fmla="*/ 1391479 w 1550504"/>
              <a:gd name="connsiteY0" fmla="*/ 286247 h 2631882"/>
              <a:gd name="connsiteX1" fmla="*/ 1478943 w 1550504"/>
              <a:gd name="connsiteY1" fmla="*/ 906449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0504" h="2631882">
                <a:moveTo>
                  <a:pt x="1391479" y="286247"/>
                </a:moveTo>
                <a:lnTo>
                  <a:pt x="1478943" y="906449"/>
                </a:lnTo>
                <a:cubicBezTo>
                  <a:pt x="1216550" y="1327869"/>
                  <a:pt x="1129087" y="1566406"/>
                  <a:pt x="1152940" y="1789043"/>
                </a:cubicBezTo>
                <a:cubicBezTo>
                  <a:pt x="1192696" y="2115047"/>
                  <a:pt x="1423283" y="2337684"/>
                  <a:pt x="1550504" y="2600077"/>
                </a:cubicBezTo>
                <a:lnTo>
                  <a:pt x="166977" y="2631882"/>
                </a:lnTo>
                <a:lnTo>
                  <a:pt x="0" y="0"/>
                </a:lnTo>
                <a:lnTo>
                  <a:pt x="1391479" y="286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xmlns="" id="{1C247581-C808-43A2-A1D8-FED7837CC261}"/>
              </a:ext>
            </a:extLst>
          </p:cNvPr>
          <p:cNvSpPr/>
          <p:nvPr/>
        </p:nvSpPr>
        <p:spPr>
          <a:xfrm>
            <a:off x="2600696" y="2242551"/>
            <a:ext cx="4194124" cy="1735966"/>
          </a:xfrm>
          <a:custGeom>
            <a:avLst/>
            <a:gdLst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633496 w 3909575"/>
              <a:gd name="connsiteY12" fmla="*/ 563552 h 1788689"/>
              <a:gd name="connsiteX13" fmla="*/ 2496374 w 3909575"/>
              <a:gd name="connsiteY13" fmla="*/ 661511 h 1788689"/>
              <a:gd name="connsiteX14" fmla="*/ 707665 w 3909575"/>
              <a:gd name="connsiteY14" fmla="*/ 1778584 h 1788689"/>
              <a:gd name="connsiteX15" fmla="*/ 0 w 3909575"/>
              <a:gd name="connsiteY15" fmla="*/ 251933 h 1788689"/>
              <a:gd name="connsiteX16" fmla="*/ 723568 w 3909575"/>
              <a:gd name="connsiteY16" fmla="*/ 410960 h 1788689"/>
              <a:gd name="connsiteX17" fmla="*/ 906449 w 3909575"/>
              <a:gd name="connsiteY17" fmla="*/ 1110675 h 1788689"/>
              <a:gd name="connsiteX18" fmla="*/ 2334017 w 3909575"/>
              <a:gd name="connsiteY18" fmla="*/ 349554 h 1788689"/>
              <a:gd name="connsiteX19" fmla="*/ 2664775 w 3909575"/>
              <a:gd name="connsiteY19" fmla="*/ 145840 h 1788689"/>
              <a:gd name="connsiteX20" fmla="*/ 3107886 w 3909575"/>
              <a:gd name="connsiteY20" fmla="*/ 44315 h 1788689"/>
              <a:gd name="connsiteX21" fmla="*/ 3418711 w 3909575"/>
              <a:gd name="connsiteY21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496374 w 3909575"/>
              <a:gd name="connsiteY12" fmla="*/ 661511 h 1788689"/>
              <a:gd name="connsiteX13" fmla="*/ 707665 w 3909575"/>
              <a:gd name="connsiteY13" fmla="*/ 1778584 h 1788689"/>
              <a:gd name="connsiteX14" fmla="*/ 0 w 3909575"/>
              <a:gd name="connsiteY14" fmla="*/ 251933 h 1788689"/>
              <a:gd name="connsiteX15" fmla="*/ 723568 w 3909575"/>
              <a:gd name="connsiteY15" fmla="*/ 410960 h 1788689"/>
              <a:gd name="connsiteX16" fmla="*/ 906449 w 3909575"/>
              <a:gd name="connsiteY16" fmla="*/ 1110675 h 1788689"/>
              <a:gd name="connsiteX17" fmla="*/ 2334017 w 3909575"/>
              <a:gd name="connsiteY17" fmla="*/ 349554 h 1788689"/>
              <a:gd name="connsiteX18" fmla="*/ 2664775 w 3909575"/>
              <a:gd name="connsiteY18" fmla="*/ 145840 h 1788689"/>
              <a:gd name="connsiteX19" fmla="*/ 3107886 w 3909575"/>
              <a:gd name="connsiteY19" fmla="*/ 44315 h 1788689"/>
              <a:gd name="connsiteX20" fmla="*/ 3418711 w 3909575"/>
              <a:gd name="connsiteY20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496374 w 3909575"/>
              <a:gd name="connsiteY11" fmla="*/ 661511 h 1788689"/>
              <a:gd name="connsiteX12" fmla="*/ 707665 w 3909575"/>
              <a:gd name="connsiteY12" fmla="*/ 1778584 h 1788689"/>
              <a:gd name="connsiteX13" fmla="*/ 0 w 3909575"/>
              <a:gd name="connsiteY13" fmla="*/ 251933 h 1788689"/>
              <a:gd name="connsiteX14" fmla="*/ 723568 w 3909575"/>
              <a:gd name="connsiteY14" fmla="*/ 410960 h 1788689"/>
              <a:gd name="connsiteX15" fmla="*/ 906449 w 3909575"/>
              <a:gd name="connsiteY15" fmla="*/ 1110675 h 1788689"/>
              <a:gd name="connsiteX16" fmla="*/ 2334017 w 3909575"/>
              <a:gd name="connsiteY16" fmla="*/ 349554 h 1788689"/>
              <a:gd name="connsiteX17" fmla="*/ 2664775 w 3909575"/>
              <a:gd name="connsiteY17" fmla="*/ 145840 h 1788689"/>
              <a:gd name="connsiteX18" fmla="*/ 3107886 w 3909575"/>
              <a:gd name="connsiteY18" fmla="*/ 44315 h 1788689"/>
              <a:gd name="connsiteX19" fmla="*/ 3418711 w 3909575"/>
              <a:gd name="connsiteY19" fmla="*/ 1537 h 1788689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334017 w 3909575"/>
              <a:gd name="connsiteY15" fmla="*/ 349554 h 1779443"/>
              <a:gd name="connsiteX16" fmla="*/ 2664775 w 3909575"/>
              <a:gd name="connsiteY16" fmla="*/ 145840 h 1779443"/>
              <a:gd name="connsiteX17" fmla="*/ 3107886 w 3909575"/>
              <a:gd name="connsiteY17" fmla="*/ 44315 h 1779443"/>
              <a:gd name="connsiteX18" fmla="*/ 3418711 w 3909575"/>
              <a:gd name="connsiteY18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64775 w 3909575"/>
              <a:gd name="connsiteY15" fmla="*/ 14584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09575" h="1779443">
                <a:moveTo>
                  <a:pt x="3418711" y="1537"/>
                </a:moveTo>
                <a:cubicBezTo>
                  <a:pt x="3469264" y="24466"/>
                  <a:pt x="3432681" y="105909"/>
                  <a:pt x="3368419" y="121871"/>
                </a:cubicBezTo>
                <a:cubicBezTo>
                  <a:pt x="3315782" y="146844"/>
                  <a:pt x="3240643" y="151411"/>
                  <a:pt x="3176755" y="166181"/>
                </a:cubicBezTo>
                <a:cubicBezTo>
                  <a:pt x="3236930" y="196659"/>
                  <a:pt x="3336872" y="160680"/>
                  <a:pt x="3416930" y="157930"/>
                </a:cubicBezTo>
                <a:cubicBezTo>
                  <a:pt x="3522106" y="103071"/>
                  <a:pt x="3594377" y="68841"/>
                  <a:pt x="3701848" y="27103"/>
                </a:cubicBezTo>
                <a:cubicBezTo>
                  <a:pt x="3804830" y="-6636"/>
                  <a:pt x="3906693" y="-15839"/>
                  <a:pt x="3909575" y="58533"/>
                </a:cubicBezTo>
                <a:lnTo>
                  <a:pt x="3805270" y="99736"/>
                </a:lnTo>
                <a:cubicBezTo>
                  <a:pt x="3846572" y="108704"/>
                  <a:pt x="3885345" y="157331"/>
                  <a:pt x="3852640" y="168423"/>
                </a:cubicBezTo>
                <a:cubicBezTo>
                  <a:pt x="3662305" y="225168"/>
                  <a:pt x="3521110" y="292253"/>
                  <a:pt x="3340943" y="360744"/>
                </a:cubicBezTo>
                <a:cubicBezTo>
                  <a:pt x="3307879" y="381646"/>
                  <a:pt x="3243681" y="425574"/>
                  <a:pt x="3212947" y="436602"/>
                </a:cubicBezTo>
                <a:cubicBezTo>
                  <a:pt x="3118058" y="459638"/>
                  <a:pt x="2933306" y="422867"/>
                  <a:pt x="2793493" y="469443"/>
                </a:cubicBezTo>
                <a:cubicBezTo>
                  <a:pt x="2375946" y="693107"/>
                  <a:pt x="1173247" y="1814836"/>
                  <a:pt x="707665" y="1778584"/>
                </a:cubicBezTo>
                <a:cubicBezTo>
                  <a:pt x="527436" y="1709673"/>
                  <a:pt x="156375" y="1179586"/>
                  <a:pt x="0" y="251933"/>
                </a:cubicBezTo>
                <a:lnTo>
                  <a:pt x="723568" y="410960"/>
                </a:lnTo>
                <a:cubicBezTo>
                  <a:pt x="765975" y="694556"/>
                  <a:pt x="887896" y="962250"/>
                  <a:pt x="906449" y="1110675"/>
                </a:cubicBezTo>
                <a:cubicBezTo>
                  <a:pt x="1285642" y="963121"/>
                  <a:pt x="2226306" y="411031"/>
                  <a:pt x="2601164" y="209450"/>
                </a:cubicBezTo>
                <a:cubicBezTo>
                  <a:pt x="2826145" y="18599"/>
                  <a:pt x="3014053" y="22756"/>
                  <a:pt x="3107886" y="44315"/>
                </a:cubicBezTo>
                <a:cubicBezTo>
                  <a:pt x="3172104" y="52270"/>
                  <a:pt x="3315915" y="-10491"/>
                  <a:pt x="3418711" y="15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A400A24-48D9-41FF-8D86-0957E27206C8}"/>
              </a:ext>
            </a:extLst>
          </p:cNvPr>
          <p:cNvSpPr txBox="1"/>
          <p:nvPr/>
        </p:nvSpPr>
        <p:spPr>
          <a:xfrm>
            <a:off x="7215881" y="5443064"/>
            <a:ext cx="4114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cs typeface="Arial" pitchFamily="34" charset="0"/>
              </a:rPr>
              <a:t>Regular Rewards and Awards are waiting for you as per company marketing strategy.</a:t>
            </a: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0ACA5C1-7999-47F4-BD5B-CE7F918B51BC}"/>
              </a:ext>
            </a:extLst>
          </p:cNvPr>
          <p:cNvSpPr txBox="1"/>
          <p:nvPr/>
        </p:nvSpPr>
        <p:spPr>
          <a:xfrm>
            <a:off x="7215881" y="3512576"/>
            <a:ext cx="4114728" cy="1349087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>
              <a:lnSpc>
                <a:spcPts val="4900"/>
              </a:lnSpc>
            </a:pPr>
            <a:r>
              <a:rPr lang="en-US" altLang="ko-KR" sz="4400" b="1" dirty="0" smtClean="0">
                <a:solidFill>
                  <a:schemeClr val="accent2"/>
                </a:solidFill>
                <a:cs typeface="Arial" pitchFamily="34" charset="0"/>
              </a:rPr>
              <a:t>REWARDS</a:t>
            </a:r>
          </a:p>
          <a:p>
            <a:pPr>
              <a:lnSpc>
                <a:spcPts val="4900"/>
              </a:lnSpc>
            </a:pPr>
            <a:r>
              <a:rPr lang="en-US" altLang="ko-KR" sz="4400" b="1" dirty="0" smtClean="0">
                <a:solidFill>
                  <a:schemeClr val="accent2"/>
                </a:solidFill>
                <a:cs typeface="Arial" pitchFamily="34" charset="0"/>
              </a:rPr>
              <a:t>AWARDS</a:t>
            </a:r>
            <a:endParaRPr lang="ko-KR" altLang="en-US" sz="4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cxnSp>
        <p:nvCxnSpPr>
          <p:cNvPr id="12" name="Straight Connector 21">
            <a:extLst>
              <a:ext uri="{FF2B5EF4-FFF2-40B4-BE49-F238E27FC236}">
                <a16:creationId xmlns:a16="http://schemas.microsoft.com/office/drawing/2014/main" xmlns="" id="{DC7FFB34-6275-401C-B9A4-998473198EBC}"/>
              </a:ext>
            </a:extLst>
          </p:cNvPr>
          <p:cNvCxnSpPr/>
          <p:nvPr/>
        </p:nvCxnSpPr>
        <p:spPr>
          <a:xfrm flipV="1">
            <a:off x="7215881" y="4945010"/>
            <a:ext cx="4068000" cy="9180"/>
          </a:xfrm>
          <a:prstGeom prst="line">
            <a:avLst/>
          </a:prstGeom>
          <a:ln w="22225" cap="rnd">
            <a:solidFill>
              <a:srgbClr val="BEBFB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6348C6-DDF8-437C-9EE8-E2C57B8484A8}"/>
              </a:ext>
            </a:extLst>
          </p:cNvPr>
          <p:cNvSpPr txBox="1"/>
          <p:nvPr/>
        </p:nvSpPr>
        <p:spPr>
          <a:xfrm>
            <a:off x="7215881" y="5135288"/>
            <a:ext cx="4114728" cy="30777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Regular Rewards and Awards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5" name="그룹 80">
            <a:extLst>
              <a:ext uri="{FF2B5EF4-FFF2-40B4-BE49-F238E27FC236}">
                <a16:creationId xmlns:a16="http://schemas.microsoft.com/office/drawing/2014/main" xmlns="" id="{30628B53-42C3-4DB4-91F2-B61613FFF5A1}"/>
              </a:ext>
            </a:extLst>
          </p:cNvPr>
          <p:cNvGrpSpPr/>
          <p:nvPr/>
        </p:nvGrpSpPr>
        <p:grpSpPr>
          <a:xfrm rot="2891550">
            <a:off x="5791208" y="1775087"/>
            <a:ext cx="1318331" cy="874948"/>
            <a:chOff x="8890504" y="1819747"/>
            <a:chExt cx="2424749" cy="1609253"/>
          </a:xfrm>
        </p:grpSpPr>
        <p:sp>
          <p:nvSpPr>
            <p:cNvPr id="29" name="사각형: 둥근 모서리 76">
              <a:extLst>
                <a:ext uri="{FF2B5EF4-FFF2-40B4-BE49-F238E27FC236}">
                  <a16:creationId xmlns:a16="http://schemas.microsoft.com/office/drawing/2014/main" xmlns="" id="{75F21FA8-D20D-4B72-B666-7984FE50754C}"/>
                </a:ext>
              </a:extLst>
            </p:cNvPr>
            <p:cNvSpPr/>
            <p:nvPr/>
          </p:nvSpPr>
          <p:spPr>
            <a:xfrm>
              <a:off x="8890504" y="1819747"/>
              <a:ext cx="2338544" cy="160925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사각형: 둥근 모서리 77">
              <a:extLst>
                <a:ext uri="{FF2B5EF4-FFF2-40B4-BE49-F238E27FC236}">
                  <a16:creationId xmlns:a16="http://schemas.microsoft.com/office/drawing/2014/main" xmlns="" id="{79FF7310-8A9E-47C3-8791-6DCB972E1D05}"/>
                </a:ext>
              </a:extLst>
            </p:cNvPr>
            <p:cNvSpPr/>
            <p:nvPr/>
          </p:nvSpPr>
          <p:spPr>
            <a:xfrm>
              <a:off x="9000521" y="1954285"/>
              <a:ext cx="2118510" cy="1340176"/>
            </a:xfrm>
            <a:prstGeom prst="roundRect">
              <a:avLst>
                <a:gd name="adj" fmla="val 12614"/>
              </a:avLst>
            </a:prstGeom>
            <a:noFill/>
            <a:ln w="254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사각형: 둥근 모서리 78">
              <a:extLst>
                <a:ext uri="{FF2B5EF4-FFF2-40B4-BE49-F238E27FC236}">
                  <a16:creationId xmlns:a16="http://schemas.microsoft.com/office/drawing/2014/main" xmlns="" id="{489EEC78-D641-4A7A-B120-01BFD2D00897}"/>
                </a:ext>
              </a:extLst>
            </p:cNvPr>
            <p:cNvSpPr/>
            <p:nvPr/>
          </p:nvSpPr>
          <p:spPr>
            <a:xfrm>
              <a:off x="10616628" y="2383996"/>
              <a:ext cx="698625" cy="48075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79">
              <a:extLst>
                <a:ext uri="{FF2B5EF4-FFF2-40B4-BE49-F238E27FC236}">
                  <a16:creationId xmlns:a16="http://schemas.microsoft.com/office/drawing/2014/main" xmlns="" id="{82B72059-48E3-41FA-964A-84DC19D85912}"/>
                </a:ext>
              </a:extLst>
            </p:cNvPr>
            <p:cNvSpPr/>
            <p:nvPr/>
          </p:nvSpPr>
          <p:spPr>
            <a:xfrm>
              <a:off x="10732612" y="2479518"/>
              <a:ext cx="289711" cy="2897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자유형: 도형 83">
            <a:extLst>
              <a:ext uri="{FF2B5EF4-FFF2-40B4-BE49-F238E27FC236}">
                <a16:creationId xmlns:a16="http://schemas.microsoft.com/office/drawing/2014/main" xmlns="" id="{1615A538-8EFC-4BF5-8714-264F3627C2B7}"/>
              </a:ext>
            </a:extLst>
          </p:cNvPr>
          <p:cNvSpPr/>
          <p:nvPr/>
        </p:nvSpPr>
        <p:spPr>
          <a:xfrm>
            <a:off x="5490777" y="2242551"/>
            <a:ext cx="802897" cy="516840"/>
          </a:xfrm>
          <a:custGeom>
            <a:avLst/>
            <a:gdLst>
              <a:gd name="connsiteX0" fmla="*/ 777452 w 1304042"/>
              <a:gd name="connsiteY0" fmla="*/ 1500 h 516840"/>
              <a:gd name="connsiteX1" fmla="*/ 723499 w 1304042"/>
              <a:gd name="connsiteY1" fmla="*/ 118893 h 516840"/>
              <a:gd name="connsiteX2" fmla="*/ 517886 w 1304042"/>
              <a:gd name="connsiteY2" fmla="*/ 162121 h 516840"/>
              <a:gd name="connsiteX3" fmla="*/ 775541 w 1304042"/>
              <a:gd name="connsiteY3" fmla="*/ 154071 h 516840"/>
              <a:gd name="connsiteX4" fmla="*/ 1081196 w 1304042"/>
              <a:gd name="connsiteY4" fmla="*/ 26441 h 516840"/>
              <a:gd name="connsiteX5" fmla="*/ 1304042 w 1304042"/>
              <a:gd name="connsiteY5" fmla="*/ 57103 h 516840"/>
              <a:gd name="connsiteX6" fmla="*/ 1192146 w 1304042"/>
              <a:gd name="connsiteY6" fmla="*/ 97299 h 516840"/>
              <a:gd name="connsiteX7" fmla="*/ 1242963 w 1304042"/>
              <a:gd name="connsiteY7" fmla="*/ 164308 h 516840"/>
              <a:gd name="connsiteX8" fmla="*/ 694024 w 1304042"/>
              <a:gd name="connsiteY8" fmla="*/ 351930 h 516840"/>
              <a:gd name="connsiteX9" fmla="*/ 556712 w 1304042"/>
              <a:gd name="connsiteY9" fmla="*/ 425935 h 516840"/>
              <a:gd name="connsiteX10" fmla="*/ 106729 w 1304042"/>
              <a:gd name="connsiteY10" fmla="*/ 457973 h 516840"/>
              <a:gd name="connsiteX11" fmla="*/ 13269 w 1304042"/>
              <a:gd name="connsiteY11" fmla="*/ 508663 h 516840"/>
              <a:gd name="connsiteX12" fmla="*/ 0 w 1304042"/>
              <a:gd name="connsiteY12" fmla="*/ 516840 h 516840"/>
              <a:gd name="connsiteX13" fmla="*/ 0 w 1304042"/>
              <a:gd name="connsiteY13" fmla="*/ 137107 h 516840"/>
              <a:gd name="connsiteX14" fmla="*/ 73006 w 1304042"/>
              <a:gd name="connsiteY14" fmla="*/ 97655 h 516840"/>
              <a:gd name="connsiteX15" fmla="*/ 444004 w 1304042"/>
              <a:gd name="connsiteY15" fmla="*/ 43232 h 516840"/>
              <a:gd name="connsiteX16" fmla="*/ 777452 w 1304042"/>
              <a:gd name="connsiteY16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081196 w 1256079"/>
              <a:gd name="connsiteY4" fmla="*/ 26441 h 516840"/>
              <a:gd name="connsiteX5" fmla="*/ 1192146 w 1256079"/>
              <a:gd name="connsiteY5" fmla="*/ 97299 h 516840"/>
              <a:gd name="connsiteX6" fmla="*/ 1242963 w 1256079"/>
              <a:gd name="connsiteY6" fmla="*/ 164308 h 516840"/>
              <a:gd name="connsiteX7" fmla="*/ 694024 w 1256079"/>
              <a:gd name="connsiteY7" fmla="*/ 351930 h 516840"/>
              <a:gd name="connsiteX8" fmla="*/ 556712 w 1256079"/>
              <a:gd name="connsiteY8" fmla="*/ 425935 h 516840"/>
              <a:gd name="connsiteX9" fmla="*/ 106729 w 1256079"/>
              <a:gd name="connsiteY9" fmla="*/ 457973 h 516840"/>
              <a:gd name="connsiteX10" fmla="*/ 13269 w 1256079"/>
              <a:gd name="connsiteY10" fmla="*/ 508663 h 516840"/>
              <a:gd name="connsiteX11" fmla="*/ 0 w 1256079"/>
              <a:gd name="connsiteY11" fmla="*/ 516840 h 516840"/>
              <a:gd name="connsiteX12" fmla="*/ 0 w 1256079"/>
              <a:gd name="connsiteY12" fmla="*/ 137107 h 516840"/>
              <a:gd name="connsiteX13" fmla="*/ 73006 w 1256079"/>
              <a:gd name="connsiteY13" fmla="*/ 97655 h 516840"/>
              <a:gd name="connsiteX14" fmla="*/ 444004 w 1256079"/>
              <a:gd name="connsiteY14" fmla="*/ 43232 h 516840"/>
              <a:gd name="connsiteX15" fmla="*/ 777452 w 1256079"/>
              <a:gd name="connsiteY15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192146 w 1256079"/>
              <a:gd name="connsiteY4" fmla="*/ 97299 h 516840"/>
              <a:gd name="connsiteX5" fmla="*/ 1242963 w 1256079"/>
              <a:gd name="connsiteY5" fmla="*/ 164308 h 516840"/>
              <a:gd name="connsiteX6" fmla="*/ 694024 w 1256079"/>
              <a:gd name="connsiteY6" fmla="*/ 351930 h 516840"/>
              <a:gd name="connsiteX7" fmla="*/ 556712 w 1256079"/>
              <a:gd name="connsiteY7" fmla="*/ 425935 h 516840"/>
              <a:gd name="connsiteX8" fmla="*/ 106729 w 1256079"/>
              <a:gd name="connsiteY8" fmla="*/ 457973 h 516840"/>
              <a:gd name="connsiteX9" fmla="*/ 13269 w 1256079"/>
              <a:gd name="connsiteY9" fmla="*/ 508663 h 516840"/>
              <a:gd name="connsiteX10" fmla="*/ 0 w 1256079"/>
              <a:gd name="connsiteY10" fmla="*/ 516840 h 516840"/>
              <a:gd name="connsiteX11" fmla="*/ 0 w 1256079"/>
              <a:gd name="connsiteY11" fmla="*/ 137107 h 516840"/>
              <a:gd name="connsiteX12" fmla="*/ 73006 w 1256079"/>
              <a:gd name="connsiteY12" fmla="*/ 97655 h 516840"/>
              <a:gd name="connsiteX13" fmla="*/ 444004 w 1256079"/>
              <a:gd name="connsiteY13" fmla="*/ 43232 h 516840"/>
              <a:gd name="connsiteX14" fmla="*/ 777452 w 1256079"/>
              <a:gd name="connsiteY14" fmla="*/ 1500 h 516840"/>
              <a:gd name="connsiteX0" fmla="*/ 777452 w 1243337"/>
              <a:gd name="connsiteY0" fmla="*/ 1500 h 516840"/>
              <a:gd name="connsiteX1" fmla="*/ 723499 w 1243337"/>
              <a:gd name="connsiteY1" fmla="*/ 118893 h 516840"/>
              <a:gd name="connsiteX2" fmla="*/ 517886 w 1243337"/>
              <a:gd name="connsiteY2" fmla="*/ 162121 h 516840"/>
              <a:gd name="connsiteX3" fmla="*/ 775541 w 1243337"/>
              <a:gd name="connsiteY3" fmla="*/ 154071 h 516840"/>
              <a:gd name="connsiteX4" fmla="*/ 1242963 w 1243337"/>
              <a:gd name="connsiteY4" fmla="*/ 164308 h 516840"/>
              <a:gd name="connsiteX5" fmla="*/ 694024 w 1243337"/>
              <a:gd name="connsiteY5" fmla="*/ 351930 h 516840"/>
              <a:gd name="connsiteX6" fmla="*/ 556712 w 1243337"/>
              <a:gd name="connsiteY6" fmla="*/ 425935 h 516840"/>
              <a:gd name="connsiteX7" fmla="*/ 106729 w 1243337"/>
              <a:gd name="connsiteY7" fmla="*/ 457973 h 516840"/>
              <a:gd name="connsiteX8" fmla="*/ 13269 w 1243337"/>
              <a:gd name="connsiteY8" fmla="*/ 508663 h 516840"/>
              <a:gd name="connsiteX9" fmla="*/ 0 w 1243337"/>
              <a:gd name="connsiteY9" fmla="*/ 516840 h 516840"/>
              <a:gd name="connsiteX10" fmla="*/ 0 w 1243337"/>
              <a:gd name="connsiteY10" fmla="*/ 137107 h 516840"/>
              <a:gd name="connsiteX11" fmla="*/ 73006 w 1243337"/>
              <a:gd name="connsiteY11" fmla="*/ 97655 h 516840"/>
              <a:gd name="connsiteX12" fmla="*/ 444004 w 1243337"/>
              <a:gd name="connsiteY12" fmla="*/ 43232 h 516840"/>
              <a:gd name="connsiteX13" fmla="*/ 777452 w 1243337"/>
              <a:gd name="connsiteY13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775541 w 802897"/>
              <a:gd name="connsiteY3" fmla="*/ 154071 h 516840"/>
              <a:gd name="connsiteX4" fmla="*/ 694024 w 802897"/>
              <a:gd name="connsiteY4" fmla="*/ 351930 h 516840"/>
              <a:gd name="connsiteX5" fmla="*/ 556712 w 802897"/>
              <a:gd name="connsiteY5" fmla="*/ 425935 h 516840"/>
              <a:gd name="connsiteX6" fmla="*/ 106729 w 802897"/>
              <a:gd name="connsiteY6" fmla="*/ 457973 h 516840"/>
              <a:gd name="connsiteX7" fmla="*/ 13269 w 802897"/>
              <a:gd name="connsiteY7" fmla="*/ 508663 h 516840"/>
              <a:gd name="connsiteX8" fmla="*/ 0 w 802897"/>
              <a:gd name="connsiteY8" fmla="*/ 516840 h 516840"/>
              <a:gd name="connsiteX9" fmla="*/ 0 w 802897"/>
              <a:gd name="connsiteY9" fmla="*/ 137107 h 516840"/>
              <a:gd name="connsiteX10" fmla="*/ 73006 w 802897"/>
              <a:gd name="connsiteY10" fmla="*/ 97655 h 516840"/>
              <a:gd name="connsiteX11" fmla="*/ 444004 w 802897"/>
              <a:gd name="connsiteY11" fmla="*/ 43232 h 516840"/>
              <a:gd name="connsiteX12" fmla="*/ 777452 w 802897"/>
              <a:gd name="connsiteY12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694024 w 802897"/>
              <a:gd name="connsiteY3" fmla="*/ 351930 h 516840"/>
              <a:gd name="connsiteX4" fmla="*/ 556712 w 802897"/>
              <a:gd name="connsiteY4" fmla="*/ 425935 h 516840"/>
              <a:gd name="connsiteX5" fmla="*/ 106729 w 802897"/>
              <a:gd name="connsiteY5" fmla="*/ 457973 h 516840"/>
              <a:gd name="connsiteX6" fmla="*/ 13269 w 802897"/>
              <a:gd name="connsiteY6" fmla="*/ 508663 h 516840"/>
              <a:gd name="connsiteX7" fmla="*/ 0 w 802897"/>
              <a:gd name="connsiteY7" fmla="*/ 516840 h 516840"/>
              <a:gd name="connsiteX8" fmla="*/ 0 w 802897"/>
              <a:gd name="connsiteY8" fmla="*/ 137107 h 516840"/>
              <a:gd name="connsiteX9" fmla="*/ 73006 w 802897"/>
              <a:gd name="connsiteY9" fmla="*/ 97655 h 516840"/>
              <a:gd name="connsiteX10" fmla="*/ 444004 w 802897"/>
              <a:gd name="connsiteY10" fmla="*/ 43232 h 516840"/>
              <a:gd name="connsiteX11" fmla="*/ 777452 w 802897"/>
              <a:gd name="connsiteY11" fmla="*/ 1500 h 51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2897" h="516840">
                <a:moveTo>
                  <a:pt x="777452" y="1500"/>
                </a:moveTo>
                <a:cubicBezTo>
                  <a:pt x="831684" y="23868"/>
                  <a:pt x="792439" y="103321"/>
                  <a:pt x="723499" y="118893"/>
                </a:cubicBezTo>
                <a:cubicBezTo>
                  <a:pt x="667031" y="143256"/>
                  <a:pt x="586424" y="147712"/>
                  <a:pt x="517886" y="162121"/>
                </a:cubicBezTo>
                <a:cubicBezTo>
                  <a:pt x="512974" y="200960"/>
                  <a:pt x="687553" y="307961"/>
                  <a:pt x="694024" y="351930"/>
                </a:cubicBezTo>
                <a:cubicBezTo>
                  <a:pt x="658553" y="372321"/>
                  <a:pt x="589683" y="415176"/>
                  <a:pt x="556712" y="425935"/>
                </a:cubicBezTo>
                <a:cubicBezTo>
                  <a:pt x="454916" y="448408"/>
                  <a:pt x="256718" y="412535"/>
                  <a:pt x="106729" y="457973"/>
                </a:cubicBezTo>
                <a:cubicBezTo>
                  <a:pt x="78733" y="471611"/>
                  <a:pt x="47447" y="488670"/>
                  <a:pt x="13269" y="508663"/>
                </a:cubicBezTo>
                <a:lnTo>
                  <a:pt x="0" y="516840"/>
                </a:lnTo>
                <a:lnTo>
                  <a:pt x="0" y="137107"/>
                </a:lnTo>
                <a:lnTo>
                  <a:pt x="73006" y="97655"/>
                </a:lnTo>
                <a:cubicBezTo>
                  <a:pt x="236242" y="21233"/>
                  <a:pt x="368507" y="27458"/>
                  <a:pt x="444004" y="43232"/>
                </a:cubicBezTo>
                <a:cubicBezTo>
                  <a:pt x="512896" y="50993"/>
                  <a:pt x="667174" y="-10235"/>
                  <a:pt x="777452" y="15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Block Arc 11">
            <a:extLst>
              <a:ext uri="{FF2B5EF4-FFF2-40B4-BE49-F238E27FC236}">
                <a16:creationId xmlns:a16="http://schemas.microsoft.com/office/drawing/2014/main" xmlns="" id="{32F05E11-D739-46A6-97F2-73091E55AFAD}"/>
              </a:ext>
            </a:extLst>
          </p:cNvPr>
          <p:cNvSpPr/>
          <p:nvPr/>
        </p:nvSpPr>
        <p:spPr>
          <a:xfrm rot="13821050">
            <a:off x="6291755" y="1925816"/>
            <a:ext cx="281839" cy="458587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14" name="Group 37">
            <a:extLst>
              <a:ext uri="{FF2B5EF4-FFF2-40B4-BE49-F238E27FC236}">
                <a16:creationId xmlns:a16="http://schemas.microsoft.com/office/drawing/2014/main" xmlns="" id="{FCDF9231-300C-4D77-A18A-176CB93E6B6A}"/>
              </a:ext>
            </a:extLst>
          </p:cNvPr>
          <p:cNvGrpSpPr/>
          <p:nvPr/>
        </p:nvGrpSpPr>
        <p:grpSpPr>
          <a:xfrm>
            <a:off x="7293051" y="1571370"/>
            <a:ext cx="646331" cy="646331"/>
            <a:chOff x="6471654" y="1401538"/>
            <a:chExt cx="646331" cy="646331"/>
          </a:xfrm>
        </p:grpSpPr>
        <p:sp>
          <p:nvSpPr>
            <p:cNvPr id="39" name="타원 4">
              <a:extLst>
                <a:ext uri="{FF2B5EF4-FFF2-40B4-BE49-F238E27FC236}">
                  <a16:creationId xmlns:a16="http://schemas.microsoft.com/office/drawing/2014/main" xmlns="" id="{11325FC6-40FE-497A-A30F-08FABDA52319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Block Arc 11">
              <a:extLst>
                <a:ext uri="{FF2B5EF4-FFF2-40B4-BE49-F238E27FC236}">
                  <a16:creationId xmlns:a16="http://schemas.microsoft.com/office/drawing/2014/main" xmlns="" id="{69CE1615-8AE1-4755-8E43-7B919545B6B2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40">
            <a:extLst>
              <a:ext uri="{FF2B5EF4-FFF2-40B4-BE49-F238E27FC236}">
                <a16:creationId xmlns:a16="http://schemas.microsoft.com/office/drawing/2014/main" xmlns="" id="{259C0BDE-2B9D-4A6B-9ED2-0077BF429CD9}"/>
              </a:ext>
            </a:extLst>
          </p:cNvPr>
          <p:cNvGrpSpPr/>
          <p:nvPr/>
        </p:nvGrpSpPr>
        <p:grpSpPr>
          <a:xfrm>
            <a:off x="7989256" y="2110756"/>
            <a:ext cx="646331" cy="646331"/>
            <a:chOff x="6471654" y="1401538"/>
            <a:chExt cx="646331" cy="646331"/>
          </a:xfrm>
        </p:grpSpPr>
        <p:sp>
          <p:nvSpPr>
            <p:cNvPr id="42" name="타원 4">
              <a:extLst>
                <a:ext uri="{FF2B5EF4-FFF2-40B4-BE49-F238E27FC236}">
                  <a16:creationId xmlns:a16="http://schemas.microsoft.com/office/drawing/2014/main" xmlns="" id="{2D309198-9331-4FD7-80AC-FFFAC310D2E2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Block Arc 11">
              <a:extLst>
                <a:ext uri="{FF2B5EF4-FFF2-40B4-BE49-F238E27FC236}">
                  <a16:creationId xmlns:a16="http://schemas.microsoft.com/office/drawing/2014/main" xmlns="" id="{32A845CE-D1F1-4291-B8C5-E132C88CD706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43">
            <a:extLst>
              <a:ext uri="{FF2B5EF4-FFF2-40B4-BE49-F238E27FC236}">
                <a16:creationId xmlns:a16="http://schemas.microsoft.com/office/drawing/2014/main" xmlns="" id="{1102E7FC-4F79-4978-AD73-3790145E914B}"/>
              </a:ext>
            </a:extLst>
          </p:cNvPr>
          <p:cNvGrpSpPr/>
          <p:nvPr/>
        </p:nvGrpSpPr>
        <p:grpSpPr>
          <a:xfrm>
            <a:off x="7295159" y="2387534"/>
            <a:ext cx="646331" cy="646331"/>
            <a:chOff x="6471654" y="1401538"/>
            <a:chExt cx="646331" cy="646331"/>
          </a:xfrm>
        </p:grpSpPr>
        <p:sp>
          <p:nvSpPr>
            <p:cNvPr id="45" name="타원 4">
              <a:extLst>
                <a:ext uri="{FF2B5EF4-FFF2-40B4-BE49-F238E27FC236}">
                  <a16:creationId xmlns:a16="http://schemas.microsoft.com/office/drawing/2014/main" xmlns="" id="{D8A3658B-20C2-4CAD-88A3-0979C8E53687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Block Arc 11">
              <a:extLst>
                <a:ext uri="{FF2B5EF4-FFF2-40B4-BE49-F238E27FC236}">
                  <a16:creationId xmlns:a16="http://schemas.microsoft.com/office/drawing/2014/main" xmlns="" id="{0A31C235-6754-49BD-AC1A-56C22B396A61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46">
            <a:extLst>
              <a:ext uri="{FF2B5EF4-FFF2-40B4-BE49-F238E27FC236}">
                <a16:creationId xmlns:a16="http://schemas.microsoft.com/office/drawing/2014/main" xmlns="" id="{E5D91CCC-0AC7-47F7-BC3B-DE2F2532B560}"/>
              </a:ext>
            </a:extLst>
          </p:cNvPr>
          <p:cNvGrpSpPr/>
          <p:nvPr/>
        </p:nvGrpSpPr>
        <p:grpSpPr>
          <a:xfrm>
            <a:off x="8822287" y="2242551"/>
            <a:ext cx="646331" cy="646331"/>
            <a:chOff x="6471654" y="1401538"/>
            <a:chExt cx="646331" cy="646331"/>
          </a:xfrm>
        </p:grpSpPr>
        <p:sp>
          <p:nvSpPr>
            <p:cNvPr id="48" name="타원 4">
              <a:extLst>
                <a:ext uri="{FF2B5EF4-FFF2-40B4-BE49-F238E27FC236}">
                  <a16:creationId xmlns:a16="http://schemas.microsoft.com/office/drawing/2014/main" xmlns="" id="{E4DC5235-FB71-44DB-9CB5-F384AAE5081D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Block Arc 11">
              <a:extLst>
                <a:ext uri="{FF2B5EF4-FFF2-40B4-BE49-F238E27FC236}">
                  <a16:creationId xmlns:a16="http://schemas.microsoft.com/office/drawing/2014/main" xmlns="" id="{C0083BDD-71CF-4EFB-8B2A-E9E187FFD8E4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49">
            <a:extLst>
              <a:ext uri="{FF2B5EF4-FFF2-40B4-BE49-F238E27FC236}">
                <a16:creationId xmlns:a16="http://schemas.microsoft.com/office/drawing/2014/main" xmlns="" id="{B3EEFDD5-0579-4682-A84B-67417D36D172}"/>
              </a:ext>
            </a:extLst>
          </p:cNvPr>
          <p:cNvGrpSpPr/>
          <p:nvPr/>
        </p:nvGrpSpPr>
        <p:grpSpPr>
          <a:xfrm>
            <a:off x="8146411" y="2892114"/>
            <a:ext cx="646331" cy="646331"/>
            <a:chOff x="6471654" y="1401538"/>
            <a:chExt cx="646331" cy="646331"/>
          </a:xfrm>
        </p:grpSpPr>
        <p:sp>
          <p:nvSpPr>
            <p:cNvPr id="51" name="타원 4">
              <a:extLst>
                <a:ext uri="{FF2B5EF4-FFF2-40B4-BE49-F238E27FC236}">
                  <a16:creationId xmlns:a16="http://schemas.microsoft.com/office/drawing/2014/main" xmlns="" id="{BB260049-A6A7-4059-9271-3D558FBA354B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Block Arc 11">
              <a:extLst>
                <a:ext uri="{FF2B5EF4-FFF2-40B4-BE49-F238E27FC236}">
                  <a16:creationId xmlns:a16="http://schemas.microsoft.com/office/drawing/2014/main" xmlns="" id="{65F220AF-16FD-4583-9ECA-47AB7760639F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6777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Next?</a:t>
            </a:r>
            <a:endParaRPr lang="en-US" dirty="0"/>
          </a:p>
        </p:txBody>
      </p:sp>
      <p:grpSp>
        <p:nvGrpSpPr>
          <p:cNvPr id="3" name="그룹 8">
            <a:extLst>
              <a:ext uri="{FF2B5EF4-FFF2-40B4-BE49-F238E27FC236}">
                <a16:creationId xmlns:a16="http://schemas.microsoft.com/office/drawing/2014/main" xmlns="" id="{8F7CF1C4-EF35-48F2-93E9-E60CEB25C700}"/>
              </a:ext>
            </a:extLst>
          </p:cNvPr>
          <p:cNvGrpSpPr/>
          <p:nvPr/>
        </p:nvGrpSpPr>
        <p:grpSpPr>
          <a:xfrm>
            <a:off x="5" y="1569320"/>
            <a:ext cx="12191999" cy="1160647"/>
            <a:chOff x="1" y="1412530"/>
            <a:chExt cx="12191999" cy="1160647"/>
          </a:xfrm>
        </p:grpSpPr>
        <p:sp>
          <p:nvSpPr>
            <p:cNvPr id="4" name="Rectangle 35">
              <a:extLst>
                <a:ext uri="{FF2B5EF4-FFF2-40B4-BE49-F238E27FC236}">
                  <a16:creationId xmlns:a16="http://schemas.microsoft.com/office/drawing/2014/main" xmlns="" id="{B6C7D413-79A6-41AA-B322-4CD1CBF2BD90}"/>
                </a:ext>
              </a:extLst>
            </p:cNvPr>
            <p:cNvSpPr/>
            <p:nvPr/>
          </p:nvSpPr>
          <p:spPr>
            <a:xfrm>
              <a:off x="1" y="1412530"/>
              <a:ext cx="3032161" cy="1160647"/>
            </a:xfrm>
            <a:custGeom>
              <a:avLst/>
              <a:gdLst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842946 w 3079941"/>
                <a:gd name="connsiteY405" fmla="*/ 1160647 h 1160647"/>
                <a:gd name="connsiteX406" fmla="*/ 200958 w 3079941"/>
                <a:gd name="connsiteY406" fmla="*/ 1160647 h 1160647"/>
                <a:gd name="connsiteX407" fmla="*/ 200958 w 3079941"/>
                <a:gd name="connsiteY407" fmla="*/ 1126882 h 1160647"/>
                <a:gd name="connsiteX408" fmla="*/ 0 w 3079941"/>
                <a:gd name="connsiteY408" fmla="*/ 1126882 h 1160647"/>
                <a:gd name="connsiteX409" fmla="*/ 0 w 3079941"/>
                <a:gd name="connsiteY409" fmla="*/ 915339 h 1160647"/>
                <a:gd name="connsiteX410" fmla="*/ 103377 w 3079941"/>
                <a:gd name="connsiteY410" fmla="*/ 915339 h 1160647"/>
                <a:gd name="connsiteX411" fmla="*/ 103377 w 3079941"/>
                <a:gd name="connsiteY411" fmla="*/ 886329 h 1160647"/>
                <a:gd name="connsiteX412" fmla="*/ 55096 w 3079941"/>
                <a:gd name="connsiteY412" fmla="*/ 886329 h 1160647"/>
                <a:gd name="connsiteX413" fmla="*/ 55096 w 3079941"/>
                <a:gd name="connsiteY413" fmla="*/ 724196 h 1160647"/>
                <a:gd name="connsiteX414" fmla="*/ 75363 w 3079941"/>
                <a:gd name="connsiteY414" fmla="*/ 724196 h 1160647"/>
                <a:gd name="connsiteX415" fmla="*/ 75870 w 3079941"/>
                <a:gd name="connsiteY415" fmla="*/ 723115 h 1160647"/>
                <a:gd name="connsiteX416" fmla="*/ 79416 w 3079941"/>
                <a:gd name="connsiteY416" fmla="*/ 715549 h 1160647"/>
                <a:gd name="connsiteX417" fmla="*/ 81190 w 3079941"/>
                <a:gd name="connsiteY417" fmla="*/ 715819 h 1160647"/>
                <a:gd name="connsiteX418" fmla="*/ 93603 w 3079941"/>
                <a:gd name="connsiteY418" fmla="*/ 717710 h 1160647"/>
                <a:gd name="connsiteX419" fmla="*/ 94110 w 3079941"/>
                <a:gd name="connsiteY419" fmla="*/ 719062 h 1160647"/>
                <a:gd name="connsiteX420" fmla="*/ 97656 w 3079941"/>
                <a:gd name="connsiteY420" fmla="*/ 728519 h 1160647"/>
                <a:gd name="connsiteX421" fmla="*/ 124003 w 3079941"/>
                <a:gd name="connsiteY421" fmla="*/ 730681 h 1160647"/>
                <a:gd name="connsiteX422" fmla="*/ 124003 w 3079941"/>
                <a:gd name="connsiteY422" fmla="*/ 607460 h 1160647"/>
                <a:gd name="connsiteX423" fmla="*/ 126030 w 3079941"/>
                <a:gd name="connsiteY423" fmla="*/ 607460 h 1160647"/>
                <a:gd name="connsiteX424" fmla="*/ 140217 w 3079941"/>
                <a:gd name="connsiteY424" fmla="*/ 607460 h 1160647"/>
                <a:gd name="connsiteX425" fmla="*/ 140217 w 3079941"/>
                <a:gd name="connsiteY425" fmla="*/ 471268 h 1160647"/>
                <a:gd name="connsiteX426" fmla="*/ 141990 w 3079941"/>
                <a:gd name="connsiteY426" fmla="*/ 471268 h 1160647"/>
                <a:gd name="connsiteX427" fmla="*/ 154404 w 3079941"/>
                <a:gd name="connsiteY427" fmla="*/ 471268 h 1160647"/>
                <a:gd name="connsiteX428" fmla="*/ 154404 w 3079941"/>
                <a:gd name="connsiteY428" fmla="*/ 356694 h 1160647"/>
                <a:gd name="connsiteX429" fmla="*/ 158457 w 3079941"/>
                <a:gd name="connsiteY429" fmla="*/ 328590 h 1160647"/>
                <a:gd name="connsiteX430" fmla="*/ 160484 w 3079941"/>
                <a:gd name="connsiteY430" fmla="*/ 328590 h 1160647"/>
                <a:gd name="connsiteX431" fmla="*/ 174671 w 3079941"/>
                <a:gd name="connsiteY431" fmla="*/ 328590 h 1160647"/>
                <a:gd name="connsiteX432" fmla="*/ 211151 w 3079941"/>
                <a:gd name="connsiteY432" fmla="*/ 246443 h 1160647"/>
                <a:gd name="connsiteX433" fmla="*/ 215205 w 3079941"/>
                <a:gd name="connsiteY433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00958 w 3079941"/>
                <a:gd name="connsiteY405" fmla="*/ 1160647 h 1160647"/>
                <a:gd name="connsiteX406" fmla="*/ 200958 w 3079941"/>
                <a:gd name="connsiteY406" fmla="*/ 1126882 h 1160647"/>
                <a:gd name="connsiteX407" fmla="*/ 0 w 3079941"/>
                <a:gd name="connsiteY407" fmla="*/ 1126882 h 1160647"/>
                <a:gd name="connsiteX408" fmla="*/ 0 w 3079941"/>
                <a:gd name="connsiteY408" fmla="*/ 915339 h 1160647"/>
                <a:gd name="connsiteX409" fmla="*/ 103377 w 3079941"/>
                <a:gd name="connsiteY409" fmla="*/ 915339 h 1160647"/>
                <a:gd name="connsiteX410" fmla="*/ 103377 w 3079941"/>
                <a:gd name="connsiteY410" fmla="*/ 886329 h 1160647"/>
                <a:gd name="connsiteX411" fmla="*/ 55096 w 3079941"/>
                <a:gd name="connsiteY411" fmla="*/ 886329 h 1160647"/>
                <a:gd name="connsiteX412" fmla="*/ 55096 w 3079941"/>
                <a:gd name="connsiteY412" fmla="*/ 724196 h 1160647"/>
                <a:gd name="connsiteX413" fmla="*/ 75363 w 3079941"/>
                <a:gd name="connsiteY413" fmla="*/ 724196 h 1160647"/>
                <a:gd name="connsiteX414" fmla="*/ 75870 w 3079941"/>
                <a:gd name="connsiteY414" fmla="*/ 723115 h 1160647"/>
                <a:gd name="connsiteX415" fmla="*/ 79416 w 3079941"/>
                <a:gd name="connsiteY415" fmla="*/ 715549 h 1160647"/>
                <a:gd name="connsiteX416" fmla="*/ 81190 w 3079941"/>
                <a:gd name="connsiteY416" fmla="*/ 715819 h 1160647"/>
                <a:gd name="connsiteX417" fmla="*/ 93603 w 3079941"/>
                <a:gd name="connsiteY417" fmla="*/ 717710 h 1160647"/>
                <a:gd name="connsiteX418" fmla="*/ 94110 w 3079941"/>
                <a:gd name="connsiteY418" fmla="*/ 719062 h 1160647"/>
                <a:gd name="connsiteX419" fmla="*/ 97656 w 3079941"/>
                <a:gd name="connsiteY419" fmla="*/ 728519 h 1160647"/>
                <a:gd name="connsiteX420" fmla="*/ 124003 w 3079941"/>
                <a:gd name="connsiteY420" fmla="*/ 730681 h 1160647"/>
                <a:gd name="connsiteX421" fmla="*/ 124003 w 3079941"/>
                <a:gd name="connsiteY421" fmla="*/ 607460 h 1160647"/>
                <a:gd name="connsiteX422" fmla="*/ 126030 w 3079941"/>
                <a:gd name="connsiteY422" fmla="*/ 607460 h 1160647"/>
                <a:gd name="connsiteX423" fmla="*/ 140217 w 3079941"/>
                <a:gd name="connsiteY423" fmla="*/ 607460 h 1160647"/>
                <a:gd name="connsiteX424" fmla="*/ 140217 w 3079941"/>
                <a:gd name="connsiteY424" fmla="*/ 471268 h 1160647"/>
                <a:gd name="connsiteX425" fmla="*/ 141990 w 3079941"/>
                <a:gd name="connsiteY425" fmla="*/ 471268 h 1160647"/>
                <a:gd name="connsiteX426" fmla="*/ 154404 w 3079941"/>
                <a:gd name="connsiteY426" fmla="*/ 471268 h 1160647"/>
                <a:gd name="connsiteX427" fmla="*/ 154404 w 3079941"/>
                <a:gd name="connsiteY427" fmla="*/ 356694 h 1160647"/>
                <a:gd name="connsiteX428" fmla="*/ 158457 w 3079941"/>
                <a:gd name="connsiteY428" fmla="*/ 328590 h 1160647"/>
                <a:gd name="connsiteX429" fmla="*/ 160484 w 3079941"/>
                <a:gd name="connsiteY429" fmla="*/ 328590 h 1160647"/>
                <a:gd name="connsiteX430" fmla="*/ 174671 w 3079941"/>
                <a:gd name="connsiteY430" fmla="*/ 328590 h 1160647"/>
                <a:gd name="connsiteX431" fmla="*/ 211151 w 3079941"/>
                <a:gd name="connsiteY431" fmla="*/ 246443 h 1160647"/>
                <a:gd name="connsiteX432" fmla="*/ 215205 w 3079941"/>
                <a:gd name="connsiteY432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030409 h 1160647"/>
                <a:gd name="connsiteX403" fmla="*/ 3079941 w 3079941"/>
                <a:gd name="connsiteY403" fmla="*/ 1160647 h 1160647"/>
                <a:gd name="connsiteX404" fmla="*/ 200958 w 3079941"/>
                <a:gd name="connsiteY404" fmla="*/ 1160647 h 1160647"/>
                <a:gd name="connsiteX405" fmla="*/ 200958 w 3079941"/>
                <a:gd name="connsiteY405" fmla="*/ 1126882 h 1160647"/>
                <a:gd name="connsiteX406" fmla="*/ 0 w 3079941"/>
                <a:gd name="connsiteY406" fmla="*/ 1126882 h 1160647"/>
                <a:gd name="connsiteX407" fmla="*/ 0 w 3079941"/>
                <a:gd name="connsiteY407" fmla="*/ 915339 h 1160647"/>
                <a:gd name="connsiteX408" fmla="*/ 103377 w 3079941"/>
                <a:gd name="connsiteY408" fmla="*/ 915339 h 1160647"/>
                <a:gd name="connsiteX409" fmla="*/ 103377 w 3079941"/>
                <a:gd name="connsiteY409" fmla="*/ 886329 h 1160647"/>
                <a:gd name="connsiteX410" fmla="*/ 55096 w 3079941"/>
                <a:gd name="connsiteY410" fmla="*/ 886329 h 1160647"/>
                <a:gd name="connsiteX411" fmla="*/ 55096 w 3079941"/>
                <a:gd name="connsiteY411" fmla="*/ 724196 h 1160647"/>
                <a:gd name="connsiteX412" fmla="*/ 75363 w 3079941"/>
                <a:gd name="connsiteY412" fmla="*/ 724196 h 1160647"/>
                <a:gd name="connsiteX413" fmla="*/ 75870 w 3079941"/>
                <a:gd name="connsiteY413" fmla="*/ 723115 h 1160647"/>
                <a:gd name="connsiteX414" fmla="*/ 79416 w 3079941"/>
                <a:gd name="connsiteY414" fmla="*/ 715549 h 1160647"/>
                <a:gd name="connsiteX415" fmla="*/ 81190 w 3079941"/>
                <a:gd name="connsiteY415" fmla="*/ 715819 h 1160647"/>
                <a:gd name="connsiteX416" fmla="*/ 93603 w 3079941"/>
                <a:gd name="connsiteY416" fmla="*/ 717710 h 1160647"/>
                <a:gd name="connsiteX417" fmla="*/ 94110 w 3079941"/>
                <a:gd name="connsiteY417" fmla="*/ 719062 h 1160647"/>
                <a:gd name="connsiteX418" fmla="*/ 97656 w 3079941"/>
                <a:gd name="connsiteY418" fmla="*/ 728519 h 1160647"/>
                <a:gd name="connsiteX419" fmla="*/ 124003 w 3079941"/>
                <a:gd name="connsiteY419" fmla="*/ 730681 h 1160647"/>
                <a:gd name="connsiteX420" fmla="*/ 124003 w 3079941"/>
                <a:gd name="connsiteY420" fmla="*/ 607460 h 1160647"/>
                <a:gd name="connsiteX421" fmla="*/ 126030 w 3079941"/>
                <a:gd name="connsiteY421" fmla="*/ 607460 h 1160647"/>
                <a:gd name="connsiteX422" fmla="*/ 140217 w 3079941"/>
                <a:gd name="connsiteY422" fmla="*/ 607460 h 1160647"/>
                <a:gd name="connsiteX423" fmla="*/ 140217 w 3079941"/>
                <a:gd name="connsiteY423" fmla="*/ 471268 h 1160647"/>
                <a:gd name="connsiteX424" fmla="*/ 141990 w 3079941"/>
                <a:gd name="connsiteY424" fmla="*/ 471268 h 1160647"/>
                <a:gd name="connsiteX425" fmla="*/ 154404 w 3079941"/>
                <a:gd name="connsiteY425" fmla="*/ 471268 h 1160647"/>
                <a:gd name="connsiteX426" fmla="*/ 154404 w 3079941"/>
                <a:gd name="connsiteY426" fmla="*/ 356694 h 1160647"/>
                <a:gd name="connsiteX427" fmla="*/ 158457 w 3079941"/>
                <a:gd name="connsiteY427" fmla="*/ 328590 h 1160647"/>
                <a:gd name="connsiteX428" fmla="*/ 160484 w 3079941"/>
                <a:gd name="connsiteY428" fmla="*/ 328590 h 1160647"/>
                <a:gd name="connsiteX429" fmla="*/ 174671 w 3079941"/>
                <a:gd name="connsiteY429" fmla="*/ 328590 h 1160647"/>
                <a:gd name="connsiteX430" fmla="*/ 211151 w 3079941"/>
                <a:gd name="connsiteY430" fmla="*/ 246443 h 1160647"/>
                <a:gd name="connsiteX431" fmla="*/ 215205 w 3079941"/>
                <a:gd name="connsiteY431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200958 w 3079941"/>
                <a:gd name="connsiteY404" fmla="*/ 1126882 h 1160647"/>
                <a:gd name="connsiteX405" fmla="*/ 0 w 3079941"/>
                <a:gd name="connsiteY405" fmla="*/ 1126882 h 1160647"/>
                <a:gd name="connsiteX406" fmla="*/ 0 w 3079941"/>
                <a:gd name="connsiteY406" fmla="*/ 915339 h 1160647"/>
                <a:gd name="connsiteX407" fmla="*/ 103377 w 3079941"/>
                <a:gd name="connsiteY407" fmla="*/ 915339 h 1160647"/>
                <a:gd name="connsiteX408" fmla="*/ 103377 w 3079941"/>
                <a:gd name="connsiteY408" fmla="*/ 886329 h 1160647"/>
                <a:gd name="connsiteX409" fmla="*/ 55096 w 3079941"/>
                <a:gd name="connsiteY409" fmla="*/ 886329 h 1160647"/>
                <a:gd name="connsiteX410" fmla="*/ 55096 w 3079941"/>
                <a:gd name="connsiteY410" fmla="*/ 724196 h 1160647"/>
                <a:gd name="connsiteX411" fmla="*/ 75363 w 3079941"/>
                <a:gd name="connsiteY411" fmla="*/ 724196 h 1160647"/>
                <a:gd name="connsiteX412" fmla="*/ 75870 w 3079941"/>
                <a:gd name="connsiteY412" fmla="*/ 723115 h 1160647"/>
                <a:gd name="connsiteX413" fmla="*/ 79416 w 3079941"/>
                <a:gd name="connsiteY413" fmla="*/ 715549 h 1160647"/>
                <a:gd name="connsiteX414" fmla="*/ 81190 w 3079941"/>
                <a:gd name="connsiteY414" fmla="*/ 715819 h 1160647"/>
                <a:gd name="connsiteX415" fmla="*/ 93603 w 3079941"/>
                <a:gd name="connsiteY415" fmla="*/ 717710 h 1160647"/>
                <a:gd name="connsiteX416" fmla="*/ 94110 w 3079941"/>
                <a:gd name="connsiteY416" fmla="*/ 719062 h 1160647"/>
                <a:gd name="connsiteX417" fmla="*/ 97656 w 3079941"/>
                <a:gd name="connsiteY417" fmla="*/ 728519 h 1160647"/>
                <a:gd name="connsiteX418" fmla="*/ 124003 w 3079941"/>
                <a:gd name="connsiteY418" fmla="*/ 730681 h 1160647"/>
                <a:gd name="connsiteX419" fmla="*/ 124003 w 3079941"/>
                <a:gd name="connsiteY419" fmla="*/ 607460 h 1160647"/>
                <a:gd name="connsiteX420" fmla="*/ 126030 w 3079941"/>
                <a:gd name="connsiteY420" fmla="*/ 607460 h 1160647"/>
                <a:gd name="connsiteX421" fmla="*/ 140217 w 3079941"/>
                <a:gd name="connsiteY421" fmla="*/ 607460 h 1160647"/>
                <a:gd name="connsiteX422" fmla="*/ 140217 w 3079941"/>
                <a:gd name="connsiteY422" fmla="*/ 471268 h 1160647"/>
                <a:gd name="connsiteX423" fmla="*/ 141990 w 3079941"/>
                <a:gd name="connsiteY423" fmla="*/ 471268 h 1160647"/>
                <a:gd name="connsiteX424" fmla="*/ 154404 w 3079941"/>
                <a:gd name="connsiteY424" fmla="*/ 471268 h 1160647"/>
                <a:gd name="connsiteX425" fmla="*/ 154404 w 3079941"/>
                <a:gd name="connsiteY425" fmla="*/ 356694 h 1160647"/>
                <a:gd name="connsiteX426" fmla="*/ 158457 w 3079941"/>
                <a:gd name="connsiteY426" fmla="*/ 328590 h 1160647"/>
                <a:gd name="connsiteX427" fmla="*/ 160484 w 3079941"/>
                <a:gd name="connsiteY427" fmla="*/ 328590 h 1160647"/>
                <a:gd name="connsiteX428" fmla="*/ 174671 w 3079941"/>
                <a:gd name="connsiteY428" fmla="*/ 328590 h 1160647"/>
                <a:gd name="connsiteX429" fmla="*/ 211151 w 3079941"/>
                <a:gd name="connsiteY429" fmla="*/ 246443 h 1160647"/>
                <a:gd name="connsiteX430" fmla="*/ 215205 w 3079941"/>
                <a:gd name="connsiteY430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103377 w 3079941"/>
                <a:gd name="connsiteY407" fmla="*/ 886329 h 1160647"/>
                <a:gd name="connsiteX408" fmla="*/ 55096 w 3079941"/>
                <a:gd name="connsiteY408" fmla="*/ 886329 h 1160647"/>
                <a:gd name="connsiteX409" fmla="*/ 55096 w 3079941"/>
                <a:gd name="connsiteY409" fmla="*/ 724196 h 1160647"/>
                <a:gd name="connsiteX410" fmla="*/ 75363 w 3079941"/>
                <a:gd name="connsiteY410" fmla="*/ 724196 h 1160647"/>
                <a:gd name="connsiteX411" fmla="*/ 75870 w 3079941"/>
                <a:gd name="connsiteY411" fmla="*/ 723115 h 1160647"/>
                <a:gd name="connsiteX412" fmla="*/ 79416 w 3079941"/>
                <a:gd name="connsiteY412" fmla="*/ 715549 h 1160647"/>
                <a:gd name="connsiteX413" fmla="*/ 81190 w 3079941"/>
                <a:gd name="connsiteY413" fmla="*/ 715819 h 1160647"/>
                <a:gd name="connsiteX414" fmla="*/ 93603 w 3079941"/>
                <a:gd name="connsiteY414" fmla="*/ 717710 h 1160647"/>
                <a:gd name="connsiteX415" fmla="*/ 94110 w 3079941"/>
                <a:gd name="connsiteY415" fmla="*/ 719062 h 1160647"/>
                <a:gd name="connsiteX416" fmla="*/ 97656 w 3079941"/>
                <a:gd name="connsiteY416" fmla="*/ 728519 h 1160647"/>
                <a:gd name="connsiteX417" fmla="*/ 124003 w 3079941"/>
                <a:gd name="connsiteY417" fmla="*/ 730681 h 1160647"/>
                <a:gd name="connsiteX418" fmla="*/ 124003 w 3079941"/>
                <a:gd name="connsiteY418" fmla="*/ 607460 h 1160647"/>
                <a:gd name="connsiteX419" fmla="*/ 126030 w 3079941"/>
                <a:gd name="connsiteY419" fmla="*/ 607460 h 1160647"/>
                <a:gd name="connsiteX420" fmla="*/ 140217 w 3079941"/>
                <a:gd name="connsiteY420" fmla="*/ 607460 h 1160647"/>
                <a:gd name="connsiteX421" fmla="*/ 140217 w 3079941"/>
                <a:gd name="connsiteY421" fmla="*/ 471268 h 1160647"/>
                <a:gd name="connsiteX422" fmla="*/ 141990 w 3079941"/>
                <a:gd name="connsiteY422" fmla="*/ 471268 h 1160647"/>
                <a:gd name="connsiteX423" fmla="*/ 154404 w 3079941"/>
                <a:gd name="connsiteY423" fmla="*/ 471268 h 1160647"/>
                <a:gd name="connsiteX424" fmla="*/ 154404 w 3079941"/>
                <a:gd name="connsiteY424" fmla="*/ 356694 h 1160647"/>
                <a:gd name="connsiteX425" fmla="*/ 158457 w 3079941"/>
                <a:gd name="connsiteY425" fmla="*/ 328590 h 1160647"/>
                <a:gd name="connsiteX426" fmla="*/ 160484 w 3079941"/>
                <a:gd name="connsiteY426" fmla="*/ 328590 h 1160647"/>
                <a:gd name="connsiteX427" fmla="*/ 174671 w 3079941"/>
                <a:gd name="connsiteY427" fmla="*/ 328590 h 1160647"/>
                <a:gd name="connsiteX428" fmla="*/ 211151 w 3079941"/>
                <a:gd name="connsiteY428" fmla="*/ 246443 h 1160647"/>
                <a:gd name="connsiteX429" fmla="*/ 215205 w 3079941"/>
                <a:gd name="connsiteY429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55096 w 3079941"/>
                <a:gd name="connsiteY407" fmla="*/ 886329 h 1160647"/>
                <a:gd name="connsiteX408" fmla="*/ 55096 w 3079941"/>
                <a:gd name="connsiteY408" fmla="*/ 724196 h 1160647"/>
                <a:gd name="connsiteX409" fmla="*/ 75363 w 3079941"/>
                <a:gd name="connsiteY409" fmla="*/ 724196 h 1160647"/>
                <a:gd name="connsiteX410" fmla="*/ 75870 w 3079941"/>
                <a:gd name="connsiteY410" fmla="*/ 723115 h 1160647"/>
                <a:gd name="connsiteX411" fmla="*/ 79416 w 3079941"/>
                <a:gd name="connsiteY411" fmla="*/ 715549 h 1160647"/>
                <a:gd name="connsiteX412" fmla="*/ 81190 w 3079941"/>
                <a:gd name="connsiteY412" fmla="*/ 715819 h 1160647"/>
                <a:gd name="connsiteX413" fmla="*/ 93603 w 3079941"/>
                <a:gd name="connsiteY413" fmla="*/ 717710 h 1160647"/>
                <a:gd name="connsiteX414" fmla="*/ 94110 w 3079941"/>
                <a:gd name="connsiteY414" fmla="*/ 719062 h 1160647"/>
                <a:gd name="connsiteX415" fmla="*/ 97656 w 3079941"/>
                <a:gd name="connsiteY415" fmla="*/ 728519 h 1160647"/>
                <a:gd name="connsiteX416" fmla="*/ 124003 w 3079941"/>
                <a:gd name="connsiteY416" fmla="*/ 730681 h 1160647"/>
                <a:gd name="connsiteX417" fmla="*/ 124003 w 3079941"/>
                <a:gd name="connsiteY417" fmla="*/ 607460 h 1160647"/>
                <a:gd name="connsiteX418" fmla="*/ 126030 w 3079941"/>
                <a:gd name="connsiteY418" fmla="*/ 607460 h 1160647"/>
                <a:gd name="connsiteX419" fmla="*/ 140217 w 3079941"/>
                <a:gd name="connsiteY419" fmla="*/ 607460 h 1160647"/>
                <a:gd name="connsiteX420" fmla="*/ 140217 w 3079941"/>
                <a:gd name="connsiteY420" fmla="*/ 471268 h 1160647"/>
                <a:gd name="connsiteX421" fmla="*/ 141990 w 3079941"/>
                <a:gd name="connsiteY421" fmla="*/ 471268 h 1160647"/>
                <a:gd name="connsiteX422" fmla="*/ 154404 w 3079941"/>
                <a:gd name="connsiteY422" fmla="*/ 471268 h 1160647"/>
                <a:gd name="connsiteX423" fmla="*/ 154404 w 3079941"/>
                <a:gd name="connsiteY423" fmla="*/ 356694 h 1160647"/>
                <a:gd name="connsiteX424" fmla="*/ 158457 w 3079941"/>
                <a:gd name="connsiteY424" fmla="*/ 328590 h 1160647"/>
                <a:gd name="connsiteX425" fmla="*/ 160484 w 3079941"/>
                <a:gd name="connsiteY425" fmla="*/ 328590 h 1160647"/>
                <a:gd name="connsiteX426" fmla="*/ 174671 w 3079941"/>
                <a:gd name="connsiteY426" fmla="*/ 328590 h 1160647"/>
                <a:gd name="connsiteX427" fmla="*/ 211151 w 3079941"/>
                <a:gd name="connsiteY427" fmla="*/ 246443 h 1160647"/>
                <a:gd name="connsiteX428" fmla="*/ 215205 w 3079941"/>
                <a:gd name="connsiteY428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55096 w 3079941"/>
                <a:gd name="connsiteY406" fmla="*/ 886329 h 1160647"/>
                <a:gd name="connsiteX407" fmla="*/ 55096 w 3079941"/>
                <a:gd name="connsiteY407" fmla="*/ 724196 h 1160647"/>
                <a:gd name="connsiteX408" fmla="*/ 75363 w 3079941"/>
                <a:gd name="connsiteY408" fmla="*/ 724196 h 1160647"/>
                <a:gd name="connsiteX409" fmla="*/ 75870 w 3079941"/>
                <a:gd name="connsiteY409" fmla="*/ 723115 h 1160647"/>
                <a:gd name="connsiteX410" fmla="*/ 79416 w 3079941"/>
                <a:gd name="connsiteY410" fmla="*/ 715549 h 1160647"/>
                <a:gd name="connsiteX411" fmla="*/ 81190 w 3079941"/>
                <a:gd name="connsiteY411" fmla="*/ 715819 h 1160647"/>
                <a:gd name="connsiteX412" fmla="*/ 93603 w 3079941"/>
                <a:gd name="connsiteY412" fmla="*/ 717710 h 1160647"/>
                <a:gd name="connsiteX413" fmla="*/ 94110 w 3079941"/>
                <a:gd name="connsiteY413" fmla="*/ 719062 h 1160647"/>
                <a:gd name="connsiteX414" fmla="*/ 97656 w 3079941"/>
                <a:gd name="connsiteY414" fmla="*/ 728519 h 1160647"/>
                <a:gd name="connsiteX415" fmla="*/ 124003 w 3079941"/>
                <a:gd name="connsiteY415" fmla="*/ 730681 h 1160647"/>
                <a:gd name="connsiteX416" fmla="*/ 124003 w 3079941"/>
                <a:gd name="connsiteY416" fmla="*/ 607460 h 1160647"/>
                <a:gd name="connsiteX417" fmla="*/ 126030 w 3079941"/>
                <a:gd name="connsiteY417" fmla="*/ 607460 h 1160647"/>
                <a:gd name="connsiteX418" fmla="*/ 140217 w 3079941"/>
                <a:gd name="connsiteY418" fmla="*/ 607460 h 1160647"/>
                <a:gd name="connsiteX419" fmla="*/ 140217 w 3079941"/>
                <a:gd name="connsiteY419" fmla="*/ 471268 h 1160647"/>
                <a:gd name="connsiteX420" fmla="*/ 141990 w 3079941"/>
                <a:gd name="connsiteY420" fmla="*/ 471268 h 1160647"/>
                <a:gd name="connsiteX421" fmla="*/ 154404 w 3079941"/>
                <a:gd name="connsiteY421" fmla="*/ 471268 h 1160647"/>
                <a:gd name="connsiteX422" fmla="*/ 154404 w 3079941"/>
                <a:gd name="connsiteY422" fmla="*/ 356694 h 1160647"/>
                <a:gd name="connsiteX423" fmla="*/ 158457 w 3079941"/>
                <a:gd name="connsiteY423" fmla="*/ 328590 h 1160647"/>
                <a:gd name="connsiteX424" fmla="*/ 160484 w 3079941"/>
                <a:gd name="connsiteY424" fmla="*/ 328590 h 1160647"/>
                <a:gd name="connsiteX425" fmla="*/ 174671 w 3079941"/>
                <a:gd name="connsiteY425" fmla="*/ 328590 h 1160647"/>
                <a:gd name="connsiteX426" fmla="*/ 211151 w 3079941"/>
                <a:gd name="connsiteY426" fmla="*/ 246443 h 1160647"/>
                <a:gd name="connsiteX427" fmla="*/ 215205 w 3079941"/>
                <a:gd name="connsiteY427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886329 h 1160647"/>
                <a:gd name="connsiteX406" fmla="*/ 55096 w 3079941"/>
                <a:gd name="connsiteY406" fmla="*/ 724196 h 1160647"/>
                <a:gd name="connsiteX407" fmla="*/ 75363 w 3079941"/>
                <a:gd name="connsiteY407" fmla="*/ 724196 h 1160647"/>
                <a:gd name="connsiteX408" fmla="*/ 75870 w 3079941"/>
                <a:gd name="connsiteY408" fmla="*/ 723115 h 1160647"/>
                <a:gd name="connsiteX409" fmla="*/ 79416 w 3079941"/>
                <a:gd name="connsiteY409" fmla="*/ 715549 h 1160647"/>
                <a:gd name="connsiteX410" fmla="*/ 81190 w 3079941"/>
                <a:gd name="connsiteY410" fmla="*/ 715819 h 1160647"/>
                <a:gd name="connsiteX411" fmla="*/ 93603 w 3079941"/>
                <a:gd name="connsiteY411" fmla="*/ 717710 h 1160647"/>
                <a:gd name="connsiteX412" fmla="*/ 94110 w 3079941"/>
                <a:gd name="connsiteY412" fmla="*/ 719062 h 1160647"/>
                <a:gd name="connsiteX413" fmla="*/ 97656 w 3079941"/>
                <a:gd name="connsiteY413" fmla="*/ 728519 h 1160647"/>
                <a:gd name="connsiteX414" fmla="*/ 124003 w 3079941"/>
                <a:gd name="connsiteY414" fmla="*/ 730681 h 1160647"/>
                <a:gd name="connsiteX415" fmla="*/ 124003 w 3079941"/>
                <a:gd name="connsiteY415" fmla="*/ 607460 h 1160647"/>
                <a:gd name="connsiteX416" fmla="*/ 126030 w 3079941"/>
                <a:gd name="connsiteY416" fmla="*/ 607460 h 1160647"/>
                <a:gd name="connsiteX417" fmla="*/ 140217 w 3079941"/>
                <a:gd name="connsiteY417" fmla="*/ 607460 h 1160647"/>
                <a:gd name="connsiteX418" fmla="*/ 140217 w 3079941"/>
                <a:gd name="connsiteY418" fmla="*/ 471268 h 1160647"/>
                <a:gd name="connsiteX419" fmla="*/ 141990 w 3079941"/>
                <a:gd name="connsiteY419" fmla="*/ 471268 h 1160647"/>
                <a:gd name="connsiteX420" fmla="*/ 154404 w 3079941"/>
                <a:gd name="connsiteY420" fmla="*/ 471268 h 1160647"/>
                <a:gd name="connsiteX421" fmla="*/ 154404 w 3079941"/>
                <a:gd name="connsiteY421" fmla="*/ 356694 h 1160647"/>
                <a:gd name="connsiteX422" fmla="*/ 158457 w 3079941"/>
                <a:gd name="connsiteY422" fmla="*/ 328590 h 1160647"/>
                <a:gd name="connsiteX423" fmla="*/ 160484 w 3079941"/>
                <a:gd name="connsiteY423" fmla="*/ 328590 h 1160647"/>
                <a:gd name="connsiteX424" fmla="*/ 174671 w 3079941"/>
                <a:gd name="connsiteY424" fmla="*/ 328590 h 1160647"/>
                <a:gd name="connsiteX425" fmla="*/ 211151 w 3079941"/>
                <a:gd name="connsiteY425" fmla="*/ 246443 h 1160647"/>
                <a:gd name="connsiteX426" fmla="*/ 215205 w 3079941"/>
                <a:gd name="connsiteY426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724196 h 1160647"/>
                <a:gd name="connsiteX406" fmla="*/ 75363 w 3079941"/>
                <a:gd name="connsiteY406" fmla="*/ 724196 h 1160647"/>
                <a:gd name="connsiteX407" fmla="*/ 75870 w 3079941"/>
                <a:gd name="connsiteY407" fmla="*/ 723115 h 1160647"/>
                <a:gd name="connsiteX408" fmla="*/ 79416 w 3079941"/>
                <a:gd name="connsiteY408" fmla="*/ 715549 h 1160647"/>
                <a:gd name="connsiteX409" fmla="*/ 81190 w 3079941"/>
                <a:gd name="connsiteY409" fmla="*/ 715819 h 1160647"/>
                <a:gd name="connsiteX410" fmla="*/ 93603 w 3079941"/>
                <a:gd name="connsiteY410" fmla="*/ 717710 h 1160647"/>
                <a:gd name="connsiteX411" fmla="*/ 94110 w 3079941"/>
                <a:gd name="connsiteY411" fmla="*/ 719062 h 1160647"/>
                <a:gd name="connsiteX412" fmla="*/ 97656 w 3079941"/>
                <a:gd name="connsiteY412" fmla="*/ 728519 h 1160647"/>
                <a:gd name="connsiteX413" fmla="*/ 124003 w 3079941"/>
                <a:gd name="connsiteY413" fmla="*/ 730681 h 1160647"/>
                <a:gd name="connsiteX414" fmla="*/ 124003 w 3079941"/>
                <a:gd name="connsiteY414" fmla="*/ 607460 h 1160647"/>
                <a:gd name="connsiteX415" fmla="*/ 126030 w 3079941"/>
                <a:gd name="connsiteY415" fmla="*/ 607460 h 1160647"/>
                <a:gd name="connsiteX416" fmla="*/ 140217 w 3079941"/>
                <a:gd name="connsiteY416" fmla="*/ 607460 h 1160647"/>
                <a:gd name="connsiteX417" fmla="*/ 140217 w 3079941"/>
                <a:gd name="connsiteY417" fmla="*/ 471268 h 1160647"/>
                <a:gd name="connsiteX418" fmla="*/ 141990 w 3079941"/>
                <a:gd name="connsiteY418" fmla="*/ 471268 h 1160647"/>
                <a:gd name="connsiteX419" fmla="*/ 154404 w 3079941"/>
                <a:gd name="connsiteY419" fmla="*/ 471268 h 1160647"/>
                <a:gd name="connsiteX420" fmla="*/ 154404 w 3079941"/>
                <a:gd name="connsiteY420" fmla="*/ 356694 h 1160647"/>
                <a:gd name="connsiteX421" fmla="*/ 158457 w 3079941"/>
                <a:gd name="connsiteY421" fmla="*/ 328590 h 1160647"/>
                <a:gd name="connsiteX422" fmla="*/ 160484 w 3079941"/>
                <a:gd name="connsiteY422" fmla="*/ 328590 h 1160647"/>
                <a:gd name="connsiteX423" fmla="*/ 174671 w 3079941"/>
                <a:gd name="connsiteY423" fmla="*/ 328590 h 1160647"/>
                <a:gd name="connsiteX424" fmla="*/ 211151 w 3079941"/>
                <a:gd name="connsiteY424" fmla="*/ 246443 h 1160647"/>
                <a:gd name="connsiteX425" fmla="*/ 215205 w 3079941"/>
                <a:gd name="connsiteY425" fmla="*/ 0 h 1160647"/>
                <a:gd name="connsiteX0" fmla="*/ 160109 w 3024845"/>
                <a:gd name="connsiteY0" fmla="*/ 0 h 1166887"/>
                <a:gd name="connsiteX1" fmla="*/ 162135 w 3024845"/>
                <a:gd name="connsiteY1" fmla="*/ 246443 h 1166887"/>
                <a:gd name="connsiteX2" fmla="*/ 200642 w 3024845"/>
                <a:gd name="connsiteY2" fmla="*/ 326429 h 1166887"/>
                <a:gd name="connsiteX3" fmla="*/ 202669 w 3024845"/>
                <a:gd name="connsiteY3" fmla="*/ 326429 h 1166887"/>
                <a:gd name="connsiteX4" fmla="*/ 216856 w 3024845"/>
                <a:gd name="connsiteY4" fmla="*/ 326429 h 1166887"/>
                <a:gd name="connsiteX5" fmla="*/ 216856 w 3024845"/>
                <a:gd name="connsiteY5" fmla="*/ 350208 h 1166887"/>
                <a:gd name="connsiteX6" fmla="*/ 217363 w 3024845"/>
                <a:gd name="connsiteY6" fmla="*/ 351019 h 1166887"/>
                <a:gd name="connsiteX7" fmla="*/ 220909 w 3024845"/>
                <a:gd name="connsiteY7" fmla="*/ 356694 h 1166887"/>
                <a:gd name="connsiteX8" fmla="*/ 220909 w 3024845"/>
                <a:gd name="connsiteY8" fmla="*/ 471268 h 1166887"/>
                <a:gd name="connsiteX9" fmla="*/ 223189 w 3024845"/>
                <a:gd name="connsiteY9" fmla="*/ 471268 h 1166887"/>
                <a:gd name="connsiteX10" fmla="*/ 239150 w 3024845"/>
                <a:gd name="connsiteY10" fmla="*/ 471268 h 1166887"/>
                <a:gd name="connsiteX11" fmla="*/ 239150 w 3024845"/>
                <a:gd name="connsiteY11" fmla="*/ 611783 h 1166887"/>
                <a:gd name="connsiteX12" fmla="*/ 240670 w 3024845"/>
                <a:gd name="connsiteY12" fmla="*/ 611513 h 1166887"/>
                <a:gd name="connsiteX13" fmla="*/ 251310 w 3024845"/>
                <a:gd name="connsiteY13" fmla="*/ 609622 h 1166887"/>
                <a:gd name="connsiteX14" fmla="*/ 249283 w 3024845"/>
                <a:gd name="connsiteY14" fmla="*/ 698254 h 1166887"/>
                <a:gd name="connsiteX15" fmla="*/ 250803 w 3024845"/>
                <a:gd name="connsiteY15" fmla="*/ 698525 h 1166887"/>
                <a:gd name="connsiteX16" fmla="*/ 261443 w 3024845"/>
                <a:gd name="connsiteY16" fmla="*/ 700416 h 1166887"/>
                <a:gd name="connsiteX17" fmla="*/ 261696 w 3024845"/>
                <a:gd name="connsiteY17" fmla="*/ 701227 h 1166887"/>
                <a:gd name="connsiteX18" fmla="*/ 263470 w 3024845"/>
                <a:gd name="connsiteY18" fmla="*/ 706902 h 1166887"/>
                <a:gd name="connsiteX19" fmla="*/ 264230 w 3024845"/>
                <a:gd name="connsiteY19" fmla="*/ 704470 h 1166887"/>
                <a:gd name="connsiteX20" fmla="*/ 269550 w 3024845"/>
                <a:gd name="connsiteY20" fmla="*/ 687446 h 1166887"/>
                <a:gd name="connsiteX21" fmla="*/ 271323 w 3024845"/>
                <a:gd name="connsiteY21" fmla="*/ 687446 h 1166887"/>
                <a:gd name="connsiteX22" fmla="*/ 283737 w 3024845"/>
                <a:gd name="connsiteY22" fmla="*/ 687446 h 1166887"/>
                <a:gd name="connsiteX23" fmla="*/ 283737 w 3024845"/>
                <a:gd name="connsiteY23" fmla="*/ 719872 h 1166887"/>
                <a:gd name="connsiteX24" fmla="*/ 284750 w 3024845"/>
                <a:gd name="connsiteY24" fmla="*/ 720413 h 1166887"/>
                <a:gd name="connsiteX25" fmla="*/ 291844 w 3024845"/>
                <a:gd name="connsiteY25" fmla="*/ 724196 h 1166887"/>
                <a:gd name="connsiteX26" fmla="*/ 291844 w 3024845"/>
                <a:gd name="connsiteY26" fmla="*/ 725547 h 1166887"/>
                <a:gd name="connsiteX27" fmla="*/ 291844 w 3024845"/>
                <a:gd name="connsiteY27" fmla="*/ 735005 h 1166887"/>
                <a:gd name="connsiteX28" fmla="*/ 336431 w 3024845"/>
                <a:gd name="connsiteY28" fmla="*/ 735005 h 1166887"/>
                <a:gd name="connsiteX29" fmla="*/ 336431 w 3024845"/>
                <a:gd name="connsiteY29" fmla="*/ 736086 h 1166887"/>
                <a:gd name="connsiteX30" fmla="*/ 336431 w 3024845"/>
                <a:gd name="connsiteY30" fmla="*/ 743652 h 1166887"/>
                <a:gd name="connsiteX31" fmla="*/ 338457 w 3024845"/>
                <a:gd name="connsiteY31" fmla="*/ 743652 h 1166887"/>
                <a:gd name="connsiteX32" fmla="*/ 352644 w 3024845"/>
                <a:gd name="connsiteY32" fmla="*/ 743652 h 1166887"/>
                <a:gd name="connsiteX33" fmla="*/ 352644 w 3024845"/>
                <a:gd name="connsiteY33" fmla="*/ 713387 h 1166887"/>
                <a:gd name="connsiteX34" fmla="*/ 397231 w 3024845"/>
                <a:gd name="connsiteY34" fmla="*/ 713387 h 1166887"/>
                <a:gd name="connsiteX35" fmla="*/ 397231 w 3024845"/>
                <a:gd name="connsiteY35" fmla="*/ 712036 h 1166887"/>
                <a:gd name="connsiteX36" fmla="*/ 397231 w 3024845"/>
                <a:gd name="connsiteY36" fmla="*/ 702578 h 1166887"/>
                <a:gd name="connsiteX37" fmla="*/ 398245 w 3024845"/>
                <a:gd name="connsiteY37" fmla="*/ 702578 h 1166887"/>
                <a:gd name="connsiteX38" fmla="*/ 405338 w 3024845"/>
                <a:gd name="connsiteY38" fmla="*/ 702578 h 1166887"/>
                <a:gd name="connsiteX39" fmla="*/ 405338 w 3024845"/>
                <a:gd name="connsiteY39" fmla="*/ 700687 h 1166887"/>
                <a:gd name="connsiteX40" fmla="*/ 405338 w 3024845"/>
                <a:gd name="connsiteY40" fmla="*/ 687446 h 1166887"/>
                <a:gd name="connsiteX41" fmla="*/ 406098 w 3024845"/>
                <a:gd name="connsiteY41" fmla="*/ 687446 h 1166887"/>
                <a:gd name="connsiteX42" fmla="*/ 411418 w 3024845"/>
                <a:gd name="connsiteY42" fmla="*/ 687446 h 1166887"/>
                <a:gd name="connsiteX43" fmla="*/ 411418 w 3024845"/>
                <a:gd name="connsiteY43" fmla="*/ 686365 h 1166887"/>
                <a:gd name="connsiteX44" fmla="*/ 411418 w 3024845"/>
                <a:gd name="connsiteY44" fmla="*/ 678798 h 1166887"/>
                <a:gd name="connsiteX45" fmla="*/ 413445 w 3024845"/>
                <a:gd name="connsiteY45" fmla="*/ 678798 h 1166887"/>
                <a:gd name="connsiteX46" fmla="*/ 427632 w 3024845"/>
                <a:gd name="connsiteY46" fmla="*/ 678798 h 1166887"/>
                <a:gd name="connsiteX47" fmla="*/ 427632 w 3024845"/>
                <a:gd name="connsiteY47" fmla="*/ 679879 h 1166887"/>
                <a:gd name="connsiteX48" fmla="*/ 427632 w 3024845"/>
                <a:gd name="connsiteY48" fmla="*/ 687446 h 1166887"/>
                <a:gd name="connsiteX49" fmla="*/ 449925 w 3024845"/>
                <a:gd name="connsiteY49" fmla="*/ 687446 h 1166887"/>
                <a:gd name="connsiteX50" fmla="*/ 449925 w 3024845"/>
                <a:gd name="connsiteY50" fmla="*/ 685554 h 1166887"/>
                <a:gd name="connsiteX51" fmla="*/ 449925 w 3024845"/>
                <a:gd name="connsiteY51" fmla="*/ 672313 h 1166887"/>
                <a:gd name="connsiteX52" fmla="*/ 451699 w 3024845"/>
                <a:gd name="connsiteY52" fmla="*/ 672313 h 1166887"/>
                <a:gd name="connsiteX53" fmla="*/ 464112 w 3024845"/>
                <a:gd name="connsiteY53" fmla="*/ 672313 h 1166887"/>
                <a:gd name="connsiteX54" fmla="*/ 464112 w 3024845"/>
                <a:gd name="connsiteY54" fmla="*/ 696093 h 1166887"/>
                <a:gd name="connsiteX55" fmla="*/ 465126 w 3024845"/>
                <a:gd name="connsiteY55" fmla="*/ 696093 h 1166887"/>
                <a:gd name="connsiteX56" fmla="*/ 472219 w 3024845"/>
                <a:gd name="connsiteY56" fmla="*/ 696093 h 1166887"/>
                <a:gd name="connsiteX57" fmla="*/ 472219 w 3024845"/>
                <a:gd name="connsiteY57" fmla="*/ 695012 h 1166887"/>
                <a:gd name="connsiteX58" fmla="*/ 472219 w 3024845"/>
                <a:gd name="connsiteY58" fmla="*/ 687446 h 1166887"/>
                <a:gd name="connsiteX59" fmla="*/ 473992 w 3024845"/>
                <a:gd name="connsiteY59" fmla="*/ 687446 h 1166887"/>
                <a:gd name="connsiteX60" fmla="*/ 486406 w 3024845"/>
                <a:gd name="connsiteY60" fmla="*/ 687446 h 1166887"/>
                <a:gd name="connsiteX61" fmla="*/ 486406 w 3024845"/>
                <a:gd name="connsiteY61" fmla="*/ 713387 h 1166887"/>
                <a:gd name="connsiteX62" fmla="*/ 488433 w 3024845"/>
                <a:gd name="connsiteY62" fmla="*/ 713387 h 1166887"/>
                <a:gd name="connsiteX63" fmla="*/ 502619 w 3024845"/>
                <a:gd name="connsiteY63" fmla="*/ 713387 h 1166887"/>
                <a:gd name="connsiteX64" fmla="*/ 502619 w 3024845"/>
                <a:gd name="connsiteY64" fmla="*/ 715008 h 1166887"/>
                <a:gd name="connsiteX65" fmla="*/ 502619 w 3024845"/>
                <a:gd name="connsiteY65" fmla="*/ 726358 h 1166887"/>
                <a:gd name="connsiteX66" fmla="*/ 503379 w 3024845"/>
                <a:gd name="connsiteY66" fmla="*/ 726358 h 1166887"/>
                <a:gd name="connsiteX67" fmla="*/ 508700 w 3024845"/>
                <a:gd name="connsiteY67" fmla="*/ 726358 h 1166887"/>
                <a:gd name="connsiteX68" fmla="*/ 508700 w 3024845"/>
                <a:gd name="connsiteY68" fmla="*/ 725547 h 1166887"/>
                <a:gd name="connsiteX69" fmla="*/ 508700 w 3024845"/>
                <a:gd name="connsiteY69" fmla="*/ 719872 h 1166887"/>
                <a:gd name="connsiteX70" fmla="*/ 539100 w 3024845"/>
                <a:gd name="connsiteY70" fmla="*/ 719872 h 1166887"/>
                <a:gd name="connsiteX71" fmla="*/ 539100 w 3024845"/>
                <a:gd name="connsiteY71" fmla="*/ 743652 h 1166887"/>
                <a:gd name="connsiteX72" fmla="*/ 540113 w 3024845"/>
                <a:gd name="connsiteY72" fmla="*/ 743652 h 1166887"/>
                <a:gd name="connsiteX73" fmla="*/ 547207 w 3024845"/>
                <a:gd name="connsiteY73" fmla="*/ 743652 h 1166887"/>
                <a:gd name="connsiteX74" fmla="*/ 547207 w 3024845"/>
                <a:gd name="connsiteY74" fmla="*/ 744733 h 1166887"/>
                <a:gd name="connsiteX75" fmla="*/ 547207 w 3024845"/>
                <a:gd name="connsiteY75" fmla="*/ 752299 h 1166887"/>
                <a:gd name="connsiteX76" fmla="*/ 547967 w 3024845"/>
                <a:gd name="connsiteY76" fmla="*/ 752299 h 1166887"/>
                <a:gd name="connsiteX77" fmla="*/ 553287 w 3024845"/>
                <a:gd name="connsiteY77" fmla="*/ 752299 h 1166887"/>
                <a:gd name="connsiteX78" fmla="*/ 553287 w 3024845"/>
                <a:gd name="connsiteY78" fmla="*/ 750137 h 1166887"/>
                <a:gd name="connsiteX79" fmla="*/ 553287 w 3024845"/>
                <a:gd name="connsiteY79" fmla="*/ 735005 h 1166887"/>
                <a:gd name="connsiteX80" fmla="*/ 554300 w 3024845"/>
                <a:gd name="connsiteY80" fmla="*/ 735005 h 1166887"/>
                <a:gd name="connsiteX81" fmla="*/ 561394 w 3024845"/>
                <a:gd name="connsiteY81" fmla="*/ 735005 h 1166887"/>
                <a:gd name="connsiteX82" fmla="*/ 561394 w 3024845"/>
                <a:gd name="connsiteY82" fmla="*/ 736086 h 1166887"/>
                <a:gd name="connsiteX83" fmla="*/ 561394 w 3024845"/>
                <a:gd name="connsiteY83" fmla="*/ 743652 h 1166887"/>
                <a:gd name="connsiteX84" fmla="*/ 566714 w 3024845"/>
                <a:gd name="connsiteY84" fmla="*/ 741659 h 1166887"/>
                <a:gd name="connsiteX85" fmla="*/ 567474 w 3024845"/>
                <a:gd name="connsiteY85" fmla="*/ 740679 h 1166887"/>
                <a:gd name="connsiteX86" fmla="*/ 567474 w 3024845"/>
                <a:gd name="connsiteY86" fmla="*/ 735005 h 1166887"/>
                <a:gd name="connsiteX87" fmla="*/ 605981 w 3024845"/>
                <a:gd name="connsiteY87" fmla="*/ 735005 h 1166887"/>
                <a:gd name="connsiteX88" fmla="*/ 605981 w 3024845"/>
                <a:gd name="connsiteY88" fmla="*/ 758784 h 1166887"/>
                <a:gd name="connsiteX89" fmla="*/ 608007 w 3024845"/>
                <a:gd name="connsiteY89" fmla="*/ 758784 h 1166887"/>
                <a:gd name="connsiteX90" fmla="*/ 622194 w 3024845"/>
                <a:gd name="connsiteY90" fmla="*/ 758784 h 1166887"/>
                <a:gd name="connsiteX91" fmla="*/ 622194 w 3024845"/>
                <a:gd name="connsiteY91" fmla="*/ 759865 h 1166887"/>
                <a:gd name="connsiteX92" fmla="*/ 622194 w 3024845"/>
                <a:gd name="connsiteY92" fmla="*/ 767431 h 1166887"/>
                <a:gd name="connsiteX93" fmla="*/ 623968 w 3024845"/>
                <a:gd name="connsiteY93" fmla="*/ 767431 h 1166887"/>
                <a:gd name="connsiteX94" fmla="*/ 636381 w 3024845"/>
                <a:gd name="connsiteY94" fmla="*/ 767431 h 1166887"/>
                <a:gd name="connsiteX95" fmla="*/ 636381 w 3024845"/>
                <a:gd name="connsiteY95" fmla="*/ 743652 h 1166887"/>
                <a:gd name="connsiteX96" fmla="*/ 637394 w 3024845"/>
                <a:gd name="connsiteY96" fmla="*/ 743652 h 1166887"/>
                <a:gd name="connsiteX97" fmla="*/ 644488 w 3024845"/>
                <a:gd name="connsiteY97" fmla="*/ 743652 h 1166887"/>
                <a:gd name="connsiteX98" fmla="*/ 644488 w 3024845"/>
                <a:gd name="connsiteY98" fmla="*/ 711225 h 1166887"/>
                <a:gd name="connsiteX99" fmla="*/ 645501 w 3024845"/>
                <a:gd name="connsiteY99" fmla="*/ 711225 h 1166887"/>
                <a:gd name="connsiteX100" fmla="*/ 652595 w 3024845"/>
                <a:gd name="connsiteY100" fmla="*/ 711225 h 1166887"/>
                <a:gd name="connsiteX101" fmla="*/ 652595 w 3024845"/>
                <a:gd name="connsiteY101" fmla="*/ 709334 h 1166887"/>
                <a:gd name="connsiteX102" fmla="*/ 652595 w 3024845"/>
                <a:gd name="connsiteY102" fmla="*/ 696093 h 1166887"/>
                <a:gd name="connsiteX103" fmla="*/ 651328 w 3024845"/>
                <a:gd name="connsiteY103" fmla="*/ 694471 h 1166887"/>
                <a:gd name="connsiteX104" fmla="*/ 656648 w 3024845"/>
                <a:gd name="connsiteY104" fmla="*/ 683122 h 1166887"/>
                <a:gd name="connsiteX105" fmla="*/ 664755 w 3024845"/>
                <a:gd name="connsiteY105" fmla="*/ 711225 h 1166887"/>
                <a:gd name="connsiteX106" fmla="*/ 665515 w 3024845"/>
                <a:gd name="connsiteY106" fmla="*/ 711225 h 1166887"/>
                <a:gd name="connsiteX107" fmla="*/ 670835 w 3024845"/>
                <a:gd name="connsiteY107" fmla="*/ 711225 h 1166887"/>
                <a:gd name="connsiteX108" fmla="*/ 670835 w 3024845"/>
                <a:gd name="connsiteY108" fmla="*/ 605298 h 1166887"/>
                <a:gd name="connsiteX109" fmla="*/ 672355 w 3024845"/>
                <a:gd name="connsiteY109" fmla="*/ 605298 h 1166887"/>
                <a:gd name="connsiteX110" fmla="*/ 682995 w 3024845"/>
                <a:gd name="connsiteY110" fmla="*/ 605298 h 1166887"/>
                <a:gd name="connsiteX111" fmla="*/ 682995 w 3024845"/>
                <a:gd name="connsiteY111" fmla="*/ 557739 h 1166887"/>
                <a:gd name="connsiteX112" fmla="*/ 709342 w 3024845"/>
                <a:gd name="connsiteY112" fmla="*/ 557739 h 1166887"/>
                <a:gd name="connsiteX113" fmla="*/ 709342 w 3024845"/>
                <a:gd name="connsiteY113" fmla="*/ 536121 h 1166887"/>
                <a:gd name="connsiteX114" fmla="*/ 743796 w 3024845"/>
                <a:gd name="connsiteY114" fmla="*/ 536121 h 1166887"/>
                <a:gd name="connsiteX115" fmla="*/ 743796 w 3024845"/>
                <a:gd name="connsiteY115" fmla="*/ 538553 h 1166887"/>
                <a:gd name="connsiteX116" fmla="*/ 743796 w 3024845"/>
                <a:gd name="connsiteY116" fmla="*/ 555577 h 1166887"/>
                <a:gd name="connsiteX117" fmla="*/ 746076 w 3024845"/>
                <a:gd name="connsiteY117" fmla="*/ 555577 h 1166887"/>
                <a:gd name="connsiteX118" fmla="*/ 762036 w 3024845"/>
                <a:gd name="connsiteY118" fmla="*/ 555577 h 1166887"/>
                <a:gd name="connsiteX119" fmla="*/ 762036 w 3024845"/>
                <a:gd name="connsiteY119" fmla="*/ 603136 h 1166887"/>
                <a:gd name="connsiteX120" fmla="*/ 763049 w 3024845"/>
                <a:gd name="connsiteY120" fmla="*/ 603136 h 1166887"/>
                <a:gd name="connsiteX121" fmla="*/ 770143 w 3024845"/>
                <a:gd name="connsiteY121" fmla="*/ 603136 h 1166887"/>
                <a:gd name="connsiteX122" fmla="*/ 784330 w 3024845"/>
                <a:gd name="connsiteY122" fmla="*/ 607460 h 1166887"/>
                <a:gd name="connsiteX123" fmla="*/ 784330 w 3024845"/>
                <a:gd name="connsiteY123" fmla="*/ 646372 h 1166887"/>
                <a:gd name="connsiteX124" fmla="*/ 785343 w 3024845"/>
                <a:gd name="connsiteY124" fmla="*/ 646372 h 1166887"/>
                <a:gd name="connsiteX125" fmla="*/ 792436 w 3024845"/>
                <a:gd name="connsiteY125" fmla="*/ 646372 h 1166887"/>
                <a:gd name="connsiteX126" fmla="*/ 792436 w 3024845"/>
                <a:gd name="connsiteY126" fmla="*/ 647993 h 1166887"/>
                <a:gd name="connsiteX127" fmla="*/ 792436 w 3024845"/>
                <a:gd name="connsiteY127" fmla="*/ 659342 h 1166887"/>
                <a:gd name="connsiteX128" fmla="*/ 794463 w 3024845"/>
                <a:gd name="connsiteY128" fmla="*/ 659342 h 1166887"/>
                <a:gd name="connsiteX129" fmla="*/ 808650 w 3024845"/>
                <a:gd name="connsiteY129" fmla="*/ 659342 h 1166887"/>
                <a:gd name="connsiteX130" fmla="*/ 814730 w 3024845"/>
                <a:gd name="connsiteY130" fmla="*/ 665828 h 1166887"/>
                <a:gd name="connsiteX131" fmla="*/ 814730 w 3024845"/>
                <a:gd name="connsiteY131" fmla="*/ 687446 h 1166887"/>
                <a:gd name="connsiteX132" fmla="*/ 817010 w 3024845"/>
                <a:gd name="connsiteY132" fmla="*/ 687446 h 1166887"/>
                <a:gd name="connsiteX133" fmla="*/ 832970 w 3024845"/>
                <a:gd name="connsiteY133" fmla="*/ 687446 h 1166887"/>
                <a:gd name="connsiteX134" fmla="*/ 832970 w 3024845"/>
                <a:gd name="connsiteY134" fmla="*/ 688526 h 1166887"/>
                <a:gd name="connsiteX135" fmla="*/ 832970 w 3024845"/>
                <a:gd name="connsiteY135" fmla="*/ 696093 h 1166887"/>
                <a:gd name="connsiteX136" fmla="*/ 834237 w 3024845"/>
                <a:gd name="connsiteY136" fmla="*/ 696093 h 1166887"/>
                <a:gd name="connsiteX137" fmla="*/ 843104 w 3024845"/>
                <a:gd name="connsiteY137" fmla="*/ 696093 h 1166887"/>
                <a:gd name="connsiteX138" fmla="*/ 843104 w 3024845"/>
                <a:gd name="connsiteY138" fmla="*/ 698254 h 1166887"/>
                <a:gd name="connsiteX139" fmla="*/ 843104 w 3024845"/>
                <a:gd name="connsiteY139" fmla="*/ 713387 h 1166887"/>
                <a:gd name="connsiteX140" fmla="*/ 847157 w 3024845"/>
                <a:gd name="connsiteY140" fmla="*/ 711495 h 1166887"/>
                <a:gd name="connsiteX141" fmla="*/ 847157 w 3024845"/>
                <a:gd name="connsiteY141" fmla="*/ 698254 h 1166887"/>
                <a:gd name="connsiteX142" fmla="*/ 848170 w 3024845"/>
                <a:gd name="connsiteY142" fmla="*/ 698254 h 1166887"/>
                <a:gd name="connsiteX143" fmla="*/ 855264 w 3024845"/>
                <a:gd name="connsiteY143" fmla="*/ 698254 h 1166887"/>
                <a:gd name="connsiteX144" fmla="*/ 855264 w 3024845"/>
                <a:gd name="connsiteY144" fmla="*/ 699876 h 1166887"/>
                <a:gd name="connsiteX145" fmla="*/ 855264 w 3024845"/>
                <a:gd name="connsiteY145" fmla="*/ 711225 h 1166887"/>
                <a:gd name="connsiteX146" fmla="*/ 856024 w 3024845"/>
                <a:gd name="connsiteY146" fmla="*/ 711225 h 1166887"/>
                <a:gd name="connsiteX147" fmla="*/ 861344 w 3024845"/>
                <a:gd name="connsiteY147" fmla="*/ 711225 h 1166887"/>
                <a:gd name="connsiteX148" fmla="*/ 909984 w 3024845"/>
                <a:gd name="connsiteY148" fmla="*/ 706902 h 1166887"/>
                <a:gd name="connsiteX149" fmla="*/ 909984 w 3024845"/>
                <a:gd name="connsiteY149" fmla="*/ 708253 h 1166887"/>
                <a:gd name="connsiteX150" fmla="*/ 909984 w 3024845"/>
                <a:gd name="connsiteY150" fmla="*/ 717710 h 1166887"/>
                <a:gd name="connsiteX151" fmla="*/ 910744 w 3024845"/>
                <a:gd name="connsiteY151" fmla="*/ 717710 h 1166887"/>
                <a:gd name="connsiteX152" fmla="*/ 916065 w 3024845"/>
                <a:gd name="connsiteY152" fmla="*/ 717710 h 1166887"/>
                <a:gd name="connsiteX153" fmla="*/ 916065 w 3024845"/>
                <a:gd name="connsiteY153" fmla="*/ 719872 h 1166887"/>
                <a:gd name="connsiteX154" fmla="*/ 916065 w 3024845"/>
                <a:gd name="connsiteY154" fmla="*/ 735005 h 1166887"/>
                <a:gd name="connsiteX155" fmla="*/ 918091 w 3024845"/>
                <a:gd name="connsiteY155" fmla="*/ 733654 h 1166887"/>
                <a:gd name="connsiteX156" fmla="*/ 932278 w 3024845"/>
                <a:gd name="connsiteY156" fmla="*/ 724196 h 1166887"/>
                <a:gd name="connsiteX157" fmla="*/ 938358 w 3024845"/>
                <a:gd name="connsiteY157" fmla="*/ 683122 h 1166887"/>
                <a:gd name="connsiteX158" fmla="*/ 939118 w 3024845"/>
                <a:gd name="connsiteY158" fmla="*/ 682852 h 1166887"/>
                <a:gd name="connsiteX159" fmla="*/ 944438 w 3024845"/>
                <a:gd name="connsiteY159" fmla="*/ 680960 h 1166887"/>
                <a:gd name="connsiteX160" fmla="*/ 946465 w 3024845"/>
                <a:gd name="connsiteY160" fmla="*/ 611783 h 1166887"/>
                <a:gd name="connsiteX161" fmla="*/ 948492 w 3024845"/>
                <a:gd name="connsiteY161" fmla="*/ 680960 h 1166887"/>
                <a:gd name="connsiteX162" fmla="*/ 949252 w 3024845"/>
                <a:gd name="connsiteY162" fmla="*/ 681230 h 1166887"/>
                <a:gd name="connsiteX163" fmla="*/ 954572 w 3024845"/>
                <a:gd name="connsiteY163" fmla="*/ 683122 h 1166887"/>
                <a:gd name="connsiteX164" fmla="*/ 954572 w 3024845"/>
                <a:gd name="connsiteY164" fmla="*/ 596651 h 1166887"/>
                <a:gd name="connsiteX165" fmla="*/ 958625 w 3024845"/>
                <a:gd name="connsiteY165" fmla="*/ 564224 h 1166887"/>
                <a:gd name="connsiteX166" fmla="*/ 997132 w 3024845"/>
                <a:gd name="connsiteY166" fmla="*/ 564224 h 1166887"/>
                <a:gd name="connsiteX167" fmla="*/ 997132 w 3024845"/>
                <a:gd name="connsiteY167" fmla="*/ 596651 h 1166887"/>
                <a:gd name="connsiteX168" fmla="*/ 997892 w 3024845"/>
                <a:gd name="connsiteY168" fmla="*/ 596651 h 1166887"/>
                <a:gd name="connsiteX169" fmla="*/ 1003212 w 3024845"/>
                <a:gd name="connsiteY169" fmla="*/ 596651 h 1166887"/>
                <a:gd name="connsiteX170" fmla="*/ 1003212 w 3024845"/>
                <a:gd name="connsiteY170" fmla="*/ 514503 h 1166887"/>
                <a:gd name="connsiteX171" fmla="*/ 1004986 w 3024845"/>
                <a:gd name="connsiteY171" fmla="*/ 514503 h 1166887"/>
                <a:gd name="connsiteX172" fmla="*/ 1017399 w 3024845"/>
                <a:gd name="connsiteY172" fmla="*/ 514503 h 1166887"/>
                <a:gd name="connsiteX173" fmla="*/ 1017399 w 3024845"/>
                <a:gd name="connsiteY173" fmla="*/ 512612 h 1166887"/>
                <a:gd name="connsiteX174" fmla="*/ 1017399 w 3024845"/>
                <a:gd name="connsiteY174" fmla="*/ 499371 h 1166887"/>
                <a:gd name="connsiteX175" fmla="*/ 1039693 w 3024845"/>
                <a:gd name="connsiteY175" fmla="*/ 499371 h 1166887"/>
                <a:gd name="connsiteX176" fmla="*/ 1039693 w 3024845"/>
                <a:gd name="connsiteY176" fmla="*/ 498290 h 1166887"/>
                <a:gd name="connsiteX177" fmla="*/ 1039693 w 3024845"/>
                <a:gd name="connsiteY177" fmla="*/ 490724 h 1166887"/>
                <a:gd name="connsiteX178" fmla="*/ 1041466 w 3024845"/>
                <a:gd name="connsiteY178" fmla="*/ 490724 h 1166887"/>
                <a:gd name="connsiteX179" fmla="*/ 1053880 w 3024845"/>
                <a:gd name="connsiteY179" fmla="*/ 490724 h 1166887"/>
                <a:gd name="connsiteX180" fmla="*/ 1053880 w 3024845"/>
                <a:gd name="connsiteY180" fmla="*/ 491805 h 1166887"/>
                <a:gd name="connsiteX181" fmla="*/ 1053880 w 3024845"/>
                <a:gd name="connsiteY181" fmla="*/ 499371 h 1166887"/>
                <a:gd name="connsiteX182" fmla="*/ 1054640 w 3024845"/>
                <a:gd name="connsiteY182" fmla="*/ 499371 h 1166887"/>
                <a:gd name="connsiteX183" fmla="*/ 1059960 w 3024845"/>
                <a:gd name="connsiteY183" fmla="*/ 499371 h 1166887"/>
                <a:gd name="connsiteX184" fmla="*/ 1070093 w 3024845"/>
                <a:gd name="connsiteY184" fmla="*/ 495047 h 1166887"/>
                <a:gd name="connsiteX185" fmla="*/ 1074146 w 3024845"/>
                <a:gd name="connsiteY185" fmla="*/ 498290 h 1166887"/>
                <a:gd name="connsiteX186" fmla="*/ 1074146 w 3024845"/>
                <a:gd name="connsiteY186" fmla="*/ 490724 h 1166887"/>
                <a:gd name="connsiteX187" fmla="*/ 1076426 w 3024845"/>
                <a:gd name="connsiteY187" fmla="*/ 490724 h 1166887"/>
                <a:gd name="connsiteX188" fmla="*/ 1092387 w 3024845"/>
                <a:gd name="connsiteY188" fmla="*/ 490724 h 1166887"/>
                <a:gd name="connsiteX189" fmla="*/ 1092387 w 3024845"/>
                <a:gd name="connsiteY189" fmla="*/ 491805 h 1166887"/>
                <a:gd name="connsiteX190" fmla="*/ 1092387 w 3024845"/>
                <a:gd name="connsiteY190" fmla="*/ 499371 h 1166887"/>
                <a:gd name="connsiteX191" fmla="*/ 1122787 w 3024845"/>
                <a:gd name="connsiteY191" fmla="*/ 499371 h 1166887"/>
                <a:gd name="connsiteX192" fmla="*/ 1122787 w 3024845"/>
                <a:gd name="connsiteY192" fmla="*/ 500992 h 1166887"/>
                <a:gd name="connsiteX193" fmla="*/ 1122787 w 3024845"/>
                <a:gd name="connsiteY193" fmla="*/ 512342 h 1166887"/>
                <a:gd name="connsiteX194" fmla="*/ 1149134 w 3024845"/>
                <a:gd name="connsiteY194" fmla="*/ 512342 h 1166887"/>
                <a:gd name="connsiteX195" fmla="*/ 1149134 w 3024845"/>
                <a:gd name="connsiteY195" fmla="*/ 542606 h 1166887"/>
                <a:gd name="connsiteX196" fmla="*/ 1149894 w 3024845"/>
                <a:gd name="connsiteY196" fmla="*/ 542606 h 1166887"/>
                <a:gd name="connsiteX197" fmla="*/ 1155214 w 3024845"/>
                <a:gd name="connsiteY197" fmla="*/ 542606 h 1166887"/>
                <a:gd name="connsiteX198" fmla="*/ 1155214 w 3024845"/>
                <a:gd name="connsiteY198" fmla="*/ 543687 h 1166887"/>
                <a:gd name="connsiteX199" fmla="*/ 1155214 w 3024845"/>
                <a:gd name="connsiteY199" fmla="*/ 551254 h 1166887"/>
                <a:gd name="connsiteX200" fmla="*/ 1159268 w 3024845"/>
                <a:gd name="connsiteY200" fmla="*/ 581518 h 1166887"/>
                <a:gd name="connsiteX201" fmla="*/ 1160028 w 3024845"/>
                <a:gd name="connsiteY201" fmla="*/ 581518 h 1166887"/>
                <a:gd name="connsiteX202" fmla="*/ 1165348 w 3024845"/>
                <a:gd name="connsiteY202" fmla="*/ 581518 h 1166887"/>
                <a:gd name="connsiteX203" fmla="*/ 1165348 w 3024845"/>
                <a:gd name="connsiteY203" fmla="*/ 582329 h 1166887"/>
                <a:gd name="connsiteX204" fmla="*/ 1165348 w 3024845"/>
                <a:gd name="connsiteY204" fmla="*/ 588004 h 1166887"/>
                <a:gd name="connsiteX205" fmla="*/ 1166361 w 3024845"/>
                <a:gd name="connsiteY205" fmla="*/ 588004 h 1166887"/>
                <a:gd name="connsiteX206" fmla="*/ 1173454 w 3024845"/>
                <a:gd name="connsiteY206" fmla="*/ 588004 h 1166887"/>
                <a:gd name="connsiteX207" fmla="*/ 1173454 w 3024845"/>
                <a:gd name="connsiteY207" fmla="*/ 618269 h 1166887"/>
                <a:gd name="connsiteX208" fmla="*/ 1175481 w 3024845"/>
                <a:gd name="connsiteY208" fmla="*/ 618269 h 1166887"/>
                <a:gd name="connsiteX209" fmla="*/ 1189668 w 3024845"/>
                <a:gd name="connsiteY209" fmla="*/ 618269 h 1166887"/>
                <a:gd name="connsiteX210" fmla="*/ 1189668 w 3024845"/>
                <a:gd name="connsiteY210" fmla="*/ 642048 h 1166887"/>
                <a:gd name="connsiteX211" fmla="*/ 1191695 w 3024845"/>
                <a:gd name="connsiteY211" fmla="*/ 643669 h 1166887"/>
                <a:gd name="connsiteX212" fmla="*/ 1191695 w 3024845"/>
                <a:gd name="connsiteY212" fmla="*/ 655019 h 1166887"/>
                <a:gd name="connsiteX213" fmla="*/ 1192455 w 3024845"/>
                <a:gd name="connsiteY213" fmla="*/ 655019 h 1166887"/>
                <a:gd name="connsiteX214" fmla="*/ 1197775 w 3024845"/>
                <a:gd name="connsiteY214" fmla="*/ 655019 h 1166887"/>
                <a:gd name="connsiteX215" fmla="*/ 1197775 w 3024845"/>
                <a:gd name="connsiteY215" fmla="*/ 678798 h 1166887"/>
                <a:gd name="connsiteX216" fmla="*/ 1199041 w 3024845"/>
                <a:gd name="connsiteY216" fmla="*/ 678798 h 1166887"/>
                <a:gd name="connsiteX217" fmla="*/ 1207908 w 3024845"/>
                <a:gd name="connsiteY217" fmla="*/ 678798 h 1166887"/>
                <a:gd name="connsiteX218" fmla="*/ 1209935 w 3024845"/>
                <a:gd name="connsiteY218" fmla="*/ 682852 h 1166887"/>
                <a:gd name="connsiteX219" fmla="*/ 1209935 w 3024845"/>
                <a:gd name="connsiteY219" fmla="*/ 696093 h 1166887"/>
                <a:gd name="connsiteX220" fmla="*/ 1211455 w 3024845"/>
                <a:gd name="connsiteY220" fmla="*/ 694201 h 1166887"/>
                <a:gd name="connsiteX221" fmla="*/ 1222095 w 3024845"/>
                <a:gd name="connsiteY221" fmla="*/ 680960 h 1166887"/>
                <a:gd name="connsiteX222" fmla="*/ 1250469 w 3024845"/>
                <a:gd name="connsiteY222" fmla="*/ 680960 h 1166887"/>
                <a:gd name="connsiteX223" fmla="*/ 1250469 w 3024845"/>
                <a:gd name="connsiteY223" fmla="*/ 767431 h 1166887"/>
                <a:gd name="connsiteX224" fmla="*/ 1251229 w 3024845"/>
                <a:gd name="connsiteY224" fmla="*/ 767431 h 1166887"/>
                <a:gd name="connsiteX225" fmla="*/ 1256549 w 3024845"/>
                <a:gd name="connsiteY225" fmla="*/ 767431 h 1166887"/>
                <a:gd name="connsiteX226" fmla="*/ 1257309 w 3024845"/>
                <a:gd name="connsiteY226" fmla="*/ 766080 h 1166887"/>
                <a:gd name="connsiteX227" fmla="*/ 1262629 w 3024845"/>
                <a:gd name="connsiteY227" fmla="*/ 756622 h 1166887"/>
                <a:gd name="connsiteX228" fmla="*/ 1262629 w 3024845"/>
                <a:gd name="connsiteY228" fmla="*/ 758514 h 1166887"/>
                <a:gd name="connsiteX229" fmla="*/ 1262629 w 3024845"/>
                <a:gd name="connsiteY229" fmla="*/ 771755 h 1166887"/>
                <a:gd name="connsiteX230" fmla="*/ 1266682 w 3024845"/>
                <a:gd name="connsiteY230" fmla="*/ 726358 h 1166887"/>
                <a:gd name="connsiteX231" fmla="*/ 1267442 w 3024845"/>
                <a:gd name="connsiteY231" fmla="*/ 726358 h 1166887"/>
                <a:gd name="connsiteX232" fmla="*/ 1272762 w 3024845"/>
                <a:gd name="connsiteY232" fmla="*/ 726358 h 1166887"/>
                <a:gd name="connsiteX233" fmla="*/ 1272762 w 3024845"/>
                <a:gd name="connsiteY233" fmla="*/ 661504 h 1166887"/>
                <a:gd name="connsiteX234" fmla="*/ 1273776 w 3024845"/>
                <a:gd name="connsiteY234" fmla="*/ 661504 h 1166887"/>
                <a:gd name="connsiteX235" fmla="*/ 1280869 w 3024845"/>
                <a:gd name="connsiteY235" fmla="*/ 661504 h 1166887"/>
                <a:gd name="connsiteX236" fmla="*/ 1293029 w 3024845"/>
                <a:gd name="connsiteY236" fmla="*/ 618269 h 1166887"/>
                <a:gd name="connsiteX237" fmla="*/ 1294296 w 3024845"/>
                <a:gd name="connsiteY237" fmla="*/ 618269 h 1166887"/>
                <a:gd name="connsiteX238" fmla="*/ 1303163 w 3024845"/>
                <a:gd name="connsiteY238" fmla="*/ 618269 h 1166887"/>
                <a:gd name="connsiteX239" fmla="*/ 1313296 w 3024845"/>
                <a:gd name="connsiteY239" fmla="*/ 661504 h 1166887"/>
                <a:gd name="connsiteX240" fmla="*/ 1314309 w 3024845"/>
                <a:gd name="connsiteY240" fmla="*/ 661504 h 1166887"/>
                <a:gd name="connsiteX241" fmla="*/ 1321403 w 3024845"/>
                <a:gd name="connsiteY241" fmla="*/ 661504 h 1166887"/>
                <a:gd name="connsiteX242" fmla="*/ 1321403 w 3024845"/>
                <a:gd name="connsiteY242" fmla="*/ 700416 h 1166887"/>
                <a:gd name="connsiteX243" fmla="*/ 1323176 w 3024845"/>
                <a:gd name="connsiteY243" fmla="*/ 700416 h 1166887"/>
                <a:gd name="connsiteX244" fmla="*/ 1335590 w 3024845"/>
                <a:gd name="connsiteY244" fmla="*/ 700416 h 1166887"/>
                <a:gd name="connsiteX245" fmla="*/ 1335590 w 3024845"/>
                <a:gd name="connsiteY245" fmla="*/ 702578 h 1166887"/>
                <a:gd name="connsiteX246" fmla="*/ 1335590 w 3024845"/>
                <a:gd name="connsiteY246" fmla="*/ 717710 h 1166887"/>
                <a:gd name="connsiteX247" fmla="*/ 1339643 w 3024845"/>
                <a:gd name="connsiteY247" fmla="*/ 715549 h 1166887"/>
                <a:gd name="connsiteX248" fmla="*/ 1339643 w 3024845"/>
                <a:gd name="connsiteY248" fmla="*/ 700416 h 1166887"/>
                <a:gd name="connsiteX249" fmla="*/ 1341163 w 3024845"/>
                <a:gd name="connsiteY249" fmla="*/ 700416 h 1166887"/>
                <a:gd name="connsiteX250" fmla="*/ 1351803 w 3024845"/>
                <a:gd name="connsiteY250" fmla="*/ 700416 h 1166887"/>
                <a:gd name="connsiteX251" fmla="*/ 1351803 w 3024845"/>
                <a:gd name="connsiteY251" fmla="*/ 702037 h 1166887"/>
                <a:gd name="connsiteX252" fmla="*/ 1351803 w 3024845"/>
                <a:gd name="connsiteY252" fmla="*/ 713387 h 1166887"/>
                <a:gd name="connsiteX253" fmla="*/ 1382204 w 3024845"/>
                <a:gd name="connsiteY253" fmla="*/ 713387 h 1166887"/>
                <a:gd name="connsiteX254" fmla="*/ 1382204 w 3024845"/>
                <a:gd name="connsiteY254" fmla="*/ 676637 h 1166887"/>
                <a:gd name="connsiteX255" fmla="*/ 1383470 w 3024845"/>
                <a:gd name="connsiteY255" fmla="*/ 676637 h 1166887"/>
                <a:gd name="connsiteX256" fmla="*/ 1392337 w 3024845"/>
                <a:gd name="connsiteY256" fmla="*/ 676637 h 1166887"/>
                <a:gd name="connsiteX257" fmla="*/ 1392337 w 3024845"/>
                <a:gd name="connsiteY257" fmla="*/ 698254 h 1166887"/>
                <a:gd name="connsiteX258" fmla="*/ 1394364 w 3024845"/>
                <a:gd name="connsiteY258" fmla="*/ 665828 h 1166887"/>
                <a:gd name="connsiteX259" fmla="*/ 1416657 w 3024845"/>
                <a:gd name="connsiteY259" fmla="*/ 665828 h 1166887"/>
                <a:gd name="connsiteX260" fmla="*/ 1416657 w 3024845"/>
                <a:gd name="connsiteY260" fmla="*/ 664206 h 1166887"/>
                <a:gd name="connsiteX261" fmla="*/ 1416657 w 3024845"/>
                <a:gd name="connsiteY261" fmla="*/ 652857 h 1166887"/>
                <a:gd name="connsiteX262" fmla="*/ 1417417 w 3024845"/>
                <a:gd name="connsiteY262" fmla="*/ 652857 h 1166887"/>
                <a:gd name="connsiteX263" fmla="*/ 1422737 w 3024845"/>
                <a:gd name="connsiteY263" fmla="*/ 652857 h 1166887"/>
                <a:gd name="connsiteX264" fmla="*/ 1422737 w 3024845"/>
                <a:gd name="connsiteY264" fmla="*/ 650966 h 1166887"/>
                <a:gd name="connsiteX265" fmla="*/ 1422737 w 3024845"/>
                <a:gd name="connsiteY265" fmla="*/ 637725 h 1166887"/>
                <a:gd name="connsiteX266" fmla="*/ 1426791 w 3024845"/>
                <a:gd name="connsiteY266" fmla="*/ 644210 h 1166887"/>
                <a:gd name="connsiteX267" fmla="*/ 1429071 w 3024845"/>
                <a:gd name="connsiteY267" fmla="*/ 644210 h 1166887"/>
                <a:gd name="connsiteX268" fmla="*/ 1445031 w 3024845"/>
                <a:gd name="connsiteY268" fmla="*/ 644210 h 1166887"/>
                <a:gd name="connsiteX269" fmla="*/ 1445031 w 3024845"/>
                <a:gd name="connsiteY269" fmla="*/ 643399 h 1166887"/>
                <a:gd name="connsiteX270" fmla="*/ 1445031 w 3024845"/>
                <a:gd name="connsiteY270" fmla="*/ 637725 h 1166887"/>
                <a:gd name="connsiteX271" fmla="*/ 1445791 w 3024845"/>
                <a:gd name="connsiteY271" fmla="*/ 637725 h 1166887"/>
                <a:gd name="connsiteX272" fmla="*/ 1451111 w 3024845"/>
                <a:gd name="connsiteY272" fmla="*/ 637725 h 1166887"/>
                <a:gd name="connsiteX273" fmla="*/ 1451111 w 3024845"/>
                <a:gd name="connsiteY273" fmla="*/ 639076 h 1166887"/>
                <a:gd name="connsiteX274" fmla="*/ 1451111 w 3024845"/>
                <a:gd name="connsiteY274" fmla="*/ 648534 h 1166887"/>
                <a:gd name="connsiteX275" fmla="*/ 1489618 w 3024845"/>
                <a:gd name="connsiteY275" fmla="*/ 648534 h 1166887"/>
                <a:gd name="connsiteX276" fmla="*/ 1489618 w 3024845"/>
                <a:gd name="connsiteY276" fmla="*/ 786887 h 1166887"/>
                <a:gd name="connsiteX277" fmla="*/ 1491138 w 3024845"/>
                <a:gd name="connsiteY277" fmla="*/ 786887 h 1166887"/>
                <a:gd name="connsiteX278" fmla="*/ 1501778 w 3024845"/>
                <a:gd name="connsiteY278" fmla="*/ 786887 h 1166887"/>
                <a:gd name="connsiteX279" fmla="*/ 1501778 w 3024845"/>
                <a:gd name="connsiteY279" fmla="*/ 773917 h 1166887"/>
                <a:gd name="connsiteX280" fmla="*/ 1505832 w 3024845"/>
                <a:gd name="connsiteY280" fmla="*/ 773917 h 1166887"/>
                <a:gd name="connsiteX281" fmla="*/ 1505832 w 3024845"/>
                <a:gd name="connsiteY281" fmla="*/ 786887 h 1166887"/>
                <a:gd name="connsiteX282" fmla="*/ 1536232 w 3024845"/>
                <a:gd name="connsiteY282" fmla="*/ 786887 h 1166887"/>
                <a:gd name="connsiteX283" fmla="*/ 1536232 w 3024845"/>
                <a:gd name="connsiteY283" fmla="*/ 756622 h 1166887"/>
                <a:gd name="connsiteX284" fmla="*/ 1548392 w 3024845"/>
                <a:gd name="connsiteY284" fmla="*/ 756622 h 1166887"/>
                <a:gd name="connsiteX285" fmla="*/ 1560552 w 3024845"/>
                <a:gd name="connsiteY285" fmla="*/ 754461 h 1166887"/>
                <a:gd name="connsiteX286" fmla="*/ 1564606 w 3024845"/>
                <a:gd name="connsiteY286" fmla="*/ 756622 h 1166887"/>
                <a:gd name="connsiteX287" fmla="*/ 1574739 w 3024845"/>
                <a:gd name="connsiteY287" fmla="*/ 756622 h 1166887"/>
                <a:gd name="connsiteX288" fmla="*/ 1574739 w 3024845"/>
                <a:gd name="connsiteY288" fmla="*/ 786887 h 1166887"/>
                <a:gd name="connsiteX289" fmla="*/ 1582846 w 3024845"/>
                <a:gd name="connsiteY289" fmla="*/ 786887 h 1166887"/>
                <a:gd name="connsiteX290" fmla="*/ 1582846 w 3024845"/>
                <a:gd name="connsiteY290" fmla="*/ 804182 h 1166887"/>
                <a:gd name="connsiteX291" fmla="*/ 1592182 w 3024845"/>
                <a:gd name="connsiteY291" fmla="*/ 805087 h 1166887"/>
                <a:gd name="connsiteX292" fmla="*/ 1605140 w 3024845"/>
                <a:gd name="connsiteY292" fmla="*/ 805087 h 1166887"/>
                <a:gd name="connsiteX293" fmla="*/ 1605140 w 3024845"/>
                <a:gd name="connsiteY293" fmla="*/ 789049 h 1166887"/>
                <a:gd name="connsiteX294" fmla="*/ 1673096 w 3024845"/>
                <a:gd name="connsiteY294" fmla="*/ 789049 h 1166887"/>
                <a:gd name="connsiteX295" fmla="*/ 1673096 w 3024845"/>
                <a:gd name="connsiteY295" fmla="*/ 703796 h 1166887"/>
                <a:gd name="connsiteX296" fmla="*/ 1745104 w 3024845"/>
                <a:gd name="connsiteY296" fmla="*/ 703796 h 1166887"/>
                <a:gd name="connsiteX297" fmla="*/ 1745104 w 3024845"/>
                <a:gd name="connsiteY297" fmla="*/ 782564 h 1166887"/>
                <a:gd name="connsiteX298" fmla="*/ 1747008 w 3024845"/>
                <a:gd name="connsiteY298" fmla="*/ 782564 h 1166887"/>
                <a:gd name="connsiteX299" fmla="*/ 1748250 w 3024845"/>
                <a:gd name="connsiteY299" fmla="*/ 805087 h 1166887"/>
                <a:gd name="connsiteX300" fmla="*/ 1757926 w 3024845"/>
                <a:gd name="connsiteY300" fmla="*/ 805087 h 1166887"/>
                <a:gd name="connsiteX301" fmla="*/ 1759168 w 3024845"/>
                <a:gd name="connsiteY301" fmla="*/ 782564 h 1166887"/>
                <a:gd name="connsiteX302" fmla="*/ 1765248 w 3024845"/>
                <a:gd name="connsiteY302" fmla="*/ 782564 h 1166887"/>
                <a:gd name="connsiteX303" fmla="*/ 1766490 w 3024845"/>
                <a:gd name="connsiteY303" fmla="*/ 805087 h 1166887"/>
                <a:gd name="connsiteX304" fmla="*/ 1817112 w 3024845"/>
                <a:gd name="connsiteY304" fmla="*/ 805087 h 1166887"/>
                <a:gd name="connsiteX305" fmla="*/ 1817112 w 3024845"/>
                <a:gd name="connsiteY305" fmla="*/ 642059 h 1166887"/>
                <a:gd name="connsiteX306" fmla="*/ 2014439 w 3024845"/>
                <a:gd name="connsiteY306" fmla="*/ 642059 h 1166887"/>
                <a:gd name="connsiteX307" fmla="*/ 2014439 w 3024845"/>
                <a:gd name="connsiteY307" fmla="*/ 805087 h 1166887"/>
                <a:gd name="connsiteX308" fmla="*/ 2033136 w 3024845"/>
                <a:gd name="connsiteY308" fmla="*/ 805087 h 1166887"/>
                <a:gd name="connsiteX309" fmla="*/ 2033136 w 3024845"/>
                <a:gd name="connsiteY309" fmla="*/ 722394 h 1166887"/>
                <a:gd name="connsiteX310" fmla="*/ 2128256 w 3024845"/>
                <a:gd name="connsiteY310" fmla="*/ 722394 h 1166887"/>
                <a:gd name="connsiteX311" fmla="*/ 2140186 w 3024845"/>
                <a:gd name="connsiteY311" fmla="*/ 404253 h 1166887"/>
                <a:gd name="connsiteX312" fmla="*/ 2128026 w 3024845"/>
                <a:gd name="connsiteY312" fmla="*/ 382635 h 1166887"/>
                <a:gd name="connsiteX313" fmla="*/ 2121946 w 3024845"/>
                <a:gd name="connsiteY313" fmla="*/ 378311 h 1166887"/>
                <a:gd name="connsiteX314" fmla="*/ 2130053 w 3024845"/>
                <a:gd name="connsiteY314" fmla="*/ 354532 h 1166887"/>
                <a:gd name="connsiteX315" fmla="*/ 2130053 w 3024845"/>
                <a:gd name="connsiteY315" fmla="*/ 337238 h 1166887"/>
                <a:gd name="connsiteX316" fmla="*/ 2144240 w 3024845"/>
                <a:gd name="connsiteY316" fmla="*/ 337238 h 1166887"/>
                <a:gd name="connsiteX317" fmla="*/ 2144240 w 3024845"/>
                <a:gd name="connsiteY317" fmla="*/ 315620 h 1166887"/>
                <a:gd name="connsiteX318" fmla="*/ 2146266 w 3024845"/>
                <a:gd name="connsiteY318" fmla="*/ 311296 h 1166887"/>
                <a:gd name="connsiteX319" fmla="*/ 2146266 w 3024845"/>
                <a:gd name="connsiteY319" fmla="*/ 233472 h 1166887"/>
                <a:gd name="connsiteX320" fmla="*/ 2144240 w 3024845"/>
                <a:gd name="connsiteY320" fmla="*/ 226987 h 1166887"/>
                <a:gd name="connsiteX321" fmla="*/ 2150320 w 3024845"/>
                <a:gd name="connsiteY321" fmla="*/ 220501 h 1166887"/>
                <a:gd name="connsiteX322" fmla="*/ 2150320 w 3024845"/>
                <a:gd name="connsiteY322" fmla="*/ 162133 h 1166887"/>
                <a:gd name="connsiteX323" fmla="*/ 2152346 w 3024845"/>
                <a:gd name="connsiteY323" fmla="*/ 157810 h 1166887"/>
                <a:gd name="connsiteX324" fmla="*/ 2152346 w 3024845"/>
                <a:gd name="connsiteY324" fmla="*/ 101604 h 1166887"/>
                <a:gd name="connsiteX325" fmla="*/ 2154373 w 3024845"/>
                <a:gd name="connsiteY325" fmla="*/ 82148 h 1166887"/>
                <a:gd name="connsiteX326" fmla="*/ 2158427 w 3024845"/>
                <a:gd name="connsiteY326" fmla="*/ 99442 h 1166887"/>
                <a:gd name="connsiteX327" fmla="*/ 2160453 w 3024845"/>
                <a:gd name="connsiteY327" fmla="*/ 157810 h 1166887"/>
                <a:gd name="connsiteX328" fmla="*/ 2162480 w 3024845"/>
                <a:gd name="connsiteY328" fmla="*/ 220501 h 1166887"/>
                <a:gd name="connsiteX329" fmla="*/ 2168560 w 3024845"/>
                <a:gd name="connsiteY329" fmla="*/ 226987 h 1166887"/>
                <a:gd name="connsiteX330" fmla="*/ 2166533 w 3024845"/>
                <a:gd name="connsiteY330" fmla="*/ 233472 h 1166887"/>
                <a:gd name="connsiteX331" fmla="*/ 2166533 w 3024845"/>
                <a:gd name="connsiteY331" fmla="*/ 311296 h 1166887"/>
                <a:gd name="connsiteX332" fmla="*/ 2168560 w 3024845"/>
                <a:gd name="connsiteY332" fmla="*/ 315620 h 1166887"/>
                <a:gd name="connsiteX333" fmla="*/ 2168560 w 3024845"/>
                <a:gd name="connsiteY333" fmla="*/ 337238 h 1166887"/>
                <a:gd name="connsiteX334" fmla="*/ 2182747 w 3024845"/>
                <a:gd name="connsiteY334" fmla="*/ 337238 h 1166887"/>
                <a:gd name="connsiteX335" fmla="*/ 2182747 w 3024845"/>
                <a:gd name="connsiteY335" fmla="*/ 354532 h 1166887"/>
                <a:gd name="connsiteX336" fmla="*/ 2190854 w 3024845"/>
                <a:gd name="connsiteY336" fmla="*/ 378311 h 1166887"/>
                <a:gd name="connsiteX337" fmla="*/ 2184774 w 3024845"/>
                <a:gd name="connsiteY337" fmla="*/ 382635 h 1166887"/>
                <a:gd name="connsiteX338" fmla="*/ 2172613 w 3024845"/>
                <a:gd name="connsiteY338" fmla="*/ 404253 h 1166887"/>
                <a:gd name="connsiteX339" fmla="*/ 2180720 w 3024845"/>
                <a:gd name="connsiteY339" fmla="*/ 657181 h 1166887"/>
                <a:gd name="connsiteX340" fmla="*/ 2245574 w 3024845"/>
                <a:gd name="connsiteY340" fmla="*/ 657181 h 1166887"/>
                <a:gd name="connsiteX341" fmla="*/ 2245574 w 3024845"/>
                <a:gd name="connsiteY341" fmla="*/ 732843 h 1166887"/>
                <a:gd name="connsiteX342" fmla="*/ 2253681 w 3024845"/>
                <a:gd name="connsiteY342" fmla="*/ 732843 h 1166887"/>
                <a:gd name="connsiteX343" fmla="*/ 2255708 w 3024845"/>
                <a:gd name="connsiteY343" fmla="*/ 726358 h 1166887"/>
                <a:gd name="connsiteX344" fmla="*/ 2261788 w 3024845"/>
                <a:gd name="connsiteY344" fmla="*/ 726358 h 1166887"/>
                <a:gd name="connsiteX345" fmla="*/ 2263815 w 3024845"/>
                <a:gd name="connsiteY345" fmla="*/ 735005 h 1166887"/>
                <a:gd name="connsiteX346" fmla="*/ 2275975 w 3024845"/>
                <a:gd name="connsiteY346" fmla="*/ 735005 h 1166887"/>
                <a:gd name="connsiteX347" fmla="*/ 2275975 w 3024845"/>
                <a:gd name="connsiteY347" fmla="*/ 728519 h 1166887"/>
                <a:gd name="connsiteX348" fmla="*/ 2298268 w 3024845"/>
                <a:gd name="connsiteY348" fmla="*/ 728519 h 1166887"/>
                <a:gd name="connsiteX349" fmla="*/ 2298268 w 3024845"/>
                <a:gd name="connsiteY349" fmla="*/ 735005 h 1166887"/>
                <a:gd name="connsiteX350" fmla="*/ 2318535 w 3024845"/>
                <a:gd name="connsiteY350" fmla="*/ 735005 h 1166887"/>
                <a:gd name="connsiteX351" fmla="*/ 2318535 w 3024845"/>
                <a:gd name="connsiteY351" fmla="*/ 780402 h 1166887"/>
                <a:gd name="connsiteX352" fmla="*/ 2332722 w 3024845"/>
                <a:gd name="connsiteY352" fmla="*/ 780402 h 1166887"/>
                <a:gd name="connsiteX353" fmla="*/ 2332722 w 3024845"/>
                <a:gd name="connsiteY353" fmla="*/ 767431 h 1166887"/>
                <a:gd name="connsiteX354" fmla="*/ 2348936 w 3024845"/>
                <a:gd name="connsiteY354" fmla="*/ 767431 h 1166887"/>
                <a:gd name="connsiteX355" fmla="*/ 2348936 w 3024845"/>
                <a:gd name="connsiteY355" fmla="*/ 588004 h 1166887"/>
                <a:gd name="connsiteX356" fmla="*/ 2355016 w 3024845"/>
                <a:gd name="connsiteY356" fmla="*/ 581518 h 1166887"/>
                <a:gd name="connsiteX357" fmla="*/ 2427977 w 3024845"/>
                <a:gd name="connsiteY357" fmla="*/ 581518 h 1166887"/>
                <a:gd name="connsiteX358" fmla="*/ 2427977 w 3024845"/>
                <a:gd name="connsiteY358" fmla="*/ 590166 h 1166887"/>
                <a:gd name="connsiteX359" fmla="*/ 2438110 w 3024845"/>
                <a:gd name="connsiteY359" fmla="*/ 590166 h 1166887"/>
                <a:gd name="connsiteX360" fmla="*/ 2438110 w 3024845"/>
                <a:gd name="connsiteY360" fmla="*/ 704740 h 1166887"/>
                <a:gd name="connsiteX361" fmla="*/ 2460404 w 3024845"/>
                <a:gd name="connsiteY361" fmla="*/ 704740 h 1166887"/>
                <a:gd name="connsiteX362" fmla="*/ 2460404 w 3024845"/>
                <a:gd name="connsiteY362" fmla="*/ 637725 h 1166887"/>
                <a:gd name="connsiteX363" fmla="*/ 2486751 w 3024845"/>
                <a:gd name="connsiteY363" fmla="*/ 637725 h 1166887"/>
                <a:gd name="connsiteX364" fmla="*/ 2490804 w 3024845"/>
                <a:gd name="connsiteY364" fmla="*/ 633401 h 1166887"/>
                <a:gd name="connsiteX365" fmla="*/ 2498911 w 3024845"/>
                <a:gd name="connsiteY365" fmla="*/ 633401 h 1166887"/>
                <a:gd name="connsiteX366" fmla="*/ 2502964 w 3024845"/>
                <a:gd name="connsiteY366" fmla="*/ 637725 h 1166887"/>
                <a:gd name="connsiteX367" fmla="*/ 2525258 w 3024845"/>
                <a:gd name="connsiteY367" fmla="*/ 637725 h 1166887"/>
                <a:gd name="connsiteX368" fmla="*/ 2525258 w 3024845"/>
                <a:gd name="connsiteY368" fmla="*/ 520989 h 1166887"/>
                <a:gd name="connsiteX369" fmla="*/ 2582005 w 3024845"/>
                <a:gd name="connsiteY369" fmla="*/ 510180 h 1166887"/>
                <a:gd name="connsiteX370" fmla="*/ 2582005 w 3024845"/>
                <a:gd name="connsiteY370" fmla="*/ 511261 h 1166887"/>
                <a:gd name="connsiteX371" fmla="*/ 2582005 w 3024845"/>
                <a:gd name="connsiteY371" fmla="*/ 518827 h 1166887"/>
                <a:gd name="connsiteX372" fmla="*/ 2608352 w 3024845"/>
                <a:gd name="connsiteY372" fmla="*/ 518827 h 1166887"/>
                <a:gd name="connsiteX373" fmla="*/ 2608352 w 3024845"/>
                <a:gd name="connsiteY373" fmla="*/ 773917 h 1166887"/>
                <a:gd name="connsiteX374" fmla="*/ 2630646 w 3024845"/>
                <a:gd name="connsiteY374" fmla="*/ 773917 h 1166887"/>
                <a:gd name="connsiteX375" fmla="*/ 2630646 w 3024845"/>
                <a:gd name="connsiteY375" fmla="*/ 769593 h 1166887"/>
                <a:gd name="connsiteX376" fmla="*/ 2642806 w 3024845"/>
                <a:gd name="connsiteY376" fmla="*/ 769593 h 1166887"/>
                <a:gd name="connsiteX377" fmla="*/ 2642806 w 3024845"/>
                <a:gd name="connsiteY377" fmla="*/ 773917 h 1166887"/>
                <a:gd name="connsiteX378" fmla="*/ 2667126 w 3024845"/>
                <a:gd name="connsiteY378" fmla="*/ 773917 h 1166887"/>
                <a:gd name="connsiteX379" fmla="*/ 2667126 w 3024845"/>
                <a:gd name="connsiteY379" fmla="*/ 760946 h 1166887"/>
                <a:gd name="connsiteX380" fmla="*/ 2695500 w 3024845"/>
                <a:gd name="connsiteY380" fmla="*/ 760946 h 1166887"/>
                <a:gd name="connsiteX381" fmla="*/ 2707660 w 3024845"/>
                <a:gd name="connsiteY381" fmla="*/ 756622 h 1166887"/>
                <a:gd name="connsiteX382" fmla="*/ 2727927 w 3024845"/>
                <a:gd name="connsiteY382" fmla="*/ 760946 h 1166887"/>
                <a:gd name="connsiteX383" fmla="*/ 2727927 w 3024845"/>
                <a:gd name="connsiteY383" fmla="*/ 743652 h 1166887"/>
                <a:gd name="connsiteX384" fmla="*/ 2736034 w 3024845"/>
                <a:gd name="connsiteY384" fmla="*/ 743652 h 1166887"/>
                <a:gd name="connsiteX385" fmla="*/ 2736034 w 3024845"/>
                <a:gd name="connsiteY385" fmla="*/ 730681 h 1166887"/>
                <a:gd name="connsiteX386" fmla="*/ 2792781 w 3024845"/>
                <a:gd name="connsiteY386" fmla="*/ 730681 h 1166887"/>
                <a:gd name="connsiteX387" fmla="*/ 2792781 w 3024845"/>
                <a:gd name="connsiteY387" fmla="*/ 700416 h 1166887"/>
                <a:gd name="connsiteX388" fmla="*/ 2811021 w 3024845"/>
                <a:gd name="connsiteY388" fmla="*/ 700416 h 1166887"/>
                <a:gd name="connsiteX389" fmla="*/ 2811021 w 3024845"/>
                <a:gd name="connsiteY389" fmla="*/ 693931 h 1166887"/>
                <a:gd name="connsiteX390" fmla="*/ 2823181 w 3024845"/>
                <a:gd name="connsiteY390" fmla="*/ 693931 h 1166887"/>
                <a:gd name="connsiteX391" fmla="*/ 2823181 w 3024845"/>
                <a:gd name="connsiteY391" fmla="*/ 700416 h 1166887"/>
                <a:gd name="connsiteX392" fmla="*/ 2839395 w 3024845"/>
                <a:gd name="connsiteY392" fmla="*/ 700416 h 1166887"/>
                <a:gd name="connsiteX393" fmla="*/ 2839395 w 3024845"/>
                <a:gd name="connsiteY393" fmla="*/ 750137 h 1166887"/>
                <a:gd name="connsiteX394" fmla="*/ 2871822 w 3024845"/>
                <a:gd name="connsiteY394" fmla="*/ 750137 h 1166887"/>
                <a:gd name="connsiteX395" fmla="*/ 2871822 w 3024845"/>
                <a:gd name="connsiteY395" fmla="*/ 724196 h 1166887"/>
                <a:gd name="connsiteX396" fmla="*/ 2910329 w 3024845"/>
                <a:gd name="connsiteY396" fmla="*/ 724196 h 1166887"/>
                <a:gd name="connsiteX397" fmla="*/ 2910329 w 3024845"/>
                <a:gd name="connsiteY397" fmla="*/ 693931 h 1166887"/>
                <a:gd name="connsiteX398" fmla="*/ 2958970 w 3024845"/>
                <a:gd name="connsiteY398" fmla="*/ 693931 h 1166887"/>
                <a:gd name="connsiteX399" fmla="*/ 2958970 w 3024845"/>
                <a:gd name="connsiteY399" fmla="*/ 805087 h 1166887"/>
                <a:gd name="connsiteX400" fmla="*/ 2958970 w 3024845"/>
                <a:gd name="connsiteY400" fmla="*/ 818866 h 1166887"/>
                <a:gd name="connsiteX401" fmla="*/ 3024845 w 3024845"/>
                <a:gd name="connsiteY401" fmla="*/ 818866 h 1166887"/>
                <a:gd name="connsiteX402" fmla="*/ 3024845 w 3024845"/>
                <a:gd name="connsiteY402" fmla="*/ 1160647 h 1166887"/>
                <a:gd name="connsiteX403" fmla="*/ 145862 w 3024845"/>
                <a:gd name="connsiteY403" fmla="*/ 1160647 h 1166887"/>
                <a:gd name="connsiteX404" fmla="*/ 2054 w 3024845"/>
                <a:gd name="connsiteY404" fmla="*/ 1166887 h 1166887"/>
                <a:gd name="connsiteX405" fmla="*/ 0 w 3024845"/>
                <a:gd name="connsiteY405" fmla="*/ 724196 h 1166887"/>
                <a:gd name="connsiteX406" fmla="*/ 20267 w 3024845"/>
                <a:gd name="connsiteY406" fmla="*/ 724196 h 1166887"/>
                <a:gd name="connsiteX407" fmla="*/ 20774 w 3024845"/>
                <a:gd name="connsiteY407" fmla="*/ 723115 h 1166887"/>
                <a:gd name="connsiteX408" fmla="*/ 24320 w 3024845"/>
                <a:gd name="connsiteY408" fmla="*/ 715549 h 1166887"/>
                <a:gd name="connsiteX409" fmla="*/ 26094 w 3024845"/>
                <a:gd name="connsiteY409" fmla="*/ 715819 h 1166887"/>
                <a:gd name="connsiteX410" fmla="*/ 38507 w 3024845"/>
                <a:gd name="connsiteY410" fmla="*/ 717710 h 1166887"/>
                <a:gd name="connsiteX411" fmla="*/ 39014 w 3024845"/>
                <a:gd name="connsiteY411" fmla="*/ 719062 h 1166887"/>
                <a:gd name="connsiteX412" fmla="*/ 42560 w 3024845"/>
                <a:gd name="connsiteY412" fmla="*/ 728519 h 1166887"/>
                <a:gd name="connsiteX413" fmla="*/ 68907 w 3024845"/>
                <a:gd name="connsiteY413" fmla="*/ 730681 h 1166887"/>
                <a:gd name="connsiteX414" fmla="*/ 68907 w 3024845"/>
                <a:gd name="connsiteY414" fmla="*/ 607460 h 1166887"/>
                <a:gd name="connsiteX415" fmla="*/ 70934 w 3024845"/>
                <a:gd name="connsiteY415" fmla="*/ 607460 h 1166887"/>
                <a:gd name="connsiteX416" fmla="*/ 85121 w 3024845"/>
                <a:gd name="connsiteY416" fmla="*/ 607460 h 1166887"/>
                <a:gd name="connsiteX417" fmla="*/ 85121 w 3024845"/>
                <a:gd name="connsiteY417" fmla="*/ 471268 h 1166887"/>
                <a:gd name="connsiteX418" fmla="*/ 86894 w 3024845"/>
                <a:gd name="connsiteY418" fmla="*/ 471268 h 1166887"/>
                <a:gd name="connsiteX419" fmla="*/ 99308 w 3024845"/>
                <a:gd name="connsiteY419" fmla="*/ 471268 h 1166887"/>
                <a:gd name="connsiteX420" fmla="*/ 99308 w 3024845"/>
                <a:gd name="connsiteY420" fmla="*/ 356694 h 1166887"/>
                <a:gd name="connsiteX421" fmla="*/ 103361 w 3024845"/>
                <a:gd name="connsiteY421" fmla="*/ 328590 h 1166887"/>
                <a:gd name="connsiteX422" fmla="*/ 105388 w 3024845"/>
                <a:gd name="connsiteY422" fmla="*/ 328590 h 1166887"/>
                <a:gd name="connsiteX423" fmla="*/ 119575 w 3024845"/>
                <a:gd name="connsiteY423" fmla="*/ 328590 h 1166887"/>
                <a:gd name="connsiteX424" fmla="*/ 156055 w 3024845"/>
                <a:gd name="connsiteY424" fmla="*/ 246443 h 1166887"/>
                <a:gd name="connsiteX425" fmla="*/ 160109 w 3024845"/>
                <a:gd name="connsiteY425" fmla="*/ 0 h 116688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8183"/>
                <a:gd name="connsiteY0" fmla="*/ 0 h 1160647"/>
                <a:gd name="connsiteX1" fmla="*/ 162135 w 3028183"/>
                <a:gd name="connsiteY1" fmla="*/ 246443 h 1160647"/>
                <a:gd name="connsiteX2" fmla="*/ 200642 w 3028183"/>
                <a:gd name="connsiteY2" fmla="*/ 326429 h 1160647"/>
                <a:gd name="connsiteX3" fmla="*/ 202669 w 3028183"/>
                <a:gd name="connsiteY3" fmla="*/ 326429 h 1160647"/>
                <a:gd name="connsiteX4" fmla="*/ 216856 w 3028183"/>
                <a:gd name="connsiteY4" fmla="*/ 326429 h 1160647"/>
                <a:gd name="connsiteX5" fmla="*/ 216856 w 3028183"/>
                <a:gd name="connsiteY5" fmla="*/ 350208 h 1160647"/>
                <a:gd name="connsiteX6" fmla="*/ 217363 w 3028183"/>
                <a:gd name="connsiteY6" fmla="*/ 351019 h 1160647"/>
                <a:gd name="connsiteX7" fmla="*/ 220909 w 3028183"/>
                <a:gd name="connsiteY7" fmla="*/ 356694 h 1160647"/>
                <a:gd name="connsiteX8" fmla="*/ 220909 w 3028183"/>
                <a:gd name="connsiteY8" fmla="*/ 471268 h 1160647"/>
                <a:gd name="connsiteX9" fmla="*/ 223189 w 3028183"/>
                <a:gd name="connsiteY9" fmla="*/ 471268 h 1160647"/>
                <a:gd name="connsiteX10" fmla="*/ 239150 w 3028183"/>
                <a:gd name="connsiteY10" fmla="*/ 471268 h 1160647"/>
                <a:gd name="connsiteX11" fmla="*/ 239150 w 3028183"/>
                <a:gd name="connsiteY11" fmla="*/ 611783 h 1160647"/>
                <a:gd name="connsiteX12" fmla="*/ 240670 w 3028183"/>
                <a:gd name="connsiteY12" fmla="*/ 611513 h 1160647"/>
                <a:gd name="connsiteX13" fmla="*/ 251310 w 3028183"/>
                <a:gd name="connsiteY13" fmla="*/ 609622 h 1160647"/>
                <a:gd name="connsiteX14" fmla="*/ 249283 w 3028183"/>
                <a:gd name="connsiteY14" fmla="*/ 698254 h 1160647"/>
                <a:gd name="connsiteX15" fmla="*/ 250803 w 3028183"/>
                <a:gd name="connsiteY15" fmla="*/ 698525 h 1160647"/>
                <a:gd name="connsiteX16" fmla="*/ 261443 w 3028183"/>
                <a:gd name="connsiteY16" fmla="*/ 700416 h 1160647"/>
                <a:gd name="connsiteX17" fmla="*/ 261696 w 3028183"/>
                <a:gd name="connsiteY17" fmla="*/ 701227 h 1160647"/>
                <a:gd name="connsiteX18" fmla="*/ 263470 w 3028183"/>
                <a:gd name="connsiteY18" fmla="*/ 706902 h 1160647"/>
                <a:gd name="connsiteX19" fmla="*/ 264230 w 3028183"/>
                <a:gd name="connsiteY19" fmla="*/ 704470 h 1160647"/>
                <a:gd name="connsiteX20" fmla="*/ 269550 w 3028183"/>
                <a:gd name="connsiteY20" fmla="*/ 687446 h 1160647"/>
                <a:gd name="connsiteX21" fmla="*/ 271323 w 3028183"/>
                <a:gd name="connsiteY21" fmla="*/ 687446 h 1160647"/>
                <a:gd name="connsiteX22" fmla="*/ 283737 w 3028183"/>
                <a:gd name="connsiteY22" fmla="*/ 687446 h 1160647"/>
                <a:gd name="connsiteX23" fmla="*/ 283737 w 3028183"/>
                <a:gd name="connsiteY23" fmla="*/ 719872 h 1160647"/>
                <a:gd name="connsiteX24" fmla="*/ 284750 w 3028183"/>
                <a:gd name="connsiteY24" fmla="*/ 720413 h 1160647"/>
                <a:gd name="connsiteX25" fmla="*/ 291844 w 3028183"/>
                <a:gd name="connsiteY25" fmla="*/ 724196 h 1160647"/>
                <a:gd name="connsiteX26" fmla="*/ 291844 w 3028183"/>
                <a:gd name="connsiteY26" fmla="*/ 725547 h 1160647"/>
                <a:gd name="connsiteX27" fmla="*/ 291844 w 3028183"/>
                <a:gd name="connsiteY27" fmla="*/ 735005 h 1160647"/>
                <a:gd name="connsiteX28" fmla="*/ 336431 w 3028183"/>
                <a:gd name="connsiteY28" fmla="*/ 735005 h 1160647"/>
                <a:gd name="connsiteX29" fmla="*/ 336431 w 3028183"/>
                <a:gd name="connsiteY29" fmla="*/ 736086 h 1160647"/>
                <a:gd name="connsiteX30" fmla="*/ 336431 w 3028183"/>
                <a:gd name="connsiteY30" fmla="*/ 743652 h 1160647"/>
                <a:gd name="connsiteX31" fmla="*/ 338457 w 3028183"/>
                <a:gd name="connsiteY31" fmla="*/ 743652 h 1160647"/>
                <a:gd name="connsiteX32" fmla="*/ 352644 w 3028183"/>
                <a:gd name="connsiteY32" fmla="*/ 743652 h 1160647"/>
                <a:gd name="connsiteX33" fmla="*/ 352644 w 3028183"/>
                <a:gd name="connsiteY33" fmla="*/ 713387 h 1160647"/>
                <a:gd name="connsiteX34" fmla="*/ 397231 w 3028183"/>
                <a:gd name="connsiteY34" fmla="*/ 713387 h 1160647"/>
                <a:gd name="connsiteX35" fmla="*/ 397231 w 3028183"/>
                <a:gd name="connsiteY35" fmla="*/ 712036 h 1160647"/>
                <a:gd name="connsiteX36" fmla="*/ 397231 w 3028183"/>
                <a:gd name="connsiteY36" fmla="*/ 702578 h 1160647"/>
                <a:gd name="connsiteX37" fmla="*/ 398245 w 3028183"/>
                <a:gd name="connsiteY37" fmla="*/ 702578 h 1160647"/>
                <a:gd name="connsiteX38" fmla="*/ 405338 w 3028183"/>
                <a:gd name="connsiteY38" fmla="*/ 702578 h 1160647"/>
                <a:gd name="connsiteX39" fmla="*/ 405338 w 3028183"/>
                <a:gd name="connsiteY39" fmla="*/ 700687 h 1160647"/>
                <a:gd name="connsiteX40" fmla="*/ 405338 w 3028183"/>
                <a:gd name="connsiteY40" fmla="*/ 687446 h 1160647"/>
                <a:gd name="connsiteX41" fmla="*/ 406098 w 3028183"/>
                <a:gd name="connsiteY41" fmla="*/ 687446 h 1160647"/>
                <a:gd name="connsiteX42" fmla="*/ 411418 w 3028183"/>
                <a:gd name="connsiteY42" fmla="*/ 687446 h 1160647"/>
                <a:gd name="connsiteX43" fmla="*/ 411418 w 3028183"/>
                <a:gd name="connsiteY43" fmla="*/ 686365 h 1160647"/>
                <a:gd name="connsiteX44" fmla="*/ 411418 w 3028183"/>
                <a:gd name="connsiteY44" fmla="*/ 678798 h 1160647"/>
                <a:gd name="connsiteX45" fmla="*/ 413445 w 3028183"/>
                <a:gd name="connsiteY45" fmla="*/ 678798 h 1160647"/>
                <a:gd name="connsiteX46" fmla="*/ 427632 w 3028183"/>
                <a:gd name="connsiteY46" fmla="*/ 678798 h 1160647"/>
                <a:gd name="connsiteX47" fmla="*/ 427632 w 3028183"/>
                <a:gd name="connsiteY47" fmla="*/ 679879 h 1160647"/>
                <a:gd name="connsiteX48" fmla="*/ 427632 w 3028183"/>
                <a:gd name="connsiteY48" fmla="*/ 687446 h 1160647"/>
                <a:gd name="connsiteX49" fmla="*/ 449925 w 3028183"/>
                <a:gd name="connsiteY49" fmla="*/ 687446 h 1160647"/>
                <a:gd name="connsiteX50" fmla="*/ 449925 w 3028183"/>
                <a:gd name="connsiteY50" fmla="*/ 685554 h 1160647"/>
                <a:gd name="connsiteX51" fmla="*/ 449925 w 3028183"/>
                <a:gd name="connsiteY51" fmla="*/ 672313 h 1160647"/>
                <a:gd name="connsiteX52" fmla="*/ 451699 w 3028183"/>
                <a:gd name="connsiteY52" fmla="*/ 672313 h 1160647"/>
                <a:gd name="connsiteX53" fmla="*/ 464112 w 3028183"/>
                <a:gd name="connsiteY53" fmla="*/ 672313 h 1160647"/>
                <a:gd name="connsiteX54" fmla="*/ 464112 w 3028183"/>
                <a:gd name="connsiteY54" fmla="*/ 696093 h 1160647"/>
                <a:gd name="connsiteX55" fmla="*/ 465126 w 3028183"/>
                <a:gd name="connsiteY55" fmla="*/ 696093 h 1160647"/>
                <a:gd name="connsiteX56" fmla="*/ 472219 w 3028183"/>
                <a:gd name="connsiteY56" fmla="*/ 696093 h 1160647"/>
                <a:gd name="connsiteX57" fmla="*/ 472219 w 3028183"/>
                <a:gd name="connsiteY57" fmla="*/ 695012 h 1160647"/>
                <a:gd name="connsiteX58" fmla="*/ 472219 w 3028183"/>
                <a:gd name="connsiteY58" fmla="*/ 687446 h 1160647"/>
                <a:gd name="connsiteX59" fmla="*/ 473992 w 3028183"/>
                <a:gd name="connsiteY59" fmla="*/ 687446 h 1160647"/>
                <a:gd name="connsiteX60" fmla="*/ 486406 w 3028183"/>
                <a:gd name="connsiteY60" fmla="*/ 687446 h 1160647"/>
                <a:gd name="connsiteX61" fmla="*/ 486406 w 3028183"/>
                <a:gd name="connsiteY61" fmla="*/ 713387 h 1160647"/>
                <a:gd name="connsiteX62" fmla="*/ 488433 w 3028183"/>
                <a:gd name="connsiteY62" fmla="*/ 713387 h 1160647"/>
                <a:gd name="connsiteX63" fmla="*/ 502619 w 3028183"/>
                <a:gd name="connsiteY63" fmla="*/ 713387 h 1160647"/>
                <a:gd name="connsiteX64" fmla="*/ 502619 w 3028183"/>
                <a:gd name="connsiteY64" fmla="*/ 715008 h 1160647"/>
                <a:gd name="connsiteX65" fmla="*/ 502619 w 3028183"/>
                <a:gd name="connsiteY65" fmla="*/ 726358 h 1160647"/>
                <a:gd name="connsiteX66" fmla="*/ 503379 w 3028183"/>
                <a:gd name="connsiteY66" fmla="*/ 726358 h 1160647"/>
                <a:gd name="connsiteX67" fmla="*/ 508700 w 3028183"/>
                <a:gd name="connsiteY67" fmla="*/ 726358 h 1160647"/>
                <a:gd name="connsiteX68" fmla="*/ 508700 w 3028183"/>
                <a:gd name="connsiteY68" fmla="*/ 725547 h 1160647"/>
                <a:gd name="connsiteX69" fmla="*/ 508700 w 3028183"/>
                <a:gd name="connsiteY69" fmla="*/ 719872 h 1160647"/>
                <a:gd name="connsiteX70" fmla="*/ 539100 w 3028183"/>
                <a:gd name="connsiteY70" fmla="*/ 719872 h 1160647"/>
                <a:gd name="connsiteX71" fmla="*/ 539100 w 3028183"/>
                <a:gd name="connsiteY71" fmla="*/ 743652 h 1160647"/>
                <a:gd name="connsiteX72" fmla="*/ 540113 w 3028183"/>
                <a:gd name="connsiteY72" fmla="*/ 743652 h 1160647"/>
                <a:gd name="connsiteX73" fmla="*/ 547207 w 3028183"/>
                <a:gd name="connsiteY73" fmla="*/ 743652 h 1160647"/>
                <a:gd name="connsiteX74" fmla="*/ 547207 w 3028183"/>
                <a:gd name="connsiteY74" fmla="*/ 744733 h 1160647"/>
                <a:gd name="connsiteX75" fmla="*/ 547207 w 3028183"/>
                <a:gd name="connsiteY75" fmla="*/ 752299 h 1160647"/>
                <a:gd name="connsiteX76" fmla="*/ 547967 w 3028183"/>
                <a:gd name="connsiteY76" fmla="*/ 752299 h 1160647"/>
                <a:gd name="connsiteX77" fmla="*/ 553287 w 3028183"/>
                <a:gd name="connsiteY77" fmla="*/ 752299 h 1160647"/>
                <a:gd name="connsiteX78" fmla="*/ 553287 w 3028183"/>
                <a:gd name="connsiteY78" fmla="*/ 750137 h 1160647"/>
                <a:gd name="connsiteX79" fmla="*/ 553287 w 3028183"/>
                <a:gd name="connsiteY79" fmla="*/ 735005 h 1160647"/>
                <a:gd name="connsiteX80" fmla="*/ 554300 w 3028183"/>
                <a:gd name="connsiteY80" fmla="*/ 735005 h 1160647"/>
                <a:gd name="connsiteX81" fmla="*/ 561394 w 3028183"/>
                <a:gd name="connsiteY81" fmla="*/ 735005 h 1160647"/>
                <a:gd name="connsiteX82" fmla="*/ 561394 w 3028183"/>
                <a:gd name="connsiteY82" fmla="*/ 736086 h 1160647"/>
                <a:gd name="connsiteX83" fmla="*/ 561394 w 3028183"/>
                <a:gd name="connsiteY83" fmla="*/ 743652 h 1160647"/>
                <a:gd name="connsiteX84" fmla="*/ 566714 w 3028183"/>
                <a:gd name="connsiteY84" fmla="*/ 741659 h 1160647"/>
                <a:gd name="connsiteX85" fmla="*/ 567474 w 3028183"/>
                <a:gd name="connsiteY85" fmla="*/ 740679 h 1160647"/>
                <a:gd name="connsiteX86" fmla="*/ 567474 w 3028183"/>
                <a:gd name="connsiteY86" fmla="*/ 735005 h 1160647"/>
                <a:gd name="connsiteX87" fmla="*/ 605981 w 3028183"/>
                <a:gd name="connsiteY87" fmla="*/ 735005 h 1160647"/>
                <a:gd name="connsiteX88" fmla="*/ 605981 w 3028183"/>
                <a:gd name="connsiteY88" fmla="*/ 758784 h 1160647"/>
                <a:gd name="connsiteX89" fmla="*/ 608007 w 3028183"/>
                <a:gd name="connsiteY89" fmla="*/ 758784 h 1160647"/>
                <a:gd name="connsiteX90" fmla="*/ 622194 w 3028183"/>
                <a:gd name="connsiteY90" fmla="*/ 758784 h 1160647"/>
                <a:gd name="connsiteX91" fmla="*/ 622194 w 3028183"/>
                <a:gd name="connsiteY91" fmla="*/ 759865 h 1160647"/>
                <a:gd name="connsiteX92" fmla="*/ 622194 w 3028183"/>
                <a:gd name="connsiteY92" fmla="*/ 767431 h 1160647"/>
                <a:gd name="connsiteX93" fmla="*/ 623968 w 3028183"/>
                <a:gd name="connsiteY93" fmla="*/ 767431 h 1160647"/>
                <a:gd name="connsiteX94" fmla="*/ 636381 w 3028183"/>
                <a:gd name="connsiteY94" fmla="*/ 767431 h 1160647"/>
                <a:gd name="connsiteX95" fmla="*/ 636381 w 3028183"/>
                <a:gd name="connsiteY95" fmla="*/ 743652 h 1160647"/>
                <a:gd name="connsiteX96" fmla="*/ 637394 w 3028183"/>
                <a:gd name="connsiteY96" fmla="*/ 743652 h 1160647"/>
                <a:gd name="connsiteX97" fmla="*/ 644488 w 3028183"/>
                <a:gd name="connsiteY97" fmla="*/ 743652 h 1160647"/>
                <a:gd name="connsiteX98" fmla="*/ 644488 w 3028183"/>
                <a:gd name="connsiteY98" fmla="*/ 711225 h 1160647"/>
                <a:gd name="connsiteX99" fmla="*/ 645501 w 3028183"/>
                <a:gd name="connsiteY99" fmla="*/ 711225 h 1160647"/>
                <a:gd name="connsiteX100" fmla="*/ 652595 w 3028183"/>
                <a:gd name="connsiteY100" fmla="*/ 711225 h 1160647"/>
                <a:gd name="connsiteX101" fmla="*/ 652595 w 3028183"/>
                <a:gd name="connsiteY101" fmla="*/ 709334 h 1160647"/>
                <a:gd name="connsiteX102" fmla="*/ 652595 w 3028183"/>
                <a:gd name="connsiteY102" fmla="*/ 696093 h 1160647"/>
                <a:gd name="connsiteX103" fmla="*/ 651328 w 3028183"/>
                <a:gd name="connsiteY103" fmla="*/ 694471 h 1160647"/>
                <a:gd name="connsiteX104" fmla="*/ 656648 w 3028183"/>
                <a:gd name="connsiteY104" fmla="*/ 683122 h 1160647"/>
                <a:gd name="connsiteX105" fmla="*/ 664755 w 3028183"/>
                <a:gd name="connsiteY105" fmla="*/ 711225 h 1160647"/>
                <a:gd name="connsiteX106" fmla="*/ 665515 w 3028183"/>
                <a:gd name="connsiteY106" fmla="*/ 711225 h 1160647"/>
                <a:gd name="connsiteX107" fmla="*/ 670835 w 3028183"/>
                <a:gd name="connsiteY107" fmla="*/ 711225 h 1160647"/>
                <a:gd name="connsiteX108" fmla="*/ 670835 w 3028183"/>
                <a:gd name="connsiteY108" fmla="*/ 605298 h 1160647"/>
                <a:gd name="connsiteX109" fmla="*/ 672355 w 3028183"/>
                <a:gd name="connsiteY109" fmla="*/ 605298 h 1160647"/>
                <a:gd name="connsiteX110" fmla="*/ 682995 w 3028183"/>
                <a:gd name="connsiteY110" fmla="*/ 605298 h 1160647"/>
                <a:gd name="connsiteX111" fmla="*/ 682995 w 3028183"/>
                <a:gd name="connsiteY111" fmla="*/ 557739 h 1160647"/>
                <a:gd name="connsiteX112" fmla="*/ 709342 w 3028183"/>
                <a:gd name="connsiteY112" fmla="*/ 557739 h 1160647"/>
                <a:gd name="connsiteX113" fmla="*/ 709342 w 3028183"/>
                <a:gd name="connsiteY113" fmla="*/ 536121 h 1160647"/>
                <a:gd name="connsiteX114" fmla="*/ 743796 w 3028183"/>
                <a:gd name="connsiteY114" fmla="*/ 536121 h 1160647"/>
                <a:gd name="connsiteX115" fmla="*/ 743796 w 3028183"/>
                <a:gd name="connsiteY115" fmla="*/ 538553 h 1160647"/>
                <a:gd name="connsiteX116" fmla="*/ 743796 w 3028183"/>
                <a:gd name="connsiteY116" fmla="*/ 555577 h 1160647"/>
                <a:gd name="connsiteX117" fmla="*/ 746076 w 3028183"/>
                <a:gd name="connsiteY117" fmla="*/ 555577 h 1160647"/>
                <a:gd name="connsiteX118" fmla="*/ 762036 w 3028183"/>
                <a:gd name="connsiteY118" fmla="*/ 555577 h 1160647"/>
                <a:gd name="connsiteX119" fmla="*/ 762036 w 3028183"/>
                <a:gd name="connsiteY119" fmla="*/ 603136 h 1160647"/>
                <a:gd name="connsiteX120" fmla="*/ 763049 w 3028183"/>
                <a:gd name="connsiteY120" fmla="*/ 603136 h 1160647"/>
                <a:gd name="connsiteX121" fmla="*/ 770143 w 3028183"/>
                <a:gd name="connsiteY121" fmla="*/ 603136 h 1160647"/>
                <a:gd name="connsiteX122" fmla="*/ 784330 w 3028183"/>
                <a:gd name="connsiteY122" fmla="*/ 607460 h 1160647"/>
                <a:gd name="connsiteX123" fmla="*/ 784330 w 3028183"/>
                <a:gd name="connsiteY123" fmla="*/ 646372 h 1160647"/>
                <a:gd name="connsiteX124" fmla="*/ 785343 w 3028183"/>
                <a:gd name="connsiteY124" fmla="*/ 646372 h 1160647"/>
                <a:gd name="connsiteX125" fmla="*/ 792436 w 3028183"/>
                <a:gd name="connsiteY125" fmla="*/ 646372 h 1160647"/>
                <a:gd name="connsiteX126" fmla="*/ 792436 w 3028183"/>
                <a:gd name="connsiteY126" fmla="*/ 647993 h 1160647"/>
                <a:gd name="connsiteX127" fmla="*/ 792436 w 3028183"/>
                <a:gd name="connsiteY127" fmla="*/ 659342 h 1160647"/>
                <a:gd name="connsiteX128" fmla="*/ 794463 w 3028183"/>
                <a:gd name="connsiteY128" fmla="*/ 659342 h 1160647"/>
                <a:gd name="connsiteX129" fmla="*/ 808650 w 3028183"/>
                <a:gd name="connsiteY129" fmla="*/ 659342 h 1160647"/>
                <a:gd name="connsiteX130" fmla="*/ 814730 w 3028183"/>
                <a:gd name="connsiteY130" fmla="*/ 665828 h 1160647"/>
                <a:gd name="connsiteX131" fmla="*/ 814730 w 3028183"/>
                <a:gd name="connsiteY131" fmla="*/ 687446 h 1160647"/>
                <a:gd name="connsiteX132" fmla="*/ 817010 w 3028183"/>
                <a:gd name="connsiteY132" fmla="*/ 687446 h 1160647"/>
                <a:gd name="connsiteX133" fmla="*/ 832970 w 3028183"/>
                <a:gd name="connsiteY133" fmla="*/ 687446 h 1160647"/>
                <a:gd name="connsiteX134" fmla="*/ 832970 w 3028183"/>
                <a:gd name="connsiteY134" fmla="*/ 688526 h 1160647"/>
                <a:gd name="connsiteX135" fmla="*/ 832970 w 3028183"/>
                <a:gd name="connsiteY135" fmla="*/ 696093 h 1160647"/>
                <a:gd name="connsiteX136" fmla="*/ 834237 w 3028183"/>
                <a:gd name="connsiteY136" fmla="*/ 696093 h 1160647"/>
                <a:gd name="connsiteX137" fmla="*/ 843104 w 3028183"/>
                <a:gd name="connsiteY137" fmla="*/ 696093 h 1160647"/>
                <a:gd name="connsiteX138" fmla="*/ 843104 w 3028183"/>
                <a:gd name="connsiteY138" fmla="*/ 698254 h 1160647"/>
                <a:gd name="connsiteX139" fmla="*/ 843104 w 3028183"/>
                <a:gd name="connsiteY139" fmla="*/ 713387 h 1160647"/>
                <a:gd name="connsiteX140" fmla="*/ 847157 w 3028183"/>
                <a:gd name="connsiteY140" fmla="*/ 711495 h 1160647"/>
                <a:gd name="connsiteX141" fmla="*/ 847157 w 3028183"/>
                <a:gd name="connsiteY141" fmla="*/ 698254 h 1160647"/>
                <a:gd name="connsiteX142" fmla="*/ 848170 w 3028183"/>
                <a:gd name="connsiteY142" fmla="*/ 698254 h 1160647"/>
                <a:gd name="connsiteX143" fmla="*/ 855264 w 3028183"/>
                <a:gd name="connsiteY143" fmla="*/ 698254 h 1160647"/>
                <a:gd name="connsiteX144" fmla="*/ 855264 w 3028183"/>
                <a:gd name="connsiteY144" fmla="*/ 699876 h 1160647"/>
                <a:gd name="connsiteX145" fmla="*/ 855264 w 3028183"/>
                <a:gd name="connsiteY145" fmla="*/ 711225 h 1160647"/>
                <a:gd name="connsiteX146" fmla="*/ 856024 w 3028183"/>
                <a:gd name="connsiteY146" fmla="*/ 711225 h 1160647"/>
                <a:gd name="connsiteX147" fmla="*/ 861344 w 3028183"/>
                <a:gd name="connsiteY147" fmla="*/ 711225 h 1160647"/>
                <a:gd name="connsiteX148" fmla="*/ 909984 w 3028183"/>
                <a:gd name="connsiteY148" fmla="*/ 706902 h 1160647"/>
                <a:gd name="connsiteX149" fmla="*/ 909984 w 3028183"/>
                <a:gd name="connsiteY149" fmla="*/ 708253 h 1160647"/>
                <a:gd name="connsiteX150" fmla="*/ 909984 w 3028183"/>
                <a:gd name="connsiteY150" fmla="*/ 717710 h 1160647"/>
                <a:gd name="connsiteX151" fmla="*/ 910744 w 3028183"/>
                <a:gd name="connsiteY151" fmla="*/ 717710 h 1160647"/>
                <a:gd name="connsiteX152" fmla="*/ 916065 w 3028183"/>
                <a:gd name="connsiteY152" fmla="*/ 717710 h 1160647"/>
                <a:gd name="connsiteX153" fmla="*/ 916065 w 3028183"/>
                <a:gd name="connsiteY153" fmla="*/ 719872 h 1160647"/>
                <a:gd name="connsiteX154" fmla="*/ 916065 w 3028183"/>
                <a:gd name="connsiteY154" fmla="*/ 735005 h 1160647"/>
                <a:gd name="connsiteX155" fmla="*/ 918091 w 3028183"/>
                <a:gd name="connsiteY155" fmla="*/ 733654 h 1160647"/>
                <a:gd name="connsiteX156" fmla="*/ 932278 w 3028183"/>
                <a:gd name="connsiteY156" fmla="*/ 724196 h 1160647"/>
                <a:gd name="connsiteX157" fmla="*/ 938358 w 3028183"/>
                <a:gd name="connsiteY157" fmla="*/ 683122 h 1160647"/>
                <a:gd name="connsiteX158" fmla="*/ 939118 w 3028183"/>
                <a:gd name="connsiteY158" fmla="*/ 682852 h 1160647"/>
                <a:gd name="connsiteX159" fmla="*/ 944438 w 3028183"/>
                <a:gd name="connsiteY159" fmla="*/ 680960 h 1160647"/>
                <a:gd name="connsiteX160" fmla="*/ 946465 w 3028183"/>
                <a:gd name="connsiteY160" fmla="*/ 611783 h 1160647"/>
                <a:gd name="connsiteX161" fmla="*/ 948492 w 3028183"/>
                <a:gd name="connsiteY161" fmla="*/ 680960 h 1160647"/>
                <a:gd name="connsiteX162" fmla="*/ 949252 w 3028183"/>
                <a:gd name="connsiteY162" fmla="*/ 681230 h 1160647"/>
                <a:gd name="connsiteX163" fmla="*/ 954572 w 3028183"/>
                <a:gd name="connsiteY163" fmla="*/ 683122 h 1160647"/>
                <a:gd name="connsiteX164" fmla="*/ 954572 w 3028183"/>
                <a:gd name="connsiteY164" fmla="*/ 596651 h 1160647"/>
                <a:gd name="connsiteX165" fmla="*/ 958625 w 3028183"/>
                <a:gd name="connsiteY165" fmla="*/ 564224 h 1160647"/>
                <a:gd name="connsiteX166" fmla="*/ 997132 w 3028183"/>
                <a:gd name="connsiteY166" fmla="*/ 564224 h 1160647"/>
                <a:gd name="connsiteX167" fmla="*/ 997132 w 3028183"/>
                <a:gd name="connsiteY167" fmla="*/ 596651 h 1160647"/>
                <a:gd name="connsiteX168" fmla="*/ 997892 w 3028183"/>
                <a:gd name="connsiteY168" fmla="*/ 596651 h 1160647"/>
                <a:gd name="connsiteX169" fmla="*/ 1003212 w 3028183"/>
                <a:gd name="connsiteY169" fmla="*/ 596651 h 1160647"/>
                <a:gd name="connsiteX170" fmla="*/ 1003212 w 3028183"/>
                <a:gd name="connsiteY170" fmla="*/ 514503 h 1160647"/>
                <a:gd name="connsiteX171" fmla="*/ 1004986 w 3028183"/>
                <a:gd name="connsiteY171" fmla="*/ 514503 h 1160647"/>
                <a:gd name="connsiteX172" fmla="*/ 1017399 w 3028183"/>
                <a:gd name="connsiteY172" fmla="*/ 514503 h 1160647"/>
                <a:gd name="connsiteX173" fmla="*/ 1017399 w 3028183"/>
                <a:gd name="connsiteY173" fmla="*/ 512612 h 1160647"/>
                <a:gd name="connsiteX174" fmla="*/ 1017399 w 3028183"/>
                <a:gd name="connsiteY174" fmla="*/ 499371 h 1160647"/>
                <a:gd name="connsiteX175" fmla="*/ 1039693 w 3028183"/>
                <a:gd name="connsiteY175" fmla="*/ 499371 h 1160647"/>
                <a:gd name="connsiteX176" fmla="*/ 1039693 w 3028183"/>
                <a:gd name="connsiteY176" fmla="*/ 498290 h 1160647"/>
                <a:gd name="connsiteX177" fmla="*/ 1039693 w 3028183"/>
                <a:gd name="connsiteY177" fmla="*/ 490724 h 1160647"/>
                <a:gd name="connsiteX178" fmla="*/ 1041466 w 3028183"/>
                <a:gd name="connsiteY178" fmla="*/ 490724 h 1160647"/>
                <a:gd name="connsiteX179" fmla="*/ 1053880 w 3028183"/>
                <a:gd name="connsiteY179" fmla="*/ 490724 h 1160647"/>
                <a:gd name="connsiteX180" fmla="*/ 1053880 w 3028183"/>
                <a:gd name="connsiteY180" fmla="*/ 491805 h 1160647"/>
                <a:gd name="connsiteX181" fmla="*/ 1053880 w 3028183"/>
                <a:gd name="connsiteY181" fmla="*/ 499371 h 1160647"/>
                <a:gd name="connsiteX182" fmla="*/ 1054640 w 3028183"/>
                <a:gd name="connsiteY182" fmla="*/ 499371 h 1160647"/>
                <a:gd name="connsiteX183" fmla="*/ 1059960 w 3028183"/>
                <a:gd name="connsiteY183" fmla="*/ 499371 h 1160647"/>
                <a:gd name="connsiteX184" fmla="*/ 1070093 w 3028183"/>
                <a:gd name="connsiteY184" fmla="*/ 495047 h 1160647"/>
                <a:gd name="connsiteX185" fmla="*/ 1074146 w 3028183"/>
                <a:gd name="connsiteY185" fmla="*/ 498290 h 1160647"/>
                <a:gd name="connsiteX186" fmla="*/ 1074146 w 3028183"/>
                <a:gd name="connsiteY186" fmla="*/ 490724 h 1160647"/>
                <a:gd name="connsiteX187" fmla="*/ 1076426 w 3028183"/>
                <a:gd name="connsiteY187" fmla="*/ 490724 h 1160647"/>
                <a:gd name="connsiteX188" fmla="*/ 1092387 w 3028183"/>
                <a:gd name="connsiteY188" fmla="*/ 490724 h 1160647"/>
                <a:gd name="connsiteX189" fmla="*/ 1092387 w 3028183"/>
                <a:gd name="connsiteY189" fmla="*/ 491805 h 1160647"/>
                <a:gd name="connsiteX190" fmla="*/ 1092387 w 3028183"/>
                <a:gd name="connsiteY190" fmla="*/ 499371 h 1160647"/>
                <a:gd name="connsiteX191" fmla="*/ 1122787 w 3028183"/>
                <a:gd name="connsiteY191" fmla="*/ 499371 h 1160647"/>
                <a:gd name="connsiteX192" fmla="*/ 1122787 w 3028183"/>
                <a:gd name="connsiteY192" fmla="*/ 500992 h 1160647"/>
                <a:gd name="connsiteX193" fmla="*/ 1122787 w 3028183"/>
                <a:gd name="connsiteY193" fmla="*/ 512342 h 1160647"/>
                <a:gd name="connsiteX194" fmla="*/ 1149134 w 3028183"/>
                <a:gd name="connsiteY194" fmla="*/ 512342 h 1160647"/>
                <a:gd name="connsiteX195" fmla="*/ 1149134 w 3028183"/>
                <a:gd name="connsiteY195" fmla="*/ 542606 h 1160647"/>
                <a:gd name="connsiteX196" fmla="*/ 1149894 w 3028183"/>
                <a:gd name="connsiteY196" fmla="*/ 542606 h 1160647"/>
                <a:gd name="connsiteX197" fmla="*/ 1155214 w 3028183"/>
                <a:gd name="connsiteY197" fmla="*/ 542606 h 1160647"/>
                <a:gd name="connsiteX198" fmla="*/ 1155214 w 3028183"/>
                <a:gd name="connsiteY198" fmla="*/ 543687 h 1160647"/>
                <a:gd name="connsiteX199" fmla="*/ 1155214 w 3028183"/>
                <a:gd name="connsiteY199" fmla="*/ 551254 h 1160647"/>
                <a:gd name="connsiteX200" fmla="*/ 1159268 w 3028183"/>
                <a:gd name="connsiteY200" fmla="*/ 581518 h 1160647"/>
                <a:gd name="connsiteX201" fmla="*/ 1160028 w 3028183"/>
                <a:gd name="connsiteY201" fmla="*/ 581518 h 1160647"/>
                <a:gd name="connsiteX202" fmla="*/ 1165348 w 3028183"/>
                <a:gd name="connsiteY202" fmla="*/ 581518 h 1160647"/>
                <a:gd name="connsiteX203" fmla="*/ 1165348 w 3028183"/>
                <a:gd name="connsiteY203" fmla="*/ 582329 h 1160647"/>
                <a:gd name="connsiteX204" fmla="*/ 1165348 w 3028183"/>
                <a:gd name="connsiteY204" fmla="*/ 588004 h 1160647"/>
                <a:gd name="connsiteX205" fmla="*/ 1166361 w 3028183"/>
                <a:gd name="connsiteY205" fmla="*/ 588004 h 1160647"/>
                <a:gd name="connsiteX206" fmla="*/ 1173454 w 3028183"/>
                <a:gd name="connsiteY206" fmla="*/ 588004 h 1160647"/>
                <a:gd name="connsiteX207" fmla="*/ 1173454 w 3028183"/>
                <a:gd name="connsiteY207" fmla="*/ 618269 h 1160647"/>
                <a:gd name="connsiteX208" fmla="*/ 1175481 w 3028183"/>
                <a:gd name="connsiteY208" fmla="*/ 618269 h 1160647"/>
                <a:gd name="connsiteX209" fmla="*/ 1189668 w 3028183"/>
                <a:gd name="connsiteY209" fmla="*/ 618269 h 1160647"/>
                <a:gd name="connsiteX210" fmla="*/ 1189668 w 3028183"/>
                <a:gd name="connsiteY210" fmla="*/ 642048 h 1160647"/>
                <a:gd name="connsiteX211" fmla="*/ 1191695 w 3028183"/>
                <a:gd name="connsiteY211" fmla="*/ 643669 h 1160647"/>
                <a:gd name="connsiteX212" fmla="*/ 1191695 w 3028183"/>
                <a:gd name="connsiteY212" fmla="*/ 655019 h 1160647"/>
                <a:gd name="connsiteX213" fmla="*/ 1192455 w 3028183"/>
                <a:gd name="connsiteY213" fmla="*/ 655019 h 1160647"/>
                <a:gd name="connsiteX214" fmla="*/ 1197775 w 3028183"/>
                <a:gd name="connsiteY214" fmla="*/ 655019 h 1160647"/>
                <a:gd name="connsiteX215" fmla="*/ 1197775 w 3028183"/>
                <a:gd name="connsiteY215" fmla="*/ 678798 h 1160647"/>
                <a:gd name="connsiteX216" fmla="*/ 1199041 w 3028183"/>
                <a:gd name="connsiteY216" fmla="*/ 678798 h 1160647"/>
                <a:gd name="connsiteX217" fmla="*/ 1207908 w 3028183"/>
                <a:gd name="connsiteY217" fmla="*/ 678798 h 1160647"/>
                <a:gd name="connsiteX218" fmla="*/ 1209935 w 3028183"/>
                <a:gd name="connsiteY218" fmla="*/ 682852 h 1160647"/>
                <a:gd name="connsiteX219" fmla="*/ 1209935 w 3028183"/>
                <a:gd name="connsiteY219" fmla="*/ 696093 h 1160647"/>
                <a:gd name="connsiteX220" fmla="*/ 1211455 w 3028183"/>
                <a:gd name="connsiteY220" fmla="*/ 694201 h 1160647"/>
                <a:gd name="connsiteX221" fmla="*/ 1222095 w 3028183"/>
                <a:gd name="connsiteY221" fmla="*/ 680960 h 1160647"/>
                <a:gd name="connsiteX222" fmla="*/ 1250469 w 3028183"/>
                <a:gd name="connsiteY222" fmla="*/ 680960 h 1160647"/>
                <a:gd name="connsiteX223" fmla="*/ 1250469 w 3028183"/>
                <a:gd name="connsiteY223" fmla="*/ 767431 h 1160647"/>
                <a:gd name="connsiteX224" fmla="*/ 1251229 w 3028183"/>
                <a:gd name="connsiteY224" fmla="*/ 767431 h 1160647"/>
                <a:gd name="connsiteX225" fmla="*/ 1256549 w 3028183"/>
                <a:gd name="connsiteY225" fmla="*/ 767431 h 1160647"/>
                <a:gd name="connsiteX226" fmla="*/ 1257309 w 3028183"/>
                <a:gd name="connsiteY226" fmla="*/ 766080 h 1160647"/>
                <a:gd name="connsiteX227" fmla="*/ 1262629 w 3028183"/>
                <a:gd name="connsiteY227" fmla="*/ 756622 h 1160647"/>
                <a:gd name="connsiteX228" fmla="*/ 1262629 w 3028183"/>
                <a:gd name="connsiteY228" fmla="*/ 758514 h 1160647"/>
                <a:gd name="connsiteX229" fmla="*/ 1262629 w 3028183"/>
                <a:gd name="connsiteY229" fmla="*/ 771755 h 1160647"/>
                <a:gd name="connsiteX230" fmla="*/ 1266682 w 3028183"/>
                <a:gd name="connsiteY230" fmla="*/ 726358 h 1160647"/>
                <a:gd name="connsiteX231" fmla="*/ 1267442 w 3028183"/>
                <a:gd name="connsiteY231" fmla="*/ 726358 h 1160647"/>
                <a:gd name="connsiteX232" fmla="*/ 1272762 w 3028183"/>
                <a:gd name="connsiteY232" fmla="*/ 726358 h 1160647"/>
                <a:gd name="connsiteX233" fmla="*/ 1272762 w 3028183"/>
                <a:gd name="connsiteY233" fmla="*/ 661504 h 1160647"/>
                <a:gd name="connsiteX234" fmla="*/ 1273776 w 3028183"/>
                <a:gd name="connsiteY234" fmla="*/ 661504 h 1160647"/>
                <a:gd name="connsiteX235" fmla="*/ 1280869 w 3028183"/>
                <a:gd name="connsiteY235" fmla="*/ 661504 h 1160647"/>
                <a:gd name="connsiteX236" fmla="*/ 1293029 w 3028183"/>
                <a:gd name="connsiteY236" fmla="*/ 618269 h 1160647"/>
                <a:gd name="connsiteX237" fmla="*/ 1294296 w 3028183"/>
                <a:gd name="connsiteY237" fmla="*/ 618269 h 1160647"/>
                <a:gd name="connsiteX238" fmla="*/ 1303163 w 3028183"/>
                <a:gd name="connsiteY238" fmla="*/ 618269 h 1160647"/>
                <a:gd name="connsiteX239" fmla="*/ 1313296 w 3028183"/>
                <a:gd name="connsiteY239" fmla="*/ 661504 h 1160647"/>
                <a:gd name="connsiteX240" fmla="*/ 1314309 w 3028183"/>
                <a:gd name="connsiteY240" fmla="*/ 661504 h 1160647"/>
                <a:gd name="connsiteX241" fmla="*/ 1321403 w 3028183"/>
                <a:gd name="connsiteY241" fmla="*/ 661504 h 1160647"/>
                <a:gd name="connsiteX242" fmla="*/ 1321403 w 3028183"/>
                <a:gd name="connsiteY242" fmla="*/ 700416 h 1160647"/>
                <a:gd name="connsiteX243" fmla="*/ 1323176 w 3028183"/>
                <a:gd name="connsiteY243" fmla="*/ 700416 h 1160647"/>
                <a:gd name="connsiteX244" fmla="*/ 1335590 w 3028183"/>
                <a:gd name="connsiteY244" fmla="*/ 700416 h 1160647"/>
                <a:gd name="connsiteX245" fmla="*/ 1335590 w 3028183"/>
                <a:gd name="connsiteY245" fmla="*/ 702578 h 1160647"/>
                <a:gd name="connsiteX246" fmla="*/ 1335590 w 3028183"/>
                <a:gd name="connsiteY246" fmla="*/ 717710 h 1160647"/>
                <a:gd name="connsiteX247" fmla="*/ 1339643 w 3028183"/>
                <a:gd name="connsiteY247" fmla="*/ 715549 h 1160647"/>
                <a:gd name="connsiteX248" fmla="*/ 1339643 w 3028183"/>
                <a:gd name="connsiteY248" fmla="*/ 700416 h 1160647"/>
                <a:gd name="connsiteX249" fmla="*/ 1341163 w 3028183"/>
                <a:gd name="connsiteY249" fmla="*/ 700416 h 1160647"/>
                <a:gd name="connsiteX250" fmla="*/ 1351803 w 3028183"/>
                <a:gd name="connsiteY250" fmla="*/ 700416 h 1160647"/>
                <a:gd name="connsiteX251" fmla="*/ 1351803 w 3028183"/>
                <a:gd name="connsiteY251" fmla="*/ 702037 h 1160647"/>
                <a:gd name="connsiteX252" fmla="*/ 1351803 w 3028183"/>
                <a:gd name="connsiteY252" fmla="*/ 713387 h 1160647"/>
                <a:gd name="connsiteX253" fmla="*/ 1382204 w 3028183"/>
                <a:gd name="connsiteY253" fmla="*/ 713387 h 1160647"/>
                <a:gd name="connsiteX254" fmla="*/ 1382204 w 3028183"/>
                <a:gd name="connsiteY254" fmla="*/ 676637 h 1160647"/>
                <a:gd name="connsiteX255" fmla="*/ 1383470 w 3028183"/>
                <a:gd name="connsiteY255" fmla="*/ 676637 h 1160647"/>
                <a:gd name="connsiteX256" fmla="*/ 1392337 w 3028183"/>
                <a:gd name="connsiteY256" fmla="*/ 676637 h 1160647"/>
                <a:gd name="connsiteX257" fmla="*/ 1392337 w 3028183"/>
                <a:gd name="connsiteY257" fmla="*/ 698254 h 1160647"/>
                <a:gd name="connsiteX258" fmla="*/ 1394364 w 3028183"/>
                <a:gd name="connsiteY258" fmla="*/ 665828 h 1160647"/>
                <a:gd name="connsiteX259" fmla="*/ 1416657 w 3028183"/>
                <a:gd name="connsiteY259" fmla="*/ 665828 h 1160647"/>
                <a:gd name="connsiteX260" fmla="*/ 1416657 w 3028183"/>
                <a:gd name="connsiteY260" fmla="*/ 664206 h 1160647"/>
                <a:gd name="connsiteX261" fmla="*/ 1416657 w 3028183"/>
                <a:gd name="connsiteY261" fmla="*/ 652857 h 1160647"/>
                <a:gd name="connsiteX262" fmla="*/ 1417417 w 3028183"/>
                <a:gd name="connsiteY262" fmla="*/ 652857 h 1160647"/>
                <a:gd name="connsiteX263" fmla="*/ 1422737 w 3028183"/>
                <a:gd name="connsiteY263" fmla="*/ 652857 h 1160647"/>
                <a:gd name="connsiteX264" fmla="*/ 1422737 w 3028183"/>
                <a:gd name="connsiteY264" fmla="*/ 650966 h 1160647"/>
                <a:gd name="connsiteX265" fmla="*/ 1422737 w 3028183"/>
                <a:gd name="connsiteY265" fmla="*/ 637725 h 1160647"/>
                <a:gd name="connsiteX266" fmla="*/ 1426791 w 3028183"/>
                <a:gd name="connsiteY266" fmla="*/ 644210 h 1160647"/>
                <a:gd name="connsiteX267" fmla="*/ 1429071 w 3028183"/>
                <a:gd name="connsiteY267" fmla="*/ 644210 h 1160647"/>
                <a:gd name="connsiteX268" fmla="*/ 1445031 w 3028183"/>
                <a:gd name="connsiteY268" fmla="*/ 644210 h 1160647"/>
                <a:gd name="connsiteX269" fmla="*/ 1445031 w 3028183"/>
                <a:gd name="connsiteY269" fmla="*/ 643399 h 1160647"/>
                <a:gd name="connsiteX270" fmla="*/ 1445031 w 3028183"/>
                <a:gd name="connsiteY270" fmla="*/ 637725 h 1160647"/>
                <a:gd name="connsiteX271" fmla="*/ 1445791 w 3028183"/>
                <a:gd name="connsiteY271" fmla="*/ 637725 h 1160647"/>
                <a:gd name="connsiteX272" fmla="*/ 1451111 w 3028183"/>
                <a:gd name="connsiteY272" fmla="*/ 637725 h 1160647"/>
                <a:gd name="connsiteX273" fmla="*/ 1451111 w 3028183"/>
                <a:gd name="connsiteY273" fmla="*/ 639076 h 1160647"/>
                <a:gd name="connsiteX274" fmla="*/ 1451111 w 3028183"/>
                <a:gd name="connsiteY274" fmla="*/ 648534 h 1160647"/>
                <a:gd name="connsiteX275" fmla="*/ 1489618 w 3028183"/>
                <a:gd name="connsiteY275" fmla="*/ 648534 h 1160647"/>
                <a:gd name="connsiteX276" fmla="*/ 1489618 w 3028183"/>
                <a:gd name="connsiteY276" fmla="*/ 786887 h 1160647"/>
                <a:gd name="connsiteX277" fmla="*/ 1491138 w 3028183"/>
                <a:gd name="connsiteY277" fmla="*/ 786887 h 1160647"/>
                <a:gd name="connsiteX278" fmla="*/ 1501778 w 3028183"/>
                <a:gd name="connsiteY278" fmla="*/ 786887 h 1160647"/>
                <a:gd name="connsiteX279" fmla="*/ 1501778 w 3028183"/>
                <a:gd name="connsiteY279" fmla="*/ 773917 h 1160647"/>
                <a:gd name="connsiteX280" fmla="*/ 1505832 w 3028183"/>
                <a:gd name="connsiteY280" fmla="*/ 773917 h 1160647"/>
                <a:gd name="connsiteX281" fmla="*/ 1505832 w 3028183"/>
                <a:gd name="connsiteY281" fmla="*/ 786887 h 1160647"/>
                <a:gd name="connsiteX282" fmla="*/ 1536232 w 3028183"/>
                <a:gd name="connsiteY282" fmla="*/ 786887 h 1160647"/>
                <a:gd name="connsiteX283" fmla="*/ 1536232 w 3028183"/>
                <a:gd name="connsiteY283" fmla="*/ 756622 h 1160647"/>
                <a:gd name="connsiteX284" fmla="*/ 1548392 w 3028183"/>
                <a:gd name="connsiteY284" fmla="*/ 756622 h 1160647"/>
                <a:gd name="connsiteX285" fmla="*/ 1560552 w 3028183"/>
                <a:gd name="connsiteY285" fmla="*/ 754461 h 1160647"/>
                <a:gd name="connsiteX286" fmla="*/ 1564606 w 3028183"/>
                <a:gd name="connsiteY286" fmla="*/ 756622 h 1160647"/>
                <a:gd name="connsiteX287" fmla="*/ 1574739 w 3028183"/>
                <a:gd name="connsiteY287" fmla="*/ 756622 h 1160647"/>
                <a:gd name="connsiteX288" fmla="*/ 1574739 w 3028183"/>
                <a:gd name="connsiteY288" fmla="*/ 786887 h 1160647"/>
                <a:gd name="connsiteX289" fmla="*/ 1582846 w 3028183"/>
                <a:gd name="connsiteY289" fmla="*/ 786887 h 1160647"/>
                <a:gd name="connsiteX290" fmla="*/ 1582846 w 3028183"/>
                <a:gd name="connsiteY290" fmla="*/ 804182 h 1160647"/>
                <a:gd name="connsiteX291" fmla="*/ 1592182 w 3028183"/>
                <a:gd name="connsiteY291" fmla="*/ 805087 h 1160647"/>
                <a:gd name="connsiteX292" fmla="*/ 1605140 w 3028183"/>
                <a:gd name="connsiteY292" fmla="*/ 805087 h 1160647"/>
                <a:gd name="connsiteX293" fmla="*/ 1605140 w 3028183"/>
                <a:gd name="connsiteY293" fmla="*/ 789049 h 1160647"/>
                <a:gd name="connsiteX294" fmla="*/ 1673096 w 3028183"/>
                <a:gd name="connsiteY294" fmla="*/ 789049 h 1160647"/>
                <a:gd name="connsiteX295" fmla="*/ 1673096 w 3028183"/>
                <a:gd name="connsiteY295" fmla="*/ 703796 h 1160647"/>
                <a:gd name="connsiteX296" fmla="*/ 1745104 w 3028183"/>
                <a:gd name="connsiteY296" fmla="*/ 703796 h 1160647"/>
                <a:gd name="connsiteX297" fmla="*/ 1745104 w 3028183"/>
                <a:gd name="connsiteY297" fmla="*/ 782564 h 1160647"/>
                <a:gd name="connsiteX298" fmla="*/ 1747008 w 3028183"/>
                <a:gd name="connsiteY298" fmla="*/ 782564 h 1160647"/>
                <a:gd name="connsiteX299" fmla="*/ 1748250 w 3028183"/>
                <a:gd name="connsiteY299" fmla="*/ 805087 h 1160647"/>
                <a:gd name="connsiteX300" fmla="*/ 1757926 w 3028183"/>
                <a:gd name="connsiteY300" fmla="*/ 805087 h 1160647"/>
                <a:gd name="connsiteX301" fmla="*/ 1759168 w 3028183"/>
                <a:gd name="connsiteY301" fmla="*/ 782564 h 1160647"/>
                <a:gd name="connsiteX302" fmla="*/ 1765248 w 3028183"/>
                <a:gd name="connsiteY302" fmla="*/ 782564 h 1160647"/>
                <a:gd name="connsiteX303" fmla="*/ 1766490 w 3028183"/>
                <a:gd name="connsiteY303" fmla="*/ 805087 h 1160647"/>
                <a:gd name="connsiteX304" fmla="*/ 1817112 w 3028183"/>
                <a:gd name="connsiteY304" fmla="*/ 805087 h 1160647"/>
                <a:gd name="connsiteX305" fmla="*/ 1817112 w 3028183"/>
                <a:gd name="connsiteY305" fmla="*/ 642059 h 1160647"/>
                <a:gd name="connsiteX306" fmla="*/ 2014439 w 3028183"/>
                <a:gd name="connsiteY306" fmla="*/ 642059 h 1160647"/>
                <a:gd name="connsiteX307" fmla="*/ 2014439 w 3028183"/>
                <a:gd name="connsiteY307" fmla="*/ 805087 h 1160647"/>
                <a:gd name="connsiteX308" fmla="*/ 2033136 w 3028183"/>
                <a:gd name="connsiteY308" fmla="*/ 805087 h 1160647"/>
                <a:gd name="connsiteX309" fmla="*/ 2033136 w 3028183"/>
                <a:gd name="connsiteY309" fmla="*/ 722394 h 1160647"/>
                <a:gd name="connsiteX310" fmla="*/ 2128256 w 3028183"/>
                <a:gd name="connsiteY310" fmla="*/ 722394 h 1160647"/>
                <a:gd name="connsiteX311" fmla="*/ 2140186 w 3028183"/>
                <a:gd name="connsiteY311" fmla="*/ 404253 h 1160647"/>
                <a:gd name="connsiteX312" fmla="*/ 2128026 w 3028183"/>
                <a:gd name="connsiteY312" fmla="*/ 382635 h 1160647"/>
                <a:gd name="connsiteX313" fmla="*/ 2121946 w 3028183"/>
                <a:gd name="connsiteY313" fmla="*/ 378311 h 1160647"/>
                <a:gd name="connsiteX314" fmla="*/ 2130053 w 3028183"/>
                <a:gd name="connsiteY314" fmla="*/ 354532 h 1160647"/>
                <a:gd name="connsiteX315" fmla="*/ 2130053 w 3028183"/>
                <a:gd name="connsiteY315" fmla="*/ 337238 h 1160647"/>
                <a:gd name="connsiteX316" fmla="*/ 2144240 w 3028183"/>
                <a:gd name="connsiteY316" fmla="*/ 337238 h 1160647"/>
                <a:gd name="connsiteX317" fmla="*/ 2144240 w 3028183"/>
                <a:gd name="connsiteY317" fmla="*/ 315620 h 1160647"/>
                <a:gd name="connsiteX318" fmla="*/ 2146266 w 3028183"/>
                <a:gd name="connsiteY318" fmla="*/ 311296 h 1160647"/>
                <a:gd name="connsiteX319" fmla="*/ 2146266 w 3028183"/>
                <a:gd name="connsiteY319" fmla="*/ 233472 h 1160647"/>
                <a:gd name="connsiteX320" fmla="*/ 2144240 w 3028183"/>
                <a:gd name="connsiteY320" fmla="*/ 226987 h 1160647"/>
                <a:gd name="connsiteX321" fmla="*/ 2150320 w 3028183"/>
                <a:gd name="connsiteY321" fmla="*/ 220501 h 1160647"/>
                <a:gd name="connsiteX322" fmla="*/ 2150320 w 3028183"/>
                <a:gd name="connsiteY322" fmla="*/ 162133 h 1160647"/>
                <a:gd name="connsiteX323" fmla="*/ 2152346 w 3028183"/>
                <a:gd name="connsiteY323" fmla="*/ 157810 h 1160647"/>
                <a:gd name="connsiteX324" fmla="*/ 2152346 w 3028183"/>
                <a:gd name="connsiteY324" fmla="*/ 101604 h 1160647"/>
                <a:gd name="connsiteX325" fmla="*/ 2154373 w 3028183"/>
                <a:gd name="connsiteY325" fmla="*/ 82148 h 1160647"/>
                <a:gd name="connsiteX326" fmla="*/ 2158427 w 3028183"/>
                <a:gd name="connsiteY326" fmla="*/ 99442 h 1160647"/>
                <a:gd name="connsiteX327" fmla="*/ 2160453 w 3028183"/>
                <a:gd name="connsiteY327" fmla="*/ 157810 h 1160647"/>
                <a:gd name="connsiteX328" fmla="*/ 2162480 w 3028183"/>
                <a:gd name="connsiteY328" fmla="*/ 220501 h 1160647"/>
                <a:gd name="connsiteX329" fmla="*/ 2168560 w 3028183"/>
                <a:gd name="connsiteY329" fmla="*/ 226987 h 1160647"/>
                <a:gd name="connsiteX330" fmla="*/ 2166533 w 3028183"/>
                <a:gd name="connsiteY330" fmla="*/ 233472 h 1160647"/>
                <a:gd name="connsiteX331" fmla="*/ 2166533 w 3028183"/>
                <a:gd name="connsiteY331" fmla="*/ 311296 h 1160647"/>
                <a:gd name="connsiteX332" fmla="*/ 2168560 w 3028183"/>
                <a:gd name="connsiteY332" fmla="*/ 315620 h 1160647"/>
                <a:gd name="connsiteX333" fmla="*/ 2168560 w 3028183"/>
                <a:gd name="connsiteY333" fmla="*/ 337238 h 1160647"/>
                <a:gd name="connsiteX334" fmla="*/ 2182747 w 3028183"/>
                <a:gd name="connsiteY334" fmla="*/ 337238 h 1160647"/>
                <a:gd name="connsiteX335" fmla="*/ 2182747 w 3028183"/>
                <a:gd name="connsiteY335" fmla="*/ 354532 h 1160647"/>
                <a:gd name="connsiteX336" fmla="*/ 2190854 w 3028183"/>
                <a:gd name="connsiteY336" fmla="*/ 378311 h 1160647"/>
                <a:gd name="connsiteX337" fmla="*/ 2184774 w 3028183"/>
                <a:gd name="connsiteY337" fmla="*/ 382635 h 1160647"/>
                <a:gd name="connsiteX338" fmla="*/ 2172613 w 3028183"/>
                <a:gd name="connsiteY338" fmla="*/ 404253 h 1160647"/>
                <a:gd name="connsiteX339" fmla="*/ 2180720 w 3028183"/>
                <a:gd name="connsiteY339" fmla="*/ 657181 h 1160647"/>
                <a:gd name="connsiteX340" fmla="*/ 2245574 w 3028183"/>
                <a:gd name="connsiteY340" fmla="*/ 657181 h 1160647"/>
                <a:gd name="connsiteX341" fmla="*/ 2245574 w 3028183"/>
                <a:gd name="connsiteY341" fmla="*/ 732843 h 1160647"/>
                <a:gd name="connsiteX342" fmla="*/ 2253681 w 3028183"/>
                <a:gd name="connsiteY342" fmla="*/ 732843 h 1160647"/>
                <a:gd name="connsiteX343" fmla="*/ 2255708 w 3028183"/>
                <a:gd name="connsiteY343" fmla="*/ 726358 h 1160647"/>
                <a:gd name="connsiteX344" fmla="*/ 2261788 w 3028183"/>
                <a:gd name="connsiteY344" fmla="*/ 726358 h 1160647"/>
                <a:gd name="connsiteX345" fmla="*/ 2263815 w 3028183"/>
                <a:gd name="connsiteY345" fmla="*/ 735005 h 1160647"/>
                <a:gd name="connsiteX346" fmla="*/ 2275975 w 3028183"/>
                <a:gd name="connsiteY346" fmla="*/ 735005 h 1160647"/>
                <a:gd name="connsiteX347" fmla="*/ 2275975 w 3028183"/>
                <a:gd name="connsiteY347" fmla="*/ 728519 h 1160647"/>
                <a:gd name="connsiteX348" fmla="*/ 2298268 w 3028183"/>
                <a:gd name="connsiteY348" fmla="*/ 728519 h 1160647"/>
                <a:gd name="connsiteX349" fmla="*/ 2298268 w 3028183"/>
                <a:gd name="connsiteY349" fmla="*/ 735005 h 1160647"/>
                <a:gd name="connsiteX350" fmla="*/ 2318535 w 3028183"/>
                <a:gd name="connsiteY350" fmla="*/ 735005 h 1160647"/>
                <a:gd name="connsiteX351" fmla="*/ 2318535 w 3028183"/>
                <a:gd name="connsiteY351" fmla="*/ 780402 h 1160647"/>
                <a:gd name="connsiteX352" fmla="*/ 2332722 w 3028183"/>
                <a:gd name="connsiteY352" fmla="*/ 780402 h 1160647"/>
                <a:gd name="connsiteX353" fmla="*/ 2332722 w 3028183"/>
                <a:gd name="connsiteY353" fmla="*/ 767431 h 1160647"/>
                <a:gd name="connsiteX354" fmla="*/ 2348936 w 3028183"/>
                <a:gd name="connsiteY354" fmla="*/ 767431 h 1160647"/>
                <a:gd name="connsiteX355" fmla="*/ 2348936 w 3028183"/>
                <a:gd name="connsiteY355" fmla="*/ 588004 h 1160647"/>
                <a:gd name="connsiteX356" fmla="*/ 2355016 w 3028183"/>
                <a:gd name="connsiteY356" fmla="*/ 581518 h 1160647"/>
                <a:gd name="connsiteX357" fmla="*/ 2427977 w 3028183"/>
                <a:gd name="connsiteY357" fmla="*/ 581518 h 1160647"/>
                <a:gd name="connsiteX358" fmla="*/ 2427977 w 3028183"/>
                <a:gd name="connsiteY358" fmla="*/ 590166 h 1160647"/>
                <a:gd name="connsiteX359" fmla="*/ 2438110 w 3028183"/>
                <a:gd name="connsiteY359" fmla="*/ 590166 h 1160647"/>
                <a:gd name="connsiteX360" fmla="*/ 2438110 w 3028183"/>
                <a:gd name="connsiteY360" fmla="*/ 704740 h 1160647"/>
                <a:gd name="connsiteX361" fmla="*/ 2460404 w 3028183"/>
                <a:gd name="connsiteY361" fmla="*/ 704740 h 1160647"/>
                <a:gd name="connsiteX362" fmla="*/ 2460404 w 3028183"/>
                <a:gd name="connsiteY362" fmla="*/ 637725 h 1160647"/>
                <a:gd name="connsiteX363" fmla="*/ 2486751 w 3028183"/>
                <a:gd name="connsiteY363" fmla="*/ 637725 h 1160647"/>
                <a:gd name="connsiteX364" fmla="*/ 2490804 w 3028183"/>
                <a:gd name="connsiteY364" fmla="*/ 633401 h 1160647"/>
                <a:gd name="connsiteX365" fmla="*/ 2498911 w 3028183"/>
                <a:gd name="connsiteY365" fmla="*/ 633401 h 1160647"/>
                <a:gd name="connsiteX366" fmla="*/ 2502964 w 3028183"/>
                <a:gd name="connsiteY366" fmla="*/ 637725 h 1160647"/>
                <a:gd name="connsiteX367" fmla="*/ 2525258 w 3028183"/>
                <a:gd name="connsiteY367" fmla="*/ 637725 h 1160647"/>
                <a:gd name="connsiteX368" fmla="*/ 2525258 w 3028183"/>
                <a:gd name="connsiteY368" fmla="*/ 520989 h 1160647"/>
                <a:gd name="connsiteX369" fmla="*/ 2582005 w 3028183"/>
                <a:gd name="connsiteY369" fmla="*/ 510180 h 1160647"/>
                <a:gd name="connsiteX370" fmla="*/ 2582005 w 3028183"/>
                <a:gd name="connsiteY370" fmla="*/ 511261 h 1160647"/>
                <a:gd name="connsiteX371" fmla="*/ 2582005 w 3028183"/>
                <a:gd name="connsiteY371" fmla="*/ 518827 h 1160647"/>
                <a:gd name="connsiteX372" fmla="*/ 2608352 w 3028183"/>
                <a:gd name="connsiteY372" fmla="*/ 518827 h 1160647"/>
                <a:gd name="connsiteX373" fmla="*/ 2608352 w 3028183"/>
                <a:gd name="connsiteY373" fmla="*/ 773917 h 1160647"/>
                <a:gd name="connsiteX374" fmla="*/ 2630646 w 3028183"/>
                <a:gd name="connsiteY374" fmla="*/ 773917 h 1160647"/>
                <a:gd name="connsiteX375" fmla="*/ 2630646 w 3028183"/>
                <a:gd name="connsiteY375" fmla="*/ 769593 h 1160647"/>
                <a:gd name="connsiteX376" fmla="*/ 2642806 w 3028183"/>
                <a:gd name="connsiteY376" fmla="*/ 769593 h 1160647"/>
                <a:gd name="connsiteX377" fmla="*/ 2642806 w 3028183"/>
                <a:gd name="connsiteY377" fmla="*/ 773917 h 1160647"/>
                <a:gd name="connsiteX378" fmla="*/ 2667126 w 3028183"/>
                <a:gd name="connsiteY378" fmla="*/ 773917 h 1160647"/>
                <a:gd name="connsiteX379" fmla="*/ 2667126 w 3028183"/>
                <a:gd name="connsiteY379" fmla="*/ 760946 h 1160647"/>
                <a:gd name="connsiteX380" fmla="*/ 2695500 w 3028183"/>
                <a:gd name="connsiteY380" fmla="*/ 760946 h 1160647"/>
                <a:gd name="connsiteX381" fmla="*/ 2707660 w 3028183"/>
                <a:gd name="connsiteY381" fmla="*/ 756622 h 1160647"/>
                <a:gd name="connsiteX382" fmla="*/ 2727927 w 3028183"/>
                <a:gd name="connsiteY382" fmla="*/ 760946 h 1160647"/>
                <a:gd name="connsiteX383" fmla="*/ 2727927 w 3028183"/>
                <a:gd name="connsiteY383" fmla="*/ 743652 h 1160647"/>
                <a:gd name="connsiteX384" fmla="*/ 2736034 w 3028183"/>
                <a:gd name="connsiteY384" fmla="*/ 743652 h 1160647"/>
                <a:gd name="connsiteX385" fmla="*/ 2736034 w 3028183"/>
                <a:gd name="connsiteY385" fmla="*/ 730681 h 1160647"/>
                <a:gd name="connsiteX386" fmla="*/ 2792781 w 3028183"/>
                <a:gd name="connsiteY386" fmla="*/ 730681 h 1160647"/>
                <a:gd name="connsiteX387" fmla="*/ 2792781 w 3028183"/>
                <a:gd name="connsiteY387" fmla="*/ 700416 h 1160647"/>
                <a:gd name="connsiteX388" fmla="*/ 2811021 w 3028183"/>
                <a:gd name="connsiteY388" fmla="*/ 700416 h 1160647"/>
                <a:gd name="connsiteX389" fmla="*/ 2811021 w 3028183"/>
                <a:gd name="connsiteY389" fmla="*/ 693931 h 1160647"/>
                <a:gd name="connsiteX390" fmla="*/ 2823181 w 3028183"/>
                <a:gd name="connsiteY390" fmla="*/ 693931 h 1160647"/>
                <a:gd name="connsiteX391" fmla="*/ 2823181 w 3028183"/>
                <a:gd name="connsiteY391" fmla="*/ 700416 h 1160647"/>
                <a:gd name="connsiteX392" fmla="*/ 2839395 w 3028183"/>
                <a:gd name="connsiteY392" fmla="*/ 700416 h 1160647"/>
                <a:gd name="connsiteX393" fmla="*/ 2839395 w 3028183"/>
                <a:gd name="connsiteY393" fmla="*/ 750137 h 1160647"/>
                <a:gd name="connsiteX394" fmla="*/ 2871822 w 3028183"/>
                <a:gd name="connsiteY394" fmla="*/ 750137 h 1160647"/>
                <a:gd name="connsiteX395" fmla="*/ 2871822 w 3028183"/>
                <a:gd name="connsiteY395" fmla="*/ 724196 h 1160647"/>
                <a:gd name="connsiteX396" fmla="*/ 2910329 w 3028183"/>
                <a:gd name="connsiteY396" fmla="*/ 724196 h 1160647"/>
                <a:gd name="connsiteX397" fmla="*/ 2910329 w 3028183"/>
                <a:gd name="connsiteY397" fmla="*/ 693931 h 1160647"/>
                <a:gd name="connsiteX398" fmla="*/ 2958970 w 3028183"/>
                <a:gd name="connsiteY398" fmla="*/ 693931 h 1160647"/>
                <a:gd name="connsiteX399" fmla="*/ 2958970 w 3028183"/>
                <a:gd name="connsiteY399" fmla="*/ 805087 h 1160647"/>
                <a:gd name="connsiteX400" fmla="*/ 2958970 w 3028183"/>
                <a:gd name="connsiteY400" fmla="*/ 818866 h 1160647"/>
                <a:gd name="connsiteX401" fmla="*/ 3024845 w 3028183"/>
                <a:gd name="connsiteY401" fmla="*/ 818866 h 1160647"/>
                <a:gd name="connsiteX402" fmla="*/ 3028183 w 3028183"/>
                <a:gd name="connsiteY402" fmla="*/ 1160647 h 1160647"/>
                <a:gd name="connsiteX403" fmla="*/ 2054 w 3028183"/>
                <a:gd name="connsiteY403" fmla="*/ 1158314 h 1160647"/>
                <a:gd name="connsiteX404" fmla="*/ 0 w 3028183"/>
                <a:gd name="connsiteY404" fmla="*/ 724196 h 1160647"/>
                <a:gd name="connsiteX405" fmla="*/ 20267 w 3028183"/>
                <a:gd name="connsiteY405" fmla="*/ 724196 h 1160647"/>
                <a:gd name="connsiteX406" fmla="*/ 20774 w 3028183"/>
                <a:gd name="connsiteY406" fmla="*/ 723115 h 1160647"/>
                <a:gd name="connsiteX407" fmla="*/ 24320 w 3028183"/>
                <a:gd name="connsiteY407" fmla="*/ 715549 h 1160647"/>
                <a:gd name="connsiteX408" fmla="*/ 26094 w 3028183"/>
                <a:gd name="connsiteY408" fmla="*/ 715819 h 1160647"/>
                <a:gd name="connsiteX409" fmla="*/ 38507 w 3028183"/>
                <a:gd name="connsiteY409" fmla="*/ 717710 h 1160647"/>
                <a:gd name="connsiteX410" fmla="*/ 39014 w 3028183"/>
                <a:gd name="connsiteY410" fmla="*/ 719062 h 1160647"/>
                <a:gd name="connsiteX411" fmla="*/ 42560 w 3028183"/>
                <a:gd name="connsiteY411" fmla="*/ 728519 h 1160647"/>
                <a:gd name="connsiteX412" fmla="*/ 68907 w 3028183"/>
                <a:gd name="connsiteY412" fmla="*/ 730681 h 1160647"/>
                <a:gd name="connsiteX413" fmla="*/ 68907 w 3028183"/>
                <a:gd name="connsiteY413" fmla="*/ 607460 h 1160647"/>
                <a:gd name="connsiteX414" fmla="*/ 70934 w 3028183"/>
                <a:gd name="connsiteY414" fmla="*/ 607460 h 1160647"/>
                <a:gd name="connsiteX415" fmla="*/ 85121 w 3028183"/>
                <a:gd name="connsiteY415" fmla="*/ 607460 h 1160647"/>
                <a:gd name="connsiteX416" fmla="*/ 85121 w 3028183"/>
                <a:gd name="connsiteY416" fmla="*/ 471268 h 1160647"/>
                <a:gd name="connsiteX417" fmla="*/ 86894 w 3028183"/>
                <a:gd name="connsiteY417" fmla="*/ 471268 h 1160647"/>
                <a:gd name="connsiteX418" fmla="*/ 99308 w 3028183"/>
                <a:gd name="connsiteY418" fmla="*/ 471268 h 1160647"/>
                <a:gd name="connsiteX419" fmla="*/ 99308 w 3028183"/>
                <a:gd name="connsiteY419" fmla="*/ 356694 h 1160647"/>
                <a:gd name="connsiteX420" fmla="*/ 103361 w 3028183"/>
                <a:gd name="connsiteY420" fmla="*/ 328590 h 1160647"/>
                <a:gd name="connsiteX421" fmla="*/ 105388 w 3028183"/>
                <a:gd name="connsiteY421" fmla="*/ 328590 h 1160647"/>
                <a:gd name="connsiteX422" fmla="*/ 119575 w 3028183"/>
                <a:gd name="connsiteY422" fmla="*/ 328590 h 1160647"/>
                <a:gd name="connsiteX423" fmla="*/ 156055 w 3028183"/>
                <a:gd name="connsiteY423" fmla="*/ 246443 h 1160647"/>
                <a:gd name="connsiteX424" fmla="*/ 160109 w 3028183"/>
                <a:gd name="connsiteY424" fmla="*/ 0 h 1160647"/>
                <a:gd name="connsiteX0" fmla="*/ 160109 w 3028183"/>
                <a:gd name="connsiteY0" fmla="*/ 0 h 1160647"/>
                <a:gd name="connsiteX1" fmla="*/ 162135 w 3028183"/>
                <a:gd name="connsiteY1" fmla="*/ 246443 h 1160647"/>
                <a:gd name="connsiteX2" fmla="*/ 200642 w 3028183"/>
                <a:gd name="connsiteY2" fmla="*/ 326429 h 1160647"/>
                <a:gd name="connsiteX3" fmla="*/ 202669 w 3028183"/>
                <a:gd name="connsiteY3" fmla="*/ 326429 h 1160647"/>
                <a:gd name="connsiteX4" fmla="*/ 216856 w 3028183"/>
                <a:gd name="connsiteY4" fmla="*/ 326429 h 1160647"/>
                <a:gd name="connsiteX5" fmla="*/ 216856 w 3028183"/>
                <a:gd name="connsiteY5" fmla="*/ 350208 h 1160647"/>
                <a:gd name="connsiteX6" fmla="*/ 217363 w 3028183"/>
                <a:gd name="connsiteY6" fmla="*/ 351019 h 1160647"/>
                <a:gd name="connsiteX7" fmla="*/ 220909 w 3028183"/>
                <a:gd name="connsiteY7" fmla="*/ 356694 h 1160647"/>
                <a:gd name="connsiteX8" fmla="*/ 220909 w 3028183"/>
                <a:gd name="connsiteY8" fmla="*/ 471268 h 1160647"/>
                <a:gd name="connsiteX9" fmla="*/ 223189 w 3028183"/>
                <a:gd name="connsiteY9" fmla="*/ 471268 h 1160647"/>
                <a:gd name="connsiteX10" fmla="*/ 239150 w 3028183"/>
                <a:gd name="connsiteY10" fmla="*/ 471268 h 1160647"/>
                <a:gd name="connsiteX11" fmla="*/ 239150 w 3028183"/>
                <a:gd name="connsiteY11" fmla="*/ 611783 h 1160647"/>
                <a:gd name="connsiteX12" fmla="*/ 240670 w 3028183"/>
                <a:gd name="connsiteY12" fmla="*/ 611513 h 1160647"/>
                <a:gd name="connsiteX13" fmla="*/ 251310 w 3028183"/>
                <a:gd name="connsiteY13" fmla="*/ 609622 h 1160647"/>
                <a:gd name="connsiteX14" fmla="*/ 249283 w 3028183"/>
                <a:gd name="connsiteY14" fmla="*/ 698254 h 1160647"/>
                <a:gd name="connsiteX15" fmla="*/ 250803 w 3028183"/>
                <a:gd name="connsiteY15" fmla="*/ 698525 h 1160647"/>
                <a:gd name="connsiteX16" fmla="*/ 261443 w 3028183"/>
                <a:gd name="connsiteY16" fmla="*/ 700416 h 1160647"/>
                <a:gd name="connsiteX17" fmla="*/ 261696 w 3028183"/>
                <a:gd name="connsiteY17" fmla="*/ 701227 h 1160647"/>
                <a:gd name="connsiteX18" fmla="*/ 263470 w 3028183"/>
                <a:gd name="connsiteY18" fmla="*/ 706902 h 1160647"/>
                <a:gd name="connsiteX19" fmla="*/ 264230 w 3028183"/>
                <a:gd name="connsiteY19" fmla="*/ 704470 h 1160647"/>
                <a:gd name="connsiteX20" fmla="*/ 269550 w 3028183"/>
                <a:gd name="connsiteY20" fmla="*/ 687446 h 1160647"/>
                <a:gd name="connsiteX21" fmla="*/ 271323 w 3028183"/>
                <a:gd name="connsiteY21" fmla="*/ 687446 h 1160647"/>
                <a:gd name="connsiteX22" fmla="*/ 283737 w 3028183"/>
                <a:gd name="connsiteY22" fmla="*/ 687446 h 1160647"/>
                <a:gd name="connsiteX23" fmla="*/ 283737 w 3028183"/>
                <a:gd name="connsiteY23" fmla="*/ 719872 h 1160647"/>
                <a:gd name="connsiteX24" fmla="*/ 284750 w 3028183"/>
                <a:gd name="connsiteY24" fmla="*/ 720413 h 1160647"/>
                <a:gd name="connsiteX25" fmla="*/ 291844 w 3028183"/>
                <a:gd name="connsiteY25" fmla="*/ 724196 h 1160647"/>
                <a:gd name="connsiteX26" fmla="*/ 291844 w 3028183"/>
                <a:gd name="connsiteY26" fmla="*/ 725547 h 1160647"/>
                <a:gd name="connsiteX27" fmla="*/ 291844 w 3028183"/>
                <a:gd name="connsiteY27" fmla="*/ 735005 h 1160647"/>
                <a:gd name="connsiteX28" fmla="*/ 336431 w 3028183"/>
                <a:gd name="connsiteY28" fmla="*/ 735005 h 1160647"/>
                <a:gd name="connsiteX29" fmla="*/ 336431 w 3028183"/>
                <a:gd name="connsiteY29" fmla="*/ 736086 h 1160647"/>
                <a:gd name="connsiteX30" fmla="*/ 336431 w 3028183"/>
                <a:gd name="connsiteY30" fmla="*/ 743652 h 1160647"/>
                <a:gd name="connsiteX31" fmla="*/ 338457 w 3028183"/>
                <a:gd name="connsiteY31" fmla="*/ 743652 h 1160647"/>
                <a:gd name="connsiteX32" fmla="*/ 352644 w 3028183"/>
                <a:gd name="connsiteY32" fmla="*/ 743652 h 1160647"/>
                <a:gd name="connsiteX33" fmla="*/ 352644 w 3028183"/>
                <a:gd name="connsiteY33" fmla="*/ 713387 h 1160647"/>
                <a:gd name="connsiteX34" fmla="*/ 397231 w 3028183"/>
                <a:gd name="connsiteY34" fmla="*/ 713387 h 1160647"/>
                <a:gd name="connsiteX35" fmla="*/ 397231 w 3028183"/>
                <a:gd name="connsiteY35" fmla="*/ 712036 h 1160647"/>
                <a:gd name="connsiteX36" fmla="*/ 397231 w 3028183"/>
                <a:gd name="connsiteY36" fmla="*/ 702578 h 1160647"/>
                <a:gd name="connsiteX37" fmla="*/ 398245 w 3028183"/>
                <a:gd name="connsiteY37" fmla="*/ 702578 h 1160647"/>
                <a:gd name="connsiteX38" fmla="*/ 405338 w 3028183"/>
                <a:gd name="connsiteY38" fmla="*/ 702578 h 1160647"/>
                <a:gd name="connsiteX39" fmla="*/ 405338 w 3028183"/>
                <a:gd name="connsiteY39" fmla="*/ 700687 h 1160647"/>
                <a:gd name="connsiteX40" fmla="*/ 405338 w 3028183"/>
                <a:gd name="connsiteY40" fmla="*/ 687446 h 1160647"/>
                <a:gd name="connsiteX41" fmla="*/ 406098 w 3028183"/>
                <a:gd name="connsiteY41" fmla="*/ 687446 h 1160647"/>
                <a:gd name="connsiteX42" fmla="*/ 411418 w 3028183"/>
                <a:gd name="connsiteY42" fmla="*/ 687446 h 1160647"/>
                <a:gd name="connsiteX43" fmla="*/ 411418 w 3028183"/>
                <a:gd name="connsiteY43" fmla="*/ 686365 h 1160647"/>
                <a:gd name="connsiteX44" fmla="*/ 411418 w 3028183"/>
                <a:gd name="connsiteY44" fmla="*/ 678798 h 1160647"/>
                <a:gd name="connsiteX45" fmla="*/ 413445 w 3028183"/>
                <a:gd name="connsiteY45" fmla="*/ 678798 h 1160647"/>
                <a:gd name="connsiteX46" fmla="*/ 427632 w 3028183"/>
                <a:gd name="connsiteY46" fmla="*/ 678798 h 1160647"/>
                <a:gd name="connsiteX47" fmla="*/ 427632 w 3028183"/>
                <a:gd name="connsiteY47" fmla="*/ 679879 h 1160647"/>
                <a:gd name="connsiteX48" fmla="*/ 427632 w 3028183"/>
                <a:gd name="connsiteY48" fmla="*/ 687446 h 1160647"/>
                <a:gd name="connsiteX49" fmla="*/ 449925 w 3028183"/>
                <a:gd name="connsiteY49" fmla="*/ 687446 h 1160647"/>
                <a:gd name="connsiteX50" fmla="*/ 449925 w 3028183"/>
                <a:gd name="connsiteY50" fmla="*/ 685554 h 1160647"/>
                <a:gd name="connsiteX51" fmla="*/ 449925 w 3028183"/>
                <a:gd name="connsiteY51" fmla="*/ 672313 h 1160647"/>
                <a:gd name="connsiteX52" fmla="*/ 451699 w 3028183"/>
                <a:gd name="connsiteY52" fmla="*/ 672313 h 1160647"/>
                <a:gd name="connsiteX53" fmla="*/ 464112 w 3028183"/>
                <a:gd name="connsiteY53" fmla="*/ 672313 h 1160647"/>
                <a:gd name="connsiteX54" fmla="*/ 464112 w 3028183"/>
                <a:gd name="connsiteY54" fmla="*/ 696093 h 1160647"/>
                <a:gd name="connsiteX55" fmla="*/ 465126 w 3028183"/>
                <a:gd name="connsiteY55" fmla="*/ 696093 h 1160647"/>
                <a:gd name="connsiteX56" fmla="*/ 472219 w 3028183"/>
                <a:gd name="connsiteY56" fmla="*/ 696093 h 1160647"/>
                <a:gd name="connsiteX57" fmla="*/ 472219 w 3028183"/>
                <a:gd name="connsiteY57" fmla="*/ 695012 h 1160647"/>
                <a:gd name="connsiteX58" fmla="*/ 472219 w 3028183"/>
                <a:gd name="connsiteY58" fmla="*/ 687446 h 1160647"/>
                <a:gd name="connsiteX59" fmla="*/ 473992 w 3028183"/>
                <a:gd name="connsiteY59" fmla="*/ 687446 h 1160647"/>
                <a:gd name="connsiteX60" fmla="*/ 486406 w 3028183"/>
                <a:gd name="connsiteY60" fmla="*/ 687446 h 1160647"/>
                <a:gd name="connsiteX61" fmla="*/ 486406 w 3028183"/>
                <a:gd name="connsiteY61" fmla="*/ 713387 h 1160647"/>
                <a:gd name="connsiteX62" fmla="*/ 488433 w 3028183"/>
                <a:gd name="connsiteY62" fmla="*/ 713387 h 1160647"/>
                <a:gd name="connsiteX63" fmla="*/ 502619 w 3028183"/>
                <a:gd name="connsiteY63" fmla="*/ 713387 h 1160647"/>
                <a:gd name="connsiteX64" fmla="*/ 502619 w 3028183"/>
                <a:gd name="connsiteY64" fmla="*/ 715008 h 1160647"/>
                <a:gd name="connsiteX65" fmla="*/ 502619 w 3028183"/>
                <a:gd name="connsiteY65" fmla="*/ 726358 h 1160647"/>
                <a:gd name="connsiteX66" fmla="*/ 503379 w 3028183"/>
                <a:gd name="connsiteY66" fmla="*/ 726358 h 1160647"/>
                <a:gd name="connsiteX67" fmla="*/ 508700 w 3028183"/>
                <a:gd name="connsiteY67" fmla="*/ 726358 h 1160647"/>
                <a:gd name="connsiteX68" fmla="*/ 508700 w 3028183"/>
                <a:gd name="connsiteY68" fmla="*/ 725547 h 1160647"/>
                <a:gd name="connsiteX69" fmla="*/ 508700 w 3028183"/>
                <a:gd name="connsiteY69" fmla="*/ 719872 h 1160647"/>
                <a:gd name="connsiteX70" fmla="*/ 539100 w 3028183"/>
                <a:gd name="connsiteY70" fmla="*/ 719872 h 1160647"/>
                <a:gd name="connsiteX71" fmla="*/ 539100 w 3028183"/>
                <a:gd name="connsiteY71" fmla="*/ 743652 h 1160647"/>
                <a:gd name="connsiteX72" fmla="*/ 540113 w 3028183"/>
                <a:gd name="connsiteY72" fmla="*/ 743652 h 1160647"/>
                <a:gd name="connsiteX73" fmla="*/ 547207 w 3028183"/>
                <a:gd name="connsiteY73" fmla="*/ 743652 h 1160647"/>
                <a:gd name="connsiteX74" fmla="*/ 547207 w 3028183"/>
                <a:gd name="connsiteY74" fmla="*/ 744733 h 1160647"/>
                <a:gd name="connsiteX75" fmla="*/ 547207 w 3028183"/>
                <a:gd name="connsiteY75" fmla="*/ 752299 h 1160647"/>
                <a:gd name="connsiteX76" fmla="*/ 547967 w 3028183"/>
                <a:gd name="connsiteY76" fmla="*/ 752299 h 1160647"/>
                <a:gd name="connsiteX77" fmla="*/ 553287 w 3028183"/>
                <a:gd name="connsiteY77" fmla="*/ 752299 h 1160647"/>
                <a:gd name="connsiteX78" fmla="*/ 553287 w 3028183"/>
                <a:gd name="connsiteY78" fmla="*/ 750137 h 1160647"/>
                <a:gd name="connsiteX79" fmla="*/ 553287 w 3028183"/>
                <a:gd name="connsiteY79" fmla="*/ 735005 h 1160647"/>
                <a:gd name="connsiteX80" fmla="*/ 554300 w 3028183"/>
                <a:gd name="connsiteY80" fmla="*/ 735005 h 1160647"/>
                <a:gd name="connsiteX81" fmla="*/ 561394 w 3028183"/>
                <a:gd name="connsiteY81" fmla="*/ 735005 h 1160647"/>
                <a:gd name="connsiteX82" fmla="*/ 561394 w 3028183"/>
                <a:gd name="connsiteY82" fmla="*/ 736086 h 1160647"/>
                <a:gd name="connsiteX83" fmla="*/ 561394 w 3028183"/>
                <a:gd name="connsiteY83" fmla="*/ 743652 h 1160647"/>
                <a:gd name="connsiteX84" fmla="*/ 566714 w 3028183"/>
                <a:gd name="connsiteY84" fmla="*/ 741659 h 1160647"/>
                <a:gd name="connsiteX85" fmla="*/ 567474 w 3028183"/>
                <a:gd name="connsiteY85" fmla="*/ 740679 h 1160647"/>
                <a:gd name="connsiteX86" fmla="*/ 567474 w 3028183"/>
                <a:gd name="connsiteY86" fmla="*/ 735005 h 1160647"/>
                <a:gd name="connsiteX87" fmla="*/ 605981 w 3028183"/>
                <a:gd name="connsiteY87" fmla="*/ 735005 h 1160647"/>
                <a:gd name="connsiteX88" fmla="*/ 605981 w 3028183"/>
                <a:gd name="connsiteY88" fmla="*/ 758784 h 1160647"/>
                <a:gd name="connsiteX89" fmla="*/ 608007 w 3028183"/>
                <a:gd name="connsiteY89" fmla="*/ 758784 h 1160647"/>
                <a:gd name="connsiteX90" fmla="*/ 622194 w 3028183"/>
                <a:gd name="connsiteY90" fmla="*/ 758784 h 1160647"/>
                <a:gd name="connsiteX91" fmla="*/ 622194 w 3028183"/>
                <a:gd name="connsiteY91" fmla="*/ 759865 h 1160647"/>
                <a:gd name="connsiteX92" fmla="*/ 622194 w 3028183"/>
                <a:gd name="connsiteY92" fmla="*/ 767431 h 1160647"/>
                <a:gd name="connsiteX93" fmla="*/ 623968 w 3028183"/>
                <a:gd name="connsiteY93" fmla="*/ 767431 h 1160647"/>
                <a:gd name="connsiteX94" fmla="*/ 636381 w 3028183"/>
                <a:gd name="connsiteY94" fmla="*/ 767431 h 1160647"/>
                <a:gd name="connsiteX95" fmla="*/ 636381 w 3028183"/>
                <a:gd name="connsiteY95" fmla="*/ 743652 h 1160647"/>
                <a:gd name="connsiteX96" fmla="*/ 637394 w 3028183"/>
                <a:gd name="connsiteY96" fmla="*/ 743652 h 1160647"/>
                <a:gd name="connsiteX97" fmla="*/ 644488 w 3028183"/>
                <a:gd name="connsiteY97" fmla="*/ 743652 h 1160647"/>
                <a:gd name="connsiteX98" fmla="*/ 644488 w 3028183"/>
                <a:gd name="connsiteY98" fmla="*/ 711225 h 1160647"/>
                <a:gd name="connsiteX99" fmla="*/ 645501 w 3028183"/>
                <a:gd name="connsiteY99" fmla="*/ 711225 h 1160647"/>
                <a:gd name="connsiteX100" fmla="*/ 652595 w 3028183"/>
                <a:gd name="connsiteY100" fmla="*/ 711225 h 1160647"/>
                <a:gd name="connsiteX101" fmla="*/ 652595 w 3028183"/>
                <a:gd name="connsiteY101" fmla="*/ 709334 h 1160647"/>
                <a:gd name="connsiteX102" fmla="*/ 652595 w 3028183"/>
                <a:gd name="connsiteY102" fmla="*/ 696093 h 1160647"/>
                <a:gd name="connsiteX103" fmla="*/ 651328 w 3028183"/>
                <a:gd name="connsiteY103" fmla="*/ 694471 h 1160647"/>
                <a:gd name="connsiteX104" fmla="*/ 656648 w 3028183"/>
                <a:gd name="connsiteY104" fmla="*/ 683122 h 1160647"/>
                <a:gd name="connsiteX105" fmla="*/ 664755 w 3028183"/>
                <a:gd name="connsiteY105" fmla="*/ 711225 h 1160647"/>
                <a:gd name="connsiteX106" fmla="*/ 665515 w 3028183"/>
                <a:gd name="connsiteY106" fmla="*/ 711225 h 1160647"/>
                <a:gd name="connsiteX107" fmla="*/ 670835 w 3028183"/>
                <a:gd name="connsiteY107" fmla="*/ 711225 h 1160647"/>
                <a:gd name="connsiteX108" fmla="*/ 670835 w 3028183"/>
                <a:gd name="connsiteY108" fmla="*/ 605298 h 1160647"/>
                <a:gd name="connsiteX109" fmla="*/ 672355 w 3028183"/>
                <a:gd name="connsiteY109" fmla="*/ 605298 h 1160647"/>
                <a:gd name="connsiteX110" fmla="*/ 682995 w 3028183"/>
                <a:gd name="connsiteY110" fmla="*/ 605298 h 1160647"/>
                <a:gd name="connsiteX111" fmla="*/ 682995 w 3028183"/>
                <a:gd name="connsiteY111" fmla="*/ 557739 h 1160647"/>
                <a:gd name="connsiteX112" fmla="*/ 709342 w 3028183"/>
                <a:gd name="connsiteY112" fmla="*/ 557739 h 1160647"/>
                <a:gd name="connsiteX113" fmla="*/ 709342 w 3028183"/>
                <a:gd name="connsiteY113" fmla="*/ 536121 h 1160647"/>
                <a:gd name="connsiteX114" fmla="*/ 743796 w 3028183"/>
                <a:gd name="connsiteY114" fmla="*/ 536121 h 1160647"/>
                <a:gd name="connsiteX115" fmla="*/ 743796 w 3028183"/>
                <a:gd name="connsiteY115" fmla="*/ 538553 h 1160647"/>
                <a:gd name="connsiteX116" fmla="*/ 743796 w 3028183"/>
                <a:gd name="connsiteY116" fmla="*/ 555577 h 1160647"/>
                <a:gd name="connsiteX117" fmla="*/ 746076 w 3028183"/>
                <a:gd name="connsiteY117" fmla="*/ 555577 h 1160647"/>
                <a:gd name="connsiteX118" fmla="*/ 762036 w 3028183"/>
                <a:gd name="connsiteY118" fmla="*/ 555577 h 1160647"/>
                <a:gd name="connsiteX119" fmla="*/ 762036 w 3028183"/>
                <a:gd name="connsiteY119" fmla="*/ 603136 h 1160647"/>
                <a:gd name="connsiteX120" fmla="*/ 763049 w 3028183"/>
                <a:gd name="connsiteY120" fmla="*/ 603136 h 1160647"/>
                <a:gd name="connsiteX121" fmla="*/ 770143 w 3028183"/>
                <a:gd name="connsiteY121" fmla="*/ 603136 h 1160647"/>
                <a:gd name="connsiteX122" fmla="*/ 784330 w 3028183"/>
                <a:gd name="connsiteY122" fmla="*/ 607460 h 1160647"/>
                <a:gd name="connsiteX123" fmla="*/ 784330 w 3028183"/>
                <a:gd name="connsiteY123" fmla="*/ 646372 h 1160647"/>
                <a:gd name="connsiteX124" fmla="*/ 785343 w 3028183"/>
                <a:gd name="connsiteY124" fmla="*/ 646372 h 1160647"/>
                <a:gd name="connsiteX125" fmla="*/ 792436 w 3028183"/>
                <a:gd name="connsiteY125" fmla="*/ 646372 h 1160647"/>
                <a:gd name="connsiteX126" fmla="*/ 792436 w 3028183"/>
                <a:gd name="connsiteY126" fmla="*/ 647993 h 1160647"/>
                <a:gd name="connsiteX127" fmla="*/ 792436 w 3028183"/>
                <a:gd name="connsiteY127" fmla="*/ 659342 h 1160647"/>
                <a:gd name="connsiteX128" fmla="*/ 794463 w 3028183"/>
                <a:gd name="connsiteY128" fmla="*/ 659342 h 1160647"/>
                <a:gd name="connsiteX129" fmla="*/ 808650 w 3028183"/>
                <a:gd name="connsiteY129" fmla="*/ 659342 h 1160647"/>
                <a:gd name="connsiteX130" fmla="*/ 814730 w 3028183"/>
                <a:gd name="connsiteY130" fmla="*/ 665828 h 1160647"/>
                <a:gd name="connsiteX131" fmla="*/ 814730 w 3028183"/>
                <a:gd name="connsiteY131" fmla="*/ 687446 h 1160647"/>
                <a:gd name="connsiteX132" fmla="*/ 817010 w 3028183"/>
                <a:gd name="connsiteY132" fmla="*/ 687446 h 1160647"/>
                <a:gd name="connsiteX133" fmla="*/ 832970 w 3028183"/>
                <a:gd name="connsiteY133" fmla="*/ 687446 h 1160647"/>
                <a:gd name="connsiteX134" fmla="*/ 832970 w 3028183"/>
                <a:gd name="connsiteY134" fmla="*/ 688526 h 1160647"/>
                <a:gd name="connsiteX135" fmla="*/ 832970 w 3028183"/>
                <a:gd name="connsiteY135" fmla="*/ 696093 h 1160647"/>
                <a:gd name="connsiteX136" fmla="*/ 834237 w 3028183"/>
                <a:gd name="connsiteY136" fmla="*/ 696093 h 1160647"/>
                <a:gd name="connsiteX137" fmla="*/ 843104 w 3028183"/>
                <a:gd name="connsiteY137" fmla="*/ 696093 h 1160647"/>
                <a:gd name="connsiteX138" fmla="*/ 843104 w 3028183"/>
                <a:gd name="connsiteY138" fmla="*/ 698254 h 1160647"/>
                <a:gd name="connsiteX139" fmla="*/ 843104 w 3028183"/>
                <a:gd name="connsiteY139" fmla="*/ 713387 h 1160647"/>
                <a:gd name="connsiteX140" fmla="*/ 847157 w 3028183"/>
                <a:gd name="connsiteY140" fmla="*/ 711495 h 1160647"/>
                <a:gd name="connsiteX141" fmla="*/ 847157 w 3028183"/>
                <a:gd name="connsiteY141" fmla="*/ 698254 h 1160647"/>
                <a:gd name="connsiteX142" fmla="*/ 848170 w 3028183"/>
                <a:gd name="connsiteY142" fmla="*/ 698254 h 1160647"/>
                <a:gd name="connsiteX143" fmla="*/ 855264 w 3028183"/>
                <a:gd name="connsiteY143" fmla="*/ 698254 h 1160647"/>
                <a:gd name="connsiteX144" fmla="*/ 855264 w 3028183"/>
                <a:gd name="connsiteY144" fmla="*/ 699876 h 1160647"/>
                <a:gd name="connsiteX145" fmla="*/ 855264 w 3028183"/>
                <a:gd name="connsiteY145" fmla="*/ 711225 h 1160647"/>
                <a:gd name="connsiteX146" fmla="*/ 856024 w 3028183"/>
                <a:gd name="connsiteY146" fmla="*/ 711225 h 1160647"/>
                <a:gd name="connsiteX147" fmla="*/ 861344 w 3028183"/>
                <a:gd name="connsiteY147" fmla="*/ 711225 h 1160647"/>
                <a:gd name="connsiteX148" fmla="*/ 909984 w 3028183"/>
                <a:gd name="connsiteY148" fmla="*/ 706902 h 1160647"/>
                <a:gd name="connsiteX149" fmla="*/ 909984 w 3028183"/>
                <a:gd name="connsiteY149" fmla="*/ 708253 h 1160647"/>
                <a:gd name="connsiteX150" fmla="*/ 909984 w 3028183"/>
                <a:gd name="connsiteY150" fmla="*/ 717710 h 1160647"/>
                <a:gd name="connsiteX151" fmla="*/ 910744 w 3028183"/>
                <a:gd name="connsiteY151" fmla="*/ 717710 h 1160647"/>
                <a:gd name="connsiteX152" fmla="*/ 916065 w 3028183"/>
                <a:gd name="connsiteY152" fmla="*/ 717710 h 1160647"/>
                <a:gd name="connsiteX153" fmla="*/ 916065 w 3028183"/>
                <a:gd name="connsiteY153" fmla="*/ 719872 h 1160647"/>
                <a:gd name="connsiteX154" fmla="*/ 916065 w 3028183"/>
                <a:gd name="connsiteY154" fmla="*/ 735005 h 1160647"/>
                <a:gd name="connsiteX155" fmla="*/ 918091 w 3028183"/>
                <a:gd name="connsiteY155" fmla="*/ 733654 h 1160647"/>
                <a:gd name="connsiteX156" fmla="*/ 932278 w 3028183"/>
                <a:gd name="connsiteY156" fmla="*/ 724196 h 1160647"/>
                <a:gd name="connsiteX157" fmla="*/ 938358 w 3028183"/>
                <a:gd name="connsiteY157" fmla="*/ 683122 h 1160647"/>
                <a:gd name="connsiteX158" fmla="*/ 939118 w 3028183"/>
                <a:gd name="connsiteY158" fmla="*/ 682852 h 1160647"/>
                <a:gd name="connsiteX159" fmla="*/ 944438 w 3028183"/>
                <a:gd name="connsiteY159" fmla="*/ 680960 h 1160647"/>
                <a:gd name="connsiteX160" fmla="*/ 946465 w 3028183"/>
                <a:gd name="connsiteY160" fmla="*/ 611783 h 1160647"/>
                <a:gd name="connsiteX161" fmla="*/ 948492 w 3028183"/>
                <a:gd name="connsiteY161" fmla="*/ 680960 h 1160647"/>
                <a:gd name="connsiteX162" fmla="*/ 949252 w 3028183"/>
                <a:gd name="connsiteY162" fmla="*/ 681230 h 1160647"/>
                <a:gd name="connsiteX163" fmla="*/ 954572 w 3028183"/>
                <a:gd name="connsiteY163" fmla="*/ 683122 h 1160647"/>
                <a:gd name="connsiteX164" fmla="*/ 954572 w 3028183"/>
                <a:gd name="connsiteY164" fmla="*/ 596651 h 1160647"/>
                <a:gd name="connsiteX165" fmla="*/ 958625 w 3028183"/>
                <a:gd name="connsiteY165" fmla="*/ 564224 h 1160647"/>
                <a:gd name="connsiteX166" fmla="*/ 997132 w 3028183"/>
                <a:gd name="connsiteY166" fmla="*/ 564224 h 1160647"/>
                <a:gd name="connsiteX167" fmla="*/ 997132 w 3028183"/>
                <a:gd name="connsiteY167" fmla="*/ 596651 h 1160647"/>
                <a:gd name="connsiteX168" fmla="*/ 997892 w 3028183"/>
                <a:gd name="connsiteY168" fmla="*/ 596651 h 1160647"/>
                <a:gd name="connsiteX169" fmla="*/ 1003212 w 3028183"/>
                <a:gd name="connsiteY169" fmla="*/ 596651 h 1160647"/>
                <a:gd name="connsiteX170" fmla="*/ 1003212 w 3028183"/>
                <a:gd name="connsiteY170" fmla="*/ 514503 h 1160647"/>
                <a:gd name="connsiteX171" fmla="*/ 1004986 w 3028183"/>
                <a:gd name="connsiteY171" fmla="*/ 514503 h 1160647"/>
                <a:gd name="connsiteX172" fmla="*/ 1017399 w 3028183"/>
                <a:gd name="connsiteY172" fmla="*/ 514503 h 1160647"/>
                <a:gd name="connsiteX173" fmla="*/ 1017399 w 3028183"/>
                <a:gd name="connsiteY173" fmla="*/ 512612 h 1160647"/>
                <a:gd name="connsiteX174" fmla="*/ 1017399 w 3028183"/>
                <a:gd name="connsiteY174" fmla="*/ 499371 h 1160647"/>
                <a:gd name="connsiteX175" fmla="*/ 1039693 w 3028183"/>
                <a:gd name="connsiteY175" fmla="*/ 499371 h 1160647"/>
                <a:gd name="connsiteX176" fmla="*/ 1039693 w 3028183"/>
                <a:gd name="connsiteY176" fmla="*/ 498290 h 1160647"/>
                <a:gd name="connsiteX177" fmla="*/ 1039693 w 3028183"/>
                <a:gd name="connsiteY177" fmla="*/ 490724 h 1160647"/>
                <a:gd name="connsiteX178" fmla="*/ 1041466 w 3028183"/>
                <a:gd name="connsiteY178" fmla="*/ 490724 h 1160647"/>
                <a:gd name="connsiteX179" fmla="*/ 1053880 w 3028183"/>
                <a:gd name="connsiteY179" fmla="*/ 490724 h 1160647"/>
                <a:gd name="connsiteX180" fmla="*/ 1053880 w 3028183"/>
                <a:gd name="connsiteY180" fmla="*/ 491805 h 1160647"/>
                <a:gd name="connsiteX181" fmla="*/ 1053880 w 3028183"/>
                <a:gd name="connsiteY181" fmla="*/ 499371 h 1160647"/>
                <a:gd name="connsiteX182" fmla="*/ 1054640 w 3028183"/>
                <a:gd name="connsiteY182" fmla="*/ 499371 h 1160647"/>
                <a:gd name="connsiteX183" fmla="*/ 1059960 w 3028183"/>
                <a:gd name="connsiteY183" fmla="*/ 499371 h 1160647"/>
                <a:gd name="connsiteX184" fmla="*/ 1070093 w 3028183"/>
                <a:gd name="connsiteY184" fmla="*/ 495047 h 1160647"/>
                <a:gd name="connsiteX185" fmla="*/ 1074146 w 3028183"/>
                <a:gd name="connsiteY185" fmla="*/ 498290 h 1160647"/>
                <a:gd name="connsiteX186" fmla="*/ 1074146 w 3028183"/>
                <a:gd name="connsiteY186" fmla="*/ 490724 h 1160647"/>
                <a:gd name="connsiteX187" fmla="*/ 1076426 w 3028183"/>
                <a:gd name="connsiteY187" fmla="*/ 490724 h 1160647"/>
                <a:gd name="connsiteX188" fmla="*/ 1092387 w 3028183"/>
                <a:gd name="connsiteY188" fmla="*/ 490724 h 1160647"/>
                <a:gd name="connsiteX189" fmla="*/ 1092387 w 3028183"/>
                <a:gd name="connsiteY189" fmla="*/ 491805 h 1160647"/>
                <a:gd name="connsiteX190" fmla="*/ 1092387 w 3028183"/>
                <a:gd name="connsiteY190" fmla="*/ 499371 h 1160647"/>
                <a:gd name="connsiteX191" fmla="*/ 1122787 w 3028183"/>
                <a:gd name="connsiteY191" fmla="*/ 499371 h 1160647"/>
                <a:gd name="connsiteX192" fmla="*/ 1122787 w 3028183"/>
                <a:gd name="connsiteY192" fmla="*/ 500992 h 1160647"/>
                <a:gd name="connsiteX193" fmla="*/ 1122787 w 3028183"/>
                <a:gd name="connsiteY193" fmla="*/ 512342 h 1160647"/>
                <a:gd name="connsiteX194" fmla="*/ 1149134 w 3028183"/>
                <a:gd name="connsiteY194" fmla="*/ 512342 h 1160647"/>
                <a:gd name="connsiteX195" fmla="*/ 1149134 w 3028183"/>
                <a:gd name="connsiteY195" fmla="*/ 542606 h 1160647"/>
                <a:gd name="connsiteX196" fmla="*/ 1149894 w 3028183"/>
                <a:gd name="connsiteY196" fmla="*/ 542606 h 1160647"/>
                <a:gd name="connsiteX197" fmla="*/ 1155214 w 3028183"/>
                <a:gd name="connsiteY197" fmla="*/ 542606 h 1160647"/>
                <a:gd name="connsiteX198" fmla="*/ 1155214 w 3028183"/>
                <a:gd name="connsiteY198" fmla="*/ 543687 h 1160647"/>
                <a:gd name="connsiteX199" fmla="*/ 1155214 w 3028183"/>
                <a:gd name="connsiteY199" fmla="*/ 551254 h 1160647"/>
                <a:gd name="connsiteX200" fmla="*/ 1159268 w 3028183"/>
                <a:gd name="connsiteY200" fmla="*/ 581518 h 1160647"/>
                <a:gd name="connsiteX201" fmla="*/ 1160028 w 3028183"/>
                <a:gd name="connsiteY201" fmla="*/ 581518 h 1160647"/>
                <a:gd name="connsiteX202" fmla="*/ 1165348 w 3028183"/>
                <a:gd name="connsiteY202" fmla="*/ 581518 h 1160647"/>
                <a:gd name="connsiteX203" fmla="*/ 1165348 w 3028183"/>
                <a:gd name="connsiteY203" fmla="*/ 582329 h 1160647"/>
                <a:gd name="connsiteX204" fmla="*/ 1165348 w 3028183"/>
                <a:gd name="connsiteY204" fmla="*/ 588004 h 1160647"/>
                <a:gd name="connsiteX205" fmla="*/ 1166361 w 3028183"/>
                <a:gd name="connsiteY205" fmla="*/ 588004 h 1160647"/>
                <a:gd name="connsiteX206" fmla="*/ 1173454 w 3028183"/>
                <a:gd name="connsiteY206" fmla="*/ 588004 h 1160647"/>
                <a:gd name="connsiteX207" fmla="*/ 1173454 w 3028183"/>
                <a:gd name="connsiteY207" fmla="*/ 618269 h 1160647"/>
                <a:gd name="connsiteX208" fmla="*/ 1175481 w 3028183"/>
                <a:gd name="connsiteY208" fmla="*/ 618269 h 1160647"/>
                <a:gd name="connsiteX209" fmla="*/ 1189668 w 3028183"/>
                <a:gd name="connsiteY209" fmla="*/ 618269 h 1160647"/>
                <a:gd name="connsiteX210" fmla="*/ 1189668 w 3028183"/>
                <a:gd name="connsiteY210" fmla="*/ 642048 h 1160647"/>
                <a:gd name="connsiteX211" fmla="*/ 1191695 w 3028183"/>
                <a:gd name="connsiteY211" fmla="*/ 643669 h 1160647"/>
                <a:gd name="connsiteX212" fmla="*/ 1191695 w 3028183"/>
                <a:gd name="connsiteY212" fmla="*/ 655019 h 1160647"/>
                <a:gd name="connsiteX213" fmla="*/ 1192455 w 3028183"/>
                <a:gd name="connsiteY213" fmla="*/ 655019 h 1160647"/>
                <a:gd name="connsiteX214" fmla="*/ 1197775 w 3028183"/>
                <a:gd name="connsiteY214" fmla="*/ 655019 h 1160647"/>
                <a:gd name="connsiteX215" fmla="*/ 1197775 w 3028183"/>
                <a:gd name="connsiteY215" fmla="*/ 678798 h 1160647"/>
                <a:gd name="connsiteX216" fmla="*/ 1199041 w 3028183"/>
                <a:gd name="connsiteY216" fmla="*/ 678798 h 1160647"/>
                <a:gd name="connsiteX217" fmla="*/ 1207908 w 3028183"/>
                <a:gd name="connsiteY217" fmla="*/ 678798 h 1160647"/>
                <a:gd name="connsiteX218" fmla="*/ 1209935 w 3028183"/>
                <a:gd name="connsiteY218" fmla="*/ 682852 h 1160647"/>
                <a:gd name="connsiteX219" fmla="*/ 1209935 w 3028183"/>
                <a:gd name="connsiteY219" fmla="*/ 696093 h 1160647"/>
                <a:gd name="connsiteX220" fmla="*/ 1211455 w 3028183"/>
                <a:gd name="connsiteY220" fmla="*/ 694201 h 1160647"/>
                <a:gd name="connsiteX221" fmla="*/ 1222095 w 3028183"/>
                <a:gd name="connsiteY221" fmla="*/ 680960 h 1160647"/>
                <a:gd name="connsiteX222" fmla="*/ 1250469 w 3028183"/>
                <a:gd name="connsiteY222" fmla="*/ 680960 h 1160647"/>
                <a:gd name="connsiteX223" fmla="*/ 1250469 w 3028183"/>
                <a:gd name="connsiteY223" fmla="*/ 767431 h 1160647"/>
                <a:gd name="connsiteX224" fmla="*/ 1251229 w 3028183"/>
                <a:gd name="connsiteY224" fmla="*/ 767431 h 1160647"/>
                <a:gd name="connsiteX225" fmla="*/ 1256549 w 3028183"/>
                <a:gd name="connsiteY225" fmla="*/ 767431 h 1160647"/>
                <a:gd name="connsiteX226" fmla="*/ 1257309 w 3028183"/>
                <a:gd name="connsiteY226" fmla="*/ 766080 h 1160647"/>
                <a:gd name="connsiteX227" fmla="*/ 1262629 w 3028183"/>
                <a:gd name="connsiteY227" fmla="*/ 756622 h 1160647"/>
                <a:gd name="connsiteX228" fmla="*/ 1262629 w 3028183"/>
                <a:gd name="connsiteY228" fmla="*/ 758514 h 1160647"/>
                <a:gd name="connsiteX229" fmla="*/ 1262629 w 3028183"/>
                <a:gd name="connsiteY229" fmla="*/ 771755 h 1160647"/>
                <a:gd name="connsiteX230" fmla="*/ 1266682 w 3028183"/>
                <a:gd name="connsiteY230" fmla="*/ 726358 h 1160647"/>
                <a:gd name="connsiteX231" fmla="*/ 1267442 w 3028183"/>
                <a:gd name="connsiteY231" fmla="*/ 726358 h 1160647"/>
                <a:gd name="connsiteX232" fmla="*/ 1272762 w 3028183"/>
                <a:gd name="connsiteY232" fmla="*/ 726358 h 1160647"/>
                <a:gd name="connsiteX233" fmla="*/ 1272762 w 3028183"/>
                <a:gd name="connsiteY233" fmla="*/ 661504 h 1160647"/>
                <a:gd name="connsiteX234" fmla="*/ 1273776 w 3028183"/>
                <a:gd name="connsiteY234" fmla="*/ 661504 h 1160647"/>
                <a:gd name="connsiteX235" fmla="*/ 1280869 w 3028183"/>
                <a:gd name="connsiteY235" fmla="*/ 661504 h 1160647"/>
                <a:gd name="connsiteX236" fmla="*/ 1293029 w 3028183"/>
                <a:gd name="connsiteY236" fmla="*/ 618269 h 1160647"/>
                <a:gd name="connsiteX237" fmla="*/ 1294296 w 3028183"/>
                <a:gd name="connsiteY237" fmla="*/ 618269 h 1160647"/>
                <a:gd name="connsiteX238" fmla="*/ 1303163 w 3028183"/>
                <a:gd name="connsiteY238" fmla="*/ 618269 h 1160647"/>
                <a:gd name="connsiteX239" fmla="*/ 1313296 w 3028183"/>
                <a:gd name="connsiteY239" fmla="*/ 661504 h 1160647"/>
                <a:gd name="connsiteX240" fmla="*/ 1314309 w 3028183"/>
                <a:gd name="connsiteY240" fmla="*/ 661504 h 1160647"/>
                <a:gd name="connsiteX241" fmla="*/ 1321403 w 3028183"/>
                <a:gd name="connsiteY241" fmla="*/ 661504 h 1160647"/>
                <a:gd name="connsiteX242" fmla="*/ 1321403 w 3028183"/>
                <a:gd name="connsiteY242" fmla="*/ 700416 h 1160647"/>
                <a:gd name="connsiteX243" fmla="*/ 1323176 w 3028183"/>
                <a:gd name="connsiteY243" fmla="*/ 700416 h 1160647"/>
                <a:gd name="connsiteX244" fmla="*/ 1335590 w 3028183"/>
                <a:gd name="connsiteY244" fmla="*/ 700416 h 1160647"/>
                <a:gd name="connsiteX245" fmla="*/ 1335590 w 3028183"/>
                <a:gd name="connsiteY245" fmla="*/ 702578 h 1160647"/>
                <a:gd name="connsiteX246" fmla="*/ 1335590 w 3028183"/>
                <a:gd name="connsiteY246" fmla="*/ 717710 h 1160647"/>
                <a:gd name="connsiteX247" fmla="*/ 1339643 w 3028183"/>
                <a:gd name="connsiteY247" fmla="*/ 715549 h 1160647"/>
                <a:gd name="connsiteX248" fmla="*/ 1339643 w 3028183"/>
                <a:gd name="connsiteY248" fmla="*/ 700416 h 1160647"/>
                <a:gd name="connsiteX249" fmla="*/ 1341163 w 3028183"/>
                <a:gd name="connsiteY249" fmla="*/ 700416 h 1160647"/>
                <a:gd name="connsiteX250" fmla="*/ 1351803 w 3028183"/>
                <a:gd name="connsiteY250" fmla="*/ 700416 h 1160647"/>
                <a:gd name="connsiteX251" fmla="*/ 1351803 w 3028183"/>
                <a:gd name="connsiteY251" fmla="*/ 702037 h 1160647"/>
                <a:gd name="connsiteX252" fmla="*/ 1351803 w 3028183"/>
                <a:gd name="connsiteY252" fmla="*/ 713387 h 1160647"/>
                <a:gd name="connsiteX253" fmla="*/ 1382204 w 3028183"/>
                <a:gd name="connsiteY253" fmla="*/ 713387 h 1160647"/>
                <a:gd name="connsiteX254" fmla="*/ 1382204 w 3028183"/>
                <a:gd name="connsiteY254" fmla="*/ 676637 h 1160647"/>
                <a:gd name="connsiteX255" fmla="*/ 1383470 w 3028183"/>
                <a:gd name="connsiteY255" fmla="*/ 676637 h 1160647"/>
                <a:gd name="connsiteX256" fmla="*/ 1392337 w 3028183"/>
                <a:gd name="connsiteY256" fmla="*/ 676637 h 1160647"/>
                <a:gd name="connsiteX257" fmla="*/ 1392337 w 3028183"/>
                <a:gd name="connsiteY257" fmla="*/ 698254 h 1160647"/>
                <a:gd name="connsiteX258" fmla="*/ 1394364 w 3028183"/>
                <a:gd name="connsiteY258" fmla="*/ 665828 h 1160647"/>
                <a:gd name="connsiteX259" fmla="*/ 1416657 w 3028183"/>
                <a:gd name="connsiteY259" fmla="*/ 665828 h 1160647"/>
                <a:gd name="connsiteX260" fmla="*/ 1416657 w 3028183"/>
                <a:gd name="connsiteY260" fmla="*/ 664206 h 1160647"/>
                <a:gd name="connsiteX261" fmla="*/ 1416657 w 3028183"/>
                <a:gd name="connsiteY261" fmla="*/ 652857 h 1160647"/>
                <a:gd name="connsiteX262" fmla="*/ 1417417 w 3028183"/>
                <a:gd name="connsiteY262" fmla="*/ 652857 h 1160647"/>
                <a:gd name="connsiteX263" fmla="*/ 1422737 w 3028183"/>
                <a:gd name="connsiteY263" fmla="*/ 652857 h 1160647"/>
                <a:gd name="connsiteX264" fmla="*/ 1422737 w 3028183"/>
                <a:gd name="connsiteY264" fmla="*/ 650966 h 1160647"/>
                <a:gd name="connsiteX265" fmla="*/ 1422737 w 3028183"/>
                <a:gd name="connsiteY265" fmla="*/ 637725 h 1160647"/>
                <a:gd name="connsiteX266" fmla="*/ 1426791 w 3028183"/>
                <a:gd name="connsiteY266" fmla="*/ 644210 h 1160647"/>
                <a:gd name="connsiteX267" fmla="*/ 1429071 w 3028183"/>
                <a:gd name="connsiteY267" fmla="*/ 644210 h 1160647"/>
                <a:gd name="connsiteX268" fmla="*/ 1445031 w 3028183"/>
                <a:gd name="connsiteY268" fmla="*/ 644210 h 1160647"/>
                <a:gd name="connsiteX269" fmla="*/ 1445031 w 3028183"/>
                <a:gd name="connsiteY269" fmla="*/ 643399 h 1160647"/>
                <a:gd name="connsiteX270" fmla="*/ 1445031 w 3028183"/>
                <a:gd name="connsiteY270" fmla="*/ 637725 h 1160647"/>
                <a:gd name="connsiteX271" fmla="*/ 1445791 w 3028183"/>
                <a:gd name="connsiteY271" fmla="*/ 637725 h 1160647"/>
                <a:gd name="connsiteX272" fmla="*/ 1451111 w 3028183"/>
                <a:gd name="connsiteY272" fmla="*/ 637725 h 1160647"/>
                <a:gd name="connsiteX273" fmla="*/ 1451111 w 3028183"/>
                <a:gd name="connsiteY273" fmla="*/ 639076 h 1160647"/>
                <a:gd name="connsiteX274" fmla="*/ 1451111 w 3028183"/>
                <a:gd name="connsiteY274" fmla="*/ 648534 h 1160647"/>
                <a:gd name="connsiteX275" fmla="*/ 1489618 w 3028183"/>
                <a:gd name="connsiteY275" fmla="*/ 648534 h 1160647"/>
                <a:gd name="connsiteX276" fmla="*/ 1489618 w 3028183"/>
                <a:gd name="connsiteY276" fmla="*/ 786887 h 1160647"/>
                <a:gd name="connsiteX277" fmla="*/ 1491138 w 3028183"/>
                <a:gd name="connsiteY277" fmla="*/ 786887 h 1160647"/>
                <a:gd name="connsiteX278" fmla="*/ 1501778 w 3028183"/>
                <a:gd name="connsiteY278" fmla="*/ 786887 h 1160647"/>
                <a:gd name="connsiteX279" fmla="*/ 1501778 w 3028183"/>
                <a:gd name="connsiteY279" fmla="*/ 773917 h 1160647"/>
                <a:gd name="connsiteX280" fmla="*/ 1505832 w 3028183"/>
                <a:gd name="connsiteY280" fmla="*/ 773917 h 1160647"/>
                <a:gd name="connsiteX281" fmla="*/ 1505832 w 3028183"/>
                <a:gd name="connsiteY281" fmla="*/ 786887 h 1160647"/>
                <a:gd name="connsiteX282" fmla="*/ 1536232 w 3028183"/>
                <a:gd name="connsiteY282" fmla="*/ 786887 h 1160647"/>
                <a:gd name="connsiteX283" fmla="*/ 1536232 w 3028183"/>
                <a:gd name="connsiteY283" fmla="*/ 756622 h 1160647"/>
                <a:gd name="connsiteX284" fmla="*/ 1548392 w 3028183"/>
                <a:gd name="connsiteY284" fmla="*/ 756622 h 1160647"/>
                <a:gd name="connsiteX285" fmla="*/ 1560552 w 3028183"/>
                <a:gd name="connsiteY285" fmla="*/ 754461 h 1160647"/>
                <a:gd name="connsiteX286" fmla="*/ 1564606 w 3028183"/>
                <a:gd name="connsiteY286" fmla="*/ 756622 h 1160647"/>
                <a:gd name="connsiteX287" fmla="*/ 1574739 w 3028183"/>
                <a:gd name="connsiteY287" fmla="*/ 756622 h 1160647"/>
                <a:gd name="connsiteX288" fmla="*/ 1574739 w 3028183"/>
                <a:gd name="connsiteY288" fmla="*/ 786887 h 1160647"/>
                <a:gd name="connsiteX289" fmla="*/ 1582846 w 3028183"/>
                <a:gd name="connsiteY289" fmla="*/ 786887 h 1160647"/>
                <a:gd name="connsiteX290" fmla="*/ 1582846 w 3028183"/>
                <a:gd name="connsiteY290" fmla="*/ 804182 h 1160647"/>
                <a:gd name="connsiteX291" fmla="*/ 1592182 w 3028183"/>
                <a:gd name="connsiteY291" fmla="*/ 805087 h 1160647"/>
                <a:gd name="connsiteX292" fmla="*/ 1605140 w 3028183"/>
                <a:gd name="connsiteY292" fmla="*/ 805087 h 1160647"/>
                <a:gd name="connsiteX293" fmla="*/ 1605140 w 3028183"/>
                <a:gd name="connsiteY293" fmla="*/ 789049 h 1160647"/>
                <a:gd name="connsiteX294" fmla="*/ 1673096 w 3028183"/>
                <a:gd name="connsiteY294" fmla="*/ 789049 h 1160647"/>
                <a:gd name="connsiteX295" fmla="*/ 1673096 w 3028183"/>
                <a:gd name="connsiteY295" fmla="*/ 703796 h 1160647"/>
                <a:gd name="connsiteX296" fmla="*/ 1745104 w 3028183"/>
                <a:gd name="connsiteY296" fmla="*/ 703796 h 1160647"/>
                <a:gd name="connsiteX297" fmla="*/ 1745104 w 3028183"/>
                <a:gd name="connsiteY297" fmla="*/ 782564 h 1160647"/>
                <a:gd name="connsiteX298" fmla="*/ 1747008 w 3028183"/>
                <a:gd name="connsiteY298" fmla="*/ 782564 h 1160647"/>
                <a:gd name="connsiteX299" fmla="*/ 1748250 w 3028183"/>
                <a:gd name="connsiteY299" fmla="*/ 805087 h 1160647"/>
                <a:gd name="connsiteX300" fmla="*/ 1757926 w 3028183"/>
                <a:gd name="connsiteY300" fmla="*/ 805087 h 1160647"/>
                <a:gd name="connsiteX301" fmla="*/ 1759168 w 3028183"/>
                <a:gd name="connsiteY301" fmla="*/ 782564 h 1160647"/>
                <a:gd name="connsiteX302" fmla="*/ 1765248 w 3028183"/>
                <a:gd name="connsiteY302" fmla="*/ 782564 h 1160647"/>
                <a:gd name="connsiteX303" fmla="*/ 1766490 w 3028183"/>
                <a:gd name="connsiteY303" fmla="*/ 805087 h 1160647"/>
                <a:gd name="connsiteX304" fmla="*/ 1817112 w 3028183"/>
                <a:gd name="connsiteY304" fmla="*/ 805087 h 1160647"/>
                <a:gd name="connsiteX305" fmla="*/ 1817112 w 3028183"/>
                <a:gd name="connsiteY305" fmla="*/ 642059 h 1160647"/>
                <a:gd name="connsiteX306" fmla="*/ 2014439 w 3028183"/>
                <a:gd name="connsiteY306" fmla="*/ 642059 h 1160647"/>
                <a:gd name="connsiteX307" fmla="*/ 2014439 w 3028183"/>
                <a:gd name="connsiteY307" fmla="*/ 805087 h 1160647"/>
                <a:gd name="connsiteX308" fmla="*/ 2033136 w 3028183"/>
                <a:gd name="connsiteY308" fmla="*/ 805087 h 1160647"/>
                <a:gd name="connsiteX309" fmla="*/ 2033136 w 3028183"/>
                <a:gd name="connsiteY309" fmla="*/ 722394 h 1160647"/>
                <a:gd name="connsiteX310" fmla="*/ 2128256 w 3028183"/>
                <a:gd name="connsiteY310" fmla="*/ 722394 h 1160647"/>
                <a:gd name="connsiteX311" fmla="*/ 2140186 w 3028183"/>
                <a:gd name="connsiteY311" fmla="*/ 404253 h 1160647"/>
                <a:gd name="connsiteX312" fmla="*/ 2128026 w 3028183"/>
                <a:gd name="connsiteY312" fmla="*/ 382635 h 1160647"/>
                <a:gd name="connsiteX313" fmla="*/ 2121946 w 3028183"/>
                <a:gd name="connsiteY313" fmla="*/ 378311 h 1160647"/>
                <a:gd name="connsiteX314" fmla="*/ 2130053 w 3028183"/>
                <a:gd name="connsiteY314" fmla="*/ 354532 h 1160647"/>
                <a:gd name="connsiteX315" fmla="*/ 2130053 w 3028183"/>
                <a:gd name="connsiteY315" fmla="*/ 337238 h 1160647"/>
                <a:gd name="connsiteX316" fmla="*/ 2144240 w 3028183"/>
                <a:gd name="connsiteY316" fmla="*/ 337238 h 1160647"/>
                <a:gd name="connsiteX317" fmla="*/ 2144240 w 3028183"/>
                <a:gd name="connsiteY317" fmla="*/ 315620 h 1160647"/>
                <a:gd name="connsiteX318" fmla="*/ 2146266 w 3028183"/>
                <a:gd name="connsiteY318" fmla="*/ 311296 h 1160647"/>
                <a:gd name="connsiteX319" fmla="*/ 2146266 w 3028183"/>
                <a:gd name="connsiteY319" fmla="*/ 233472 h 1160647"/>
                <a:gd name="connsiteX320" fmla="*/ 2144240 w 3028183"/>
                <a:gd name="connsiteY320" fmla="*/ 226987 h 1160647"/>
                <a:gd name="connsiteX321" fmla="*/ 2150320 w 3028183"/>
                <a:gd name="connsiteY321" fmla="*/ 220501 h 1160647"/>
                <a:gd name="connsiteX322" fmla="*/ 2150320 w 3028183"/>
                <a:gd name="connsiteY322" fmla="*/ 162133 h 1160647"/>
                <a:gd name="connsiteX323" fmla="*/ 2152346 w 3028183"/>
                <a:gd name="connsiteY323" fmla="*/ 157810 h 1160647"/>
                <a:gd name="connsiteX324" fmla="*/ 2152346 w 3028183"/>
                <a:gd name="connsiteY324" fmla="*/ 101604 h 1160647"/>
                <a:gd name="connsiteX325" fmla="*/ 2154373 w 3028183"/>
                <a:gd name="connsiteY325" fmla="*/ 82148 h 1160647"/>
                <a:gd name="connsiteX326" fmla="*/ 2158427 w 3028183"/>
                <a:gd name="connsiteY326" fmla="*/ 99442 h 1160647"/>
                <a:gd name="connsiteX327" fmla="*/ 2160453 w 3028183"/>
                <a:gd name="connsiteY327" fmla="*/ 157810 h 1160647"/>
                <a:gd name="connsiteX328" fmla="*/ 2162480 w 3028183"/>
                <a:gd name="connsiteY328" fmla="*/ 220501 h 1160647"/>
                <a:gd name="connsiteX329" fmla="*/ 2168560 w 3028183"/>
                <a:gd name="connsiteY329" fmla="*/ 226987 h 1160647"/>
                <a:gd name="connsiteX330" fmla="*/ 2166533 w 3028183"/>
                <a:gd name="connsiteY330" fmla="*/ 233472 h 1160647"/>
                <a:gd name="connsiteX331" fmla="*/ 2166533 w 3028183"/>
                <a:gd name="connsiteY331" fmla="*/ 311296 h 1160647"/>
                <a:gd name="connsiteX332" fmla="*/ 2168560 w 3028183"/>
                <a:gd name="connsiteY332" fmla="*/ 315620 h 1160647"/>
                <a:gd name="connsiteX333" fmla="*/ 2168560 w 3028183"/>
                <a:gd name="connsiteY333" fmla="*/ 337238 h 1160647"/>
                <a:gd name="connsiteX334" fmla="*/ 2182747 w 3028183"/>
                <a:gd name="connsiteY334" fmla="*/ 337238 h 1160647"/>
                <a:gd name="connsiteX335" fmla="*/ 2182747 w 3028183"/>
                <a:gd name="connsiteY335" fmla="*/ 354532 h 1160647"/>
                <a:gd name="connsiteX336" fmla="*/ 2190854 w 3028183"/>
                <a:gd name="connsiteY336" fmla="*/ 378311 h 1160647"/>
                <a:gd name="connsiteX337" fmla="*/ 2184774 w 3028183"/>
                <a:gd name="connsiteY337" fmla="*/ 382635 h 1160647"/>
                <a:gd name="connsiteX338" fmla="*/ 2172613 w 3028183"/>
                <a:gd name="connsiteY338" fmla="*/ 404253 h 1160647"/>
                <a:gd name="connsiteX339" fmla="*/ 2180720 w 3028183"/>
                <a:gd name="connsiteY339" fmla="*/ 657181 h 1160647"/>
                <a:gd name="connsiteX340" fmla="*/ 2245574 w 3028183"/>
                <a:gd name="connsiteY340" fmla="*/ 657181 h 1160647"/>
                <a:gd name="connsiteX341" fmla="*/ 2245574 w 3028183"/>
                <a:gd name="connsiteY341" fmla="*/ 732843 h 1160647"/>
                <a:gd name="connsiteX342" fmla="*/ 2253681 w 3028183"/>
                <a:gd name="connsiteY342" fmla="*/ 732843 h 1160647"/>
                <a:gd name="connsiteX343" fmla="*/ 2255708 w 3028183"/>
                <a:gd name="connsiteY343" fmla="*/ 726358 h 1160647"/>
                <a:gd name="connsiteX344" fmla="*/ 2261788 w 3028183"/>
                <a:gd name="connsiteY344" fmla="*/ 726358 h 1160647"/>
                <a:gd name="connsiteX345" fmla="*/ 2263815 w 3028183"/>
                <a:gd name="connsiteY345" fmla="*/ 735005 h 1160647"/>
                <a:gd name="connsiteX346" fmla="*/ 2275975 w 3028183"/>
                <a:gd name="connsiteY346" fmla="*/ 735005 h 1160647"/>
                <a:gd name="connsiteX347" fmla="*/ 2275975 w 3028183"/>
                <a:gd name="connsiteY347" fmla="*/ 728519 h 1160647"/>
                <a:gd name="connsiteX348" fmla="*/ 2298268 w 3028183"/>
                <a:gd name="connsiteY348" fmla="*/ 728519 h 1160647"/>
                <a:gd name="connsiteX349" fmla="*/ 2298268 w 3028183"/>
                <a:gd name="connsiteY349" fmla="*/ 735005 h 1160647"/>
                <a:gd name="connsiteX350" fmla="*/ 2318535 w 3028183"/>
                <a:gd name="connsiteY350" fmla="*/ 735005 h 1160647"/>
                <a:gd name="connsiteX351" fmla="*/ 2318535 w 3028183"/>
                <a:gd name="connsiteY351" fmla="*/ 780402 h 1160647"/>
                <a:gd name="connsiteX352" fmla="*/ 2332722 w 3028183"/>
                <a:gd name="connsiteY352" fmla="*/ 780402 h 1160647"/>
                <a:gd name="connsiteX353" fmla="*/ 2332722 w 3028183"/>
                <a:gd name="connsiteY353" fmla="*/ 767431 h 1160647"/>
                <a:gd name="connsiteX354" fmla="*/ 2348936 w 3028183"/>
                <a:gd name="connsiteY354" fmla="*/ 767431 h 1160647"/>
                <a:gd name="connsiteX355" fmla="*/ 2348936 w 3028183"/>
                <a:gd name="connsiteY355" fmla="*/ 588004 h 1160647"/>
                <a:gd name="connsiteX356" fmla="*/ 2355016 w 3028183"/>
                <a:gd name="connsiteY356" fmla="*/ 581518 h 1160647"/>
                <a:gd name="connsiteX357" fmla="*/ 2427977 w 3028183"/>
                <a:gd name="connsiteY357" fmla="*/ 581518 h 1160647"/>
                <a:gd name="connsiteX358" fmla="*/ 2427977 w 3028183"/>
                <a:gd name="connsiteY358" fmla="*/ 590166 h 1160647"/>
                <a:gd name="connsiteX359" fmla="*/ 2438110 w 3028183"/>
                <a:gd name="connsiteY359" fmla="*/ 590166 h 1160647"/>
                <a:gd name="connsiteX360" fmla="*/ 2438110 w 3028183"/>
                <a:gd name="connsiteY360" fmla="*/ 704740 h 1160647"/>
                <a:gd name="connsiteX361" fmla="*/ 2460404 w 3028183"/>
                <a:gd name="connsiteY361" fmla="*/ 704740 h 1160647"/>
                <a:gd name="connsiteX362" fmla="*/ 2460404 w 3028183"/>
                <a:gd name="connsiteY362" fmla="*/ 637725 h 1160647"/>
                <a:gd name="connsiteX363" fmla="*/ 2486751 w 3028183"/>
                <a:gd name="connsiteY363" fmla="*/ 637725 h 1160647"/>
                <a:gd name="connsiteX364" fmla="*/ 2490804 w 3028183"/>
                <a:gd name="connsiteY364" fmla="*/ 633401 h 1160647"/>
                <a:gd name="connsiteX365" fmla="*/ 2498911 w 3028183"/>
                <a:gd name="connsiteY365" fmla="*/ 633401 h 1160647"/>
                <a:gd name="connsiteX366" fmla="*/ 2502964 w 3028183"/>
                <a:gd name="connsiteY366" fmla="*/ 637725 h 1160647"/>
                <a:gd name="connsiteX367" fmla="*/ 2525258 w 3028183"/>
                <a:gd name="connsiteY367" fmla="*/ 637725 h 1160647"/>
                <a:gd name="connsiteX368" fmla="*/ 2525258 w 3028183"/>
                <a:gd name="connsiteY368" fmla="*/ 520989 h 1160647"/>
                <a:gd name="connsiteX369" fmla="*/ 2582005 w 3028183"/>
                <a:gd name="connsiteY369" fmla="*/ 510180 h 1160647"/>
                <a:gd name="connsiteX370" fmla="*/ 2582005 w 3028183"/>
                <a:gd name="connsiteY370" fmla="*/ 511261 h 1160647"/>
                <a:gd name="connsiteX371" fmla="*/ 2582005 w 3028183"/>
                <a:gd name="connsiteY371" fmla="*/ 518827 h 1160647"/>
                <a:gd name="connsiteX372" fmla="*/ 2608352 w 3028183"/>
                <a:gd name="connsiteY372" fmla="*/ 518827 h 1160647"/>
                <a:gd name="connsiteX373" fmla="*/ 2608352 w 3028183"/>
                <a:gd name="connsiteY373" fmla="*/ 773917 h 1160647"/>
                <a:gd name="connsiteX374" fmla="*/ 2630646 w 3028183"/>
                <a:gd name="connsiteY374" fmla="*/ 773917 h 1160647"/>
                <a:gd name="connsiteX375" fmla="*/ 2630646 w 3028183"/>
                <a:gd name="connsiteY375" fmla="*/ 769593 h 1160647"/>
                <a:gd name="connsiteX376" fmla="*/ 2642806 w 3028183"/>
                <a:gd name="connsiteY376" fmla="*/ 769593 h 1160647"/>
                <a:gd name="connsiteX377" fmla="*/ 2642806 w 3028183"/>
                <a:gd name="connsiteY377" fmla="*/ 773917 h 1160647"/>
                <a:gd name="connsiteX378" fmla="*/ 2667126 w 3028183"/>
                <a:gd name="connsiteY378" fmla="*/ 773917 h 1160647"/>
                <a:gd name="connsiteX379" fmla="*/ 2667126 w 3028183"/>
                <a:gd name="connsiteY379" fmla="*/ 760946 h 1160647"/>
                <a:gd name="connsiteX380" fmla="*/ 2695500 w 3028183"/>
                <a:gd name="connsiteY380" fmla="*/ 760946 h 1160647"/>
                <a:gd name="connsiteX381" fmla="*/ 2707660 w 3028183"/>
                <a:gd name="connsiteY381" fmla="*/ 756622 h 1160647"/>
                <a:gd name="connsiteX382" fmla="*/ 2727927 w 3028183"/>
                <a:gd name="connsiteY382" fmla="*/ 760946 h 1160647"/>
                <a:gd name="connsiteX383" fmla="*/ 2727927 w 3028183"/>
                <a:gd name="connsiteY383" fmla="*/ 743652 h 1160647"/>
                <a:gd name="connsiteX384" fmla="*/ 2736034 w 3028183"/>
                <a:gd name="connsiteY384" fmla="*/ 743652 h 1160647"/>
                <a:gd name="connsiteX385" fmla="*/ 2736034 w 3028183"/>
                <a:gd name="connsiteY385" fmla="*/ 730681 h 1160647"/>
                <a:gd name="connsiteX386" fmla="*/ 2792781 w 3028183"/>
                <a:gd name="connsiteY386" fmla="*/ 730681 h 1160647"/>
                <a:gd name="connsiteX387" fmla="*/ 2792781 w 3028183"/>
                <a:gd name="connsiteY387" fmla="*/ 700416 h 1160647"/>
                <a:gd name="connsiteX388" fmla="*/ 2811021 w 3028183"/>
                <a:gd name="connsiteY388" fmla="*/ 700416 h 1160647"/>
                <a:gd name="connsiteX389" fmla="*/ 2811021 w 3028183"/>
                <a:gd name="connsiteY389" fmla="*/ 693931 h 1160647"/>
                <a:gd name="connsiteX390" fmla="*/ 2823181 w 3028183"/>
                <a:gd name="connsiteY390" fmla="*/ 693931 h 1160647"/>
                <a:gd name="connsiteX391" fmla="*/ 2823181 w 3028183"/>
                <a:gd name="connsiteY391" fmla="*/ 700416 h 1160647"/>
                <a:gd name="connsiteX392" fmla="*/ 2839395 w 3028183"/>
                <a:gd name="connsiteY392" fmla="*/ 700416 h 1160647"/>
                <a:gd name="connsiteX393" fmla="*/ 2839395 w 3028183"/>
                <a:gd name="connsiteY393" fmla="*/ 750137 h 1160647"/>
                <a:gd name="connsiteX394" fmla="*/ 2871822 w 3028183"/>
                <a:gd name="connsiteY394" fmla="*/ 750137 h 1160647"/>
                <a:gd name="connsiteX395" fmla="*/ 2871822 w 3028183"/>
                <a:gd name="connsiteY395" fmla="*/ 724196 h 1160647"/>
                <a:gd name="connsiteX396" fmla="*/ 2910329 w 3028183"/>
                <a:gd name="connsiteY396" fmla="*/ 724196 h 1160647"/>
                <a:gd name="connsiteX397" fmla="*/ 2910329 w 3028183"/>
                <a:gd name="connsiteY397" fmla="*/ 693931 h 1160647"/>
                <a:gd name="connsiteX398" fmla="*/ 2958970 w 3028183"/>
                <a:gd name="connsiteY398" fmla="*/ 693931 h 1160647"/>
                <a:gd name="connsiteX399" fmla="*/ 2958970 w 3028183"/>
                <a:gd name="connsiteY399" fmla="*/ 805087 h 1160647"/>
                <a:gd name="connsiteX400" fmla="*/ 2958970 w 3028183"/>
                <a:gd name="connsiteY400" fmla="*/ 818866 h 1160647"/>
                <a:gd name="connsiteX401" fmla="*/ 3024845 w 3028183"/>
                <a:gd name="connsiteY401" fmla="*/ 818866 h 1160647"/>
                <a:gd name="connsiteX402" fmla="*/ 3028183 w 3028183"/>
                <a:gd name="connsiteY402" fmla="*/ 1160647 h 1160647"/>
                <a:gd name="connsiteX403" fmla="*/ 2054 w 3028183"/>
                <a:gd name="connsiteY403" fmla="*/ 1158314 h 1160647"/>
                <a:gd name="connsiteX404" fmla="*/ 0 w 3028183"/>
                <a:gd name="connsiteY404" fmla="*/ 724196 h 1160647"/>
                <a:gd name="connsiteX405" fmla="*/ 20267 w 3028183"/>
                <a:gd name="connsiteY405" fmla="*/ 724196 h 1160647"/>
                <a:gd name="connsiteX406" fmla="*/ 20774 w 3028183"/>
                <a:gd name="connsiteY406" fmla="*/ 723115 h 1160647"/>
                <a:gd name="connsiteX407" fmla="*/ 24320 w 3028183"/>
                <a:gd name="connsiteY407" fmla="*/ 715549 h 1160647"/>
                <a:gd name="connsiteX408" fmla="*/ 26094 w 3028183"/>
                <a:gd name="connsiteY408" fmla="*/ 715819 h 1160647"/>
                <a:gd name="connsiteX409" fmla="*/ 38507 w 3028183"/>
                <a:gd name="connsiteY409" fmla="*/ 717710 h 1160647"/>
                <a:gd name="connsiteX410" fmla="*/ 39014 w 3028183"/>
                <a:gd name="connsiteY410" fmla="*/ 719062 h 1160647"/>
                <a:gd name="connsiteX411" fmla="*/ 42560 w 3028183"/>
                <a:gd name="connsiteY411" fmla="*/ 728519 h 1160647"/>
                <a:gd name="connsiteX412" fmla="*/ 68907 w 3028183"/>
                <a:gd name="connsiteY412" fmla="*/ 730681 h 1160647"/>
                <a:gd name="connsiteX413" fmla="*/ 68907 w 3028183"/>
                <a:gd name="connsiteY413" fmla="*/ 607460 h 1160647"/>
                <a:gd name="connsiteX414" fmla="*/ 70934 w 3028183"/>
                <a:gd name="connsiteY414" fmla="*/ 607460 h 1160647"/>
                <a:gd name="connsiteX415" fmla="*/ 85121 w 3028183"/>
                <a:gd name="connsiteY415" fmla="*/ 607460 h 1160647"/>
                <a:gd name="connsiteX416" fmla="*/ 85121 w 3028183"/>
                <a:gd name="connsiteY416" fmla="*/ 471268 h 1160647"/>
                <a:gd name="connsiteX417" fmla="*/ 86894 w 3028183"/>
                <a:gd name="connsiteY417" fmla="*/ 471268 h 1160647"/>
                <a:gd name="connsiteX418" fmla="*/ 99308 w 3028183"/>
                <a:gd name="connsiteY418" fmla="*/ 471268 h 1160647"/>
                <a:gd name="connsiteX419" fmla="*/ 99308 w 3028183"/>
                <a:gd name="connsiteY419" fmla="*/ 356694 h 1160647"/>
                <a:gd name="connsiteX420" fmla="*/ 103361 w 3028183"/>
                <a:gd name="connsiteY420" fmla="*/ 328590 h 1160647"/>
                <a:gd name="connsiteX421" fmla="*/ 105388 w 3028183"/>
                <a:gd name="connsiteY421" fmla="*/ 328590 h 1160647"/>
                <a:gd name="connsiteX422" fmla="*/ 119575 w 3028183"/>
                <a:gd name="connsiteY422" fmla="*/ 328590 h 1160647"/>
                <a:gd name="connsiteX423" fmla="*/ 156055 w 3028183"/>
                <a:gd name="connsiteY423" fmla="*/ 246443 h 1160647"/>
                <a:gd name="connsiteX424" fmla="*/ 160109 w 3028183"/>
                <a:gd name="connsiteY424" fmla="*/ 0 h 1160647"/>
                <a:gd name="connsiteX0" fmla="*/ 160109 w 3028183"/>
                <a:gd name="connsiteY0" fmla="*/ 0 h 1160647"/>
                <a:gd name="connsiteX1" fmla="*/ 162135 w 3028183"/>
                <a:gd name="connsiteY1" fmla="*/ 246443 h 1160647"/>
                <a:gd name="connsiteX2" fmla="*/ 200642 w 3028183"/>
                <a:gd name="connsiteY2" fmla="*/ 326429 h 1160647"/>
                <a:gd name="connsiteX3" fmla="*/ 202669 w 3028183"/>
                <a:gd name="connsiteY3" fmla="*/ 326429 h 1160647"/>
                <a:gd name="connsiteX4" fmla="*/ 216856 w 3028183"/>
                <a:gd name="connsiteY4" fmla="*/ 326429 h 1160647"/>
                <a:gd name="connsiteX5" fmla="*/ 216856 w 3028183"/>
                <a:gd name="connsiteY5" fmla="*/ 350208 h 1160647"/>
                <a:gd name="connsiteX6" fmla="*/ 217363 w 3028183"/>
                <a:gd name="connsiteY6" fmla="*/ 351019 h 1160647"/>
                <a:gd name="connsiteX7" fmla="*/ 220909 w 3028183"/>
                <a:gd name="connsiteY7" fmla="*/ 356694 h 1160647"/>
                <a:gd name="connsiteX8" fmla="*/ 220909 w 3028183"/>
                <a:gd name="connsiteY8" fmla="*/ 471268 h 1160647"/>
                <a:gd name="connsiteX9" fmla="*/ 223189 w 3028183"/>
                <a:gd name="connsiteY9" fmla="*/ 471268 h 1160647"/>
                <a:gd name="connsiteX10" fmla="*/ 239150 w 3028183"/>
                <a:gd name="connsiteY10" fmla="*/ 471268 h 1160647"/>
                <a:gd name="connsiteX11" fmla="*/ 239150 w 3028183"/>
                <a:gd name="connsiteY11" fmla="*/ 611783 h 1160647"/>
                <a:gd name="connsiteX12" fmla="*/ 240670 w 3028183"/>
                <a:gd name="connsiteY12" fmla="*/ 611513 h 1160647"/>
                <a:gd name="connsiteX13" fmla="*/ 251310 w 3028183"/>
                <a:gd name="connsiteY13" fmla="*/ 609622 h 1160647"/>
                <a:gd name="connsiteX14" fmla="*/ 249283 w 3028183"/>
                <a:gd name="connsiteY14" fmla="*/ 698254 h 1160647"/>
                <a:gd name="connsiteX15" fmla="*/ 250803 w 3028183"/>
                <a:gd name="connsiteY15" fmla="*/ 698525 h 1160647"/>
                <a:gd name="connsiteX16" fmla="*/ 261443 w 3028183"/>
                <a:gd name="connsiteY16" fmla="*/ 700416 h 1160647"/>
                <a:gd name="connsiteX17" fmla="*/ 261696 w 3028183"/>
                <a:gd name="connsiteY17" fmla="*/ 701227 h 1160647"/>
                <a:gd name="connsiteX18" fmla="*/ 263470 w 3028183"/>
                <a:gd name="connsiteY18" fmla="*/ 706902 h 1160647"/>
                <a:gd name="connsiteX19" fmla="*/ 264230 w 3028183"/>
                <a:gd name="connsiteY19" fmla="*/ 704470 h 1160647"/>
                <a:gd name="connsiteX20" fmla="*/ 269550 w 3028183"/>
                <a:gd name="connsiteY20" fmla="*/ 687446 h 1160647"/>
                <a:gd name="connsiteX21" fmla="*/ 271323 w 3028183"/>
                <a:gd name="connsiteY21" fmla="*/ 687446 h 1160647"/>
                <a:gd name="connsiteX22" fmla="*/ 283737 w 3028183"/>
                <a:gd name="connsiteY22" fmla="*/ 687446 h 1160647"/>
                <a:gd name="connsiteX23" fmla="*/ 283737 w 3028183"/>
                <a:gd name="connsiteY23" fmla="*/ 719872 h 1160647"/>
                <a:gd name="connsiteX24" fmla="*/ 284750 w 3028183"/>
                <a:gd name="connsiteY24" fmla="*/ 720413 h 1160647"/>
                <a:gd name="connsiteX25" fmla="*/ 291844 w 3028183"/>
                <a:gd name="connsiteY25" fmla="*/ 724196 h 1160647"/>
                <a:gd name="connsiteX26" fmla="*/ 291844 w 3028183"/>
                <a:gd name="connsiteY26" fmla="*/ 725547 h 1160647"/>
                <a:gd name="connsiteX27" fmla="*/ 291844 w 3028183"/>
                <a:gd name="connsiteY27" fmla="*/ 735005 h 1160647"/>
                <a:gd name="connsiteX28" fmla="*/ 336431 w 3028183"/>
                <a:gd name="connsiteY28" fmla="*/ 735005 h 1160647"/>
                <a:gd name="connsiteX29" fmla="*/ 336431 w 3028183"/>
                <a:gd name="connsiteY29" fmla="*/ 736086 h 1160647"/>
                <a:gd name="connsiteX30" fmla="*/ 336431 w 3028183"/>
                <a:gd name="connsiteY30" fmla="*/ 743652 h 1160647"/>
                <a:gd name="connsiteX31" fmla="*/ 338457 w 3028183"/>
                <a:gd name="connsiteY31" fmla="*/ 743652 h 1160647"/>
                <a:gd name="connsiteX32" fmla="*/ 352644 w 3028183"/>
                <a:gd name="connsiteY32" fmla="*/ 743652 h 1160647"/>
                <a:gd name="connsiteX33" fmla="*/ 352644 w 3028183"/>
                <a:gd name="connsiteY33" fmla="*/ 713387 h 1160647"/>
                <a:gd name="connsiteX34" fmla="*/ 397231 w 3028183"/>
                <a:gd name="connsiteY34" fmla="*/ 713387 h 1160647"/>
                <a:gd name="connsiteX35" fmla="*/ 397231 w 3028183"/>
                <a:gd name="connsiteY35" fmla="*/ 712036 h 1160647"/>
                <a:gd name="connsiteX36" fmla="*/ 397231 w 3028183"/>
                <a:gd name="connsiteY36" fmla="*/ 702578 h 1160647"/>
                <a:gd name="connsiteX37" fmla="*/ 398245 w 3028183"/>
                <a:gd name="connsiteY37" fmla="*/ 702578 h 1160647"/>
                <a:gd name="connsiteX38" fmla="*/ 405338 w 3028183"/>
                <a:gd name="connsiteY38" fmla="*/ 702578 h 1160647"/>
                <a:gd name="connsiteX39" fmla="*/ 405338 w 3028183"/>
                <a:gd name="connsiteY39" fmla="*/ 700687 h 1160647"/>
                <a:gd name="connsiteX40" fmla="*/ 405338 w 3028183"/>
                <a:gd name="connsiteY40" fmla="*/ 687446 h 1160647"/>
                <a:gd name="connsiteX41" fmla="*/ 406098 w 3028183"/>
                <a:gd name="connsiteY41" fmla="*/ 687446 h 1160647"/>
                <a:gd name="connsiteX42" fmla="*/ 411418 w 3028183"/>
                <a:gd name="connsiteY42" fmla="*/ 687446 h 1160647"/>
                <a:gd name="connsiteX43" fmla="*/ 411418 w 3028183"/>
                <a:gd name="connsiteY43" fmla="*/ 686365 h 1160647"/>
                <a:gd name="connsiteX44" fmla="*/ 411418 w 3028183"/>
                <a:gd name="connsiteY44" fmla="*/ 678798 h 1160647"/>
                <a:gd name="connsiteX45" fmla="*/ 413445 w 3028183"/>
                <a:gd name="connsiteY45" fmla="*/ 678798 h 1160647"/>
                <a:gd name="connsiteX46" fmla="*/ 427632 w 3028183"/>
                <a:gd name="connsiteY46" fmla="*/ 678798 h 1160647"/>
                <a:gd name="connsiteX47" fmla="*/ 427632 w 3028183"/>
                <a:gd name="connsiteY47" fmla="*/ 679879 h 1160647"/>
                <a:gd name="connsiteX48" fmla="*/ 427632 w 3028183"/>
                <a:gd name="connsiteY48" fmla="*/ 687446 h 1160647"/>
                <a:gd name="connsiteX49" fmla="*/ 449925 w 3028183"/>
                <a:gd name="connsiteY49" fmla="*/ 687446 h 1160647"/>
                <a:gd name="connsiteX50" fmla="*/ 449925 w 3028183"/>
                <a:gd name="connsiteY50" fmla="*/ 685554 h 1160647"/>
                <a:gd name="connsiteX51" fmla="*/ 449925 w 3028183"/>
                <a:gd name="connsiteY51" fmla="*/ 672313 h 1160647"/>
                <a:gd name="connsiteX52" fmla="*/ 451699 w 3028183"/>
                <a:gd name="connsiteY52" fmla="*/ 672313 h 1160647"/>
                <a:gd name="connsiteX53" fmla="*/ 464112 w 3028183"/>
                <a:gd name="connsiteY53" fmla="*/ 672313 h 1160647"/>
                <a:gd name="connsiteX54" fmla="*/ 464112 w 3028183"/>
                <a:gd name="connsiteY54" fmla="*/ 696093 h 1160647"/>
                <a:gd name="connsiteX55" fmla="*/ 465126 w 3028183"/>
                <a:gd name="connsiteY55" fmla="*/ 696093 h 1160647"/>
                <a:gd name="connsiteX56" fmla="*/ 472219 w 3028183"/>
                <a:gd name="connsiteY56" fmla="*/ 696093 h 1160647"/>
                <a:gd name="connsiteX57" fmla="*/ 472219 w 3028183"/>
                <a:gd name="connsiteY57" fmla="*/ 695012 h 1160647"/>
                <a:gd name="connsiteX58" fmla="*/ 472219 w 3028183"/>
                <a:gd name="connsiteY58" fmla="*/ 687446 h 1160647"/>
                <a:gd name="connsiteX59" fmla="*/ 473992 w 3028183"/>
                <a:gd name="connsiteY59" fmla="*/ 687446 h 1160647"/>
                <a:gd name="connsiteX60" fmla="*/ 486406 w 3028183"/>
                <a:gd name="connsiteY60" fmla="*/ 687446 h 1160647"/>
                <a:gd name="connsiteX61" fmla="*/ 486406 w 3028183"/>
                <a:gd name="connsiteY61" fmla="*/ 713387 h 1160647"/>
                <a:gd name="connsiteX62" fmla="*/ 488433 w 3028183"/>
                <a:gd name="connsiteY62" fmla="*/ 713387 h 1160647"/>
                <a:gd name="connsiteX63" fmla="*/ 502619 w 3028183"/>
                <a:gd name="connsiteY63" fmla="*/ 713387 h 1160647"/>
                <a:gd name="connsiteX64" fmla="*/ 502619 w 3028183"/>
                <a:gd name="connsiteY64" fmla="*/ 715008 h 1160647"/>
                <a:gd name="connsiteX65" fmla="*/ 502619 w 3028183"/>
                <a:gd name="connsiteY65" fmla="*/ 726358 h 1160647"/>
                <a:gd name="connsiteX66" fmla="*/ 503379 w 3028183"/>
                <a:gd name="connsiteY66" fmla="*/ 726358 h 1160647"/>
                <a:gd name="connsiteX67" fmla="*/ 508700 w 3028183"/>
                <a:gd name="connsiteY67" fmla="*/ 726358 h 1160647"/>
                <a:gd name="connsiteX68" fmla="*/ 508700 w 3028183"/>
                <a:gd name="connsiteY68" fmla="*/ 725547 h 1160647"/>
                <a:gd name="connsiteX69" fmla="*/ 508700 w 3028183"/>
                <a:gd name="connsiteY69" fmla="*/ 719872 h 1160647"/>
                <a:gd name="connsiteX70" fmla="*/ 539100 w 3028183"/>
                <a:gd name="connsiteY70" fmla="*/ 719872 h 1160647"/>
                <a:gd name="connsiteX71" fmla="*/ 539100 w 3028183"/>
                <a:gd name="connsiteY71" fmla="*/ 743652 h 1160647"/>
                <a:gd name="connsiteX72" fmla="*/ 540113 w 3028183"/>
                <a:gd name="connsiteY72" fmla="*/ 743652 h 1160647"/>
                <a:gd name="connsiteX73" fmla="*/ 547207 w 3028183"/>
                <a:gd name="connsiteY73" fmla="*/ 743652 h 1160647"/>
                <a:gd name="connsiteX74" fmla="*/ 547207 w 3028183"/>
                <a:gd name="connsiteY74" fmla="*/ 744733 h 1160647"/>
                <a:gd name="connsiteX75" fmla="*/ 547207 w 3028183"/>
                <a:gd name="connsiteY75" fmla="*/ 752299 h 1160647"/>
                <a:gd name="connsiteX76" fmla="*/ 547967 w 3028183"/>
                <a:gd name="connsiteY76" fmla="*/ 752299 h 1160647"/>
                <a:gd name="connsiteX77" fmla="*/ 553287 w 3028183"/>
                <a:gd name="connsiteY77" fmla="*/ 752299 h 1160647"/>
                <a:gd name="connsiteX78" fmla="*/ 553287 w 3028183"/>
                <a:gd name="connsiteY78" fmla="*/ 750137 h 1160647"/>
                <a:gd name="connsiteX79" fmla="*/ 553287 w 3028183"/>
                <a:gd name="connsiteY79" fmla="*/ 735005 h 1160647"/>
                <a:gd name="connsiteX80" fmla="*/ 554300 w 3028183"/>
                <a:gd name="connsiteY80" fmla="*/ 735005 h 1160647"/>
                <a:gd name="connsiteX81" fmla="*/ 561394 w 3028183"/>
                <a:gd name="connsiteY81" fmla="*/ 735005 h 1160647"/>
                <a:gd name="connsiteX82" fmla="*/ 561394 w 3028183"/>
                <a:gd name="connsiteY82" fmla="*/ 736086 h 1160647"/>
                <a:gd name="connsiteX83" fmla="*/ 561394 w 3028183"/>
                <a:gd name="connsiteY83" fmla="*/ 743652 h 1160647"/>
                <a:gd name="connsiteX84" fmla="*/ 566714 w 3028183"/>
                <a:gd name="connsiteY84" fmla="*/ 741659 h 1160647"/>
                <a:gd name="connsiteX85" fmla="*/ 567474 w 3028183"/>
                <a:gd name="connsiteY85" fmla="*/ 740679 h 1160647"/>
                <a:gd name="connsiteX86" fmla="*/ 567474 w 3028183"/>
                <a:gd name="connsiteY86" fmla="*/ 735005 h 1160647"/>
                <a:gd name="connsiteX87" fmla="*/ 605981 w 3028183"/>
                <a:gd name="connsiteY87" fmla="*/ 735005 h 1160647"/>
                <a:gd name="connsiteX88" fmla="*/ 605981 w 3028183"/>
                <a:gd name="connsiteY88" fmla="*/ 758784 h 1160647"/>
                <a:gd name="connsiteX89" fmla="*/ 608007 w 3028183"/>
                <a:gd name="connsiteY89" fmla="*/ 758784 h 1160647"/>
                <a:gd name="connsiteX90" fmla="*/ 622194 w 3028183"/>
                <a:gd name="connsiteY90" fmla="*/ 758784 h 1160647"/>
                <a:gd name="connsiteX91" fmla="*/ 622194 w 3028183"/>
                <a:gd name="connsiteY91" fmla="*/ 759865 h 1160647"/>
                <a:gd name="connsiteX92" fmla="*/ 622194 w 3028183"/>
                <a:gd name="connsiteY92" fmla="*/ 767431 h 1160647"/>
                <a:gd name="connsiteX93" fmla="*/ 623968 w 3028183"/>
                <a:gd name="connsiteY93" fmla="*/ 767431 h 1160647"/>
                <a:gd name="connsiteX94" fmla="*/ 636381 w 3028183"/>
                <a:gd name="connsiteY94" fmla="*/ 767431 h 1160647"/>
                <a:gd name="connsiteX95" fmla="*/ 636381 w 3028183"/>
                <a:gd name="connsiteY95" fmla="*/ 743652 h 1160647"/>
                <a:gd name="connsiteX96" fmla="*/ 637394 w 3028183"/>
                <a:gd name="connsiteY96" fmla="*/ 743652 h 1160647"/>
                <a:gd name="connsiteX97" fmla="*/ 644488 w 3028183"/>
                <a:gd name="connsiteY97" fmla="*/ 743652 h 1160647"/>
                <a:gd name="connsiteX98" fmla="*/ 644488 w 3028183"/>
                <a:gd name="connsiteY98" fmla="*/ 711225 h 1160647"/>
                <a:gd name="connsiteX99" fmla="*/ 645501 w 3028183"/>
                <a:gd name="connsiteY99" fmla="*/ 711225 h 1160647"/>
                <a:gd name="connsiteX100" fmla="*/ 652595 w 3028183"/>
                <a:gd name="connsiteY100" fmla="*/ 711225 h 1160647"/>
                <a:gd name="connsiteX101" fmla="*/ 652595 w 3028183"/>
                <a:gd name="connsiteY101" fmla="*/ 709334 h 1160647"/>
                <a:gd name="connsiteX102" fmla="*/ 652595 w 3028183"/>
                <a:gd name="connsiteY102" fmla="*/ 696093 h 1160647"/>
                <a:gd name="connsiteX103" fmla="*/ 651328 w 3028183"/>
                <a:gd name="connsiteY103" fmla="*/ 694471 h 1160647"/>
                <a:gd name="connsiteX104" fmla="*/ 656648 w 3028183"/>
                <a:gd name="connsiteY104" fmla="*/ 683122 h 1160647"/>
                <a:gd name="connsiteX105" fmla="*/ 664755 w 3028183"/>
                <a:gd name="connsiteY105" fmla="*/ 711225 h 1160647"/>
                <a:gd name="connsiteX106" fmla="*/ 665515 w 3028183"/>
                <a:gd name="connsiteY106" fmla="*/ 711225 h 1160647"/>
                <a:gd name="connsiteX107" fmla="*/ 670835 w 3028183"/>
                <a:gd name="connsiteY107" fmla="*/ 711225 h 1160647"/>
                <a:gd name="connsiteX108" fmla="*/ 670835 w 3028183"/>
                <a:gd name="connsiteY108" fmla="*/ 605298 h 1160647"/>
                <a:gd name="connsiteX109" fmla="*/ 672355 w 3028183"/>
                <a:gd name="connsiteY109" fmla="*/ 605298 h 1160647"/>
                <a:gd name="connsiteX110" fmla="*/ 682995 w 3028183"/>
                <a:gd name="connsiteY110" fmla="*/ 605298 h 1160647"/>
                <a:gd name="connsiteX111" fmla="*/ 682995 w 3028183"/>
                <a:gd name="connsiteY111" fmla="*/ 557739 h 1160647"/>
                <a:gd name="connsiteX112" fmla="*/ 709342 w 3028183"/>
                <a:gd name="connsiteY112" fmla="*/ 557739 h 1160647"/>
                <a:gd name="connsiteX113" fmla="*/ 709342 w 3028183"/>
                <a:gd name="connsiteY113" fmla="*/ 536121 h 1160647"/>
                <a:gd name="connsiteX114" fmla="*/ 743796 w 3028183"/>
                <a:gd name="connsiteY114" fmla="*/ 536121 h 1160647"/>
                <a:gd name="connsiteX115" fmla="*/ 743796 w 3028183"/>
                <a:gd name="connsiteY115" fmla="*/ 538553 h 1160647"/>
                <a:gd name="connsiteX116" fmla="*/ 743796 w 3028183"/>
                <a:gd name="connsiteY116" fmla="*/ 555577 h 1160647"/>
                <a:gd name="connsiteX117" fmla="*/ 746076 w 3028183"/>
                <a:gd name="connsiteY117" fmla="*/ 555577 h 1160647"/>
                <a:gd name="connsiteX118" fmla="*/ 762036 w 3028183"/>
                <a:gd name="connsiteY118" fmla="*/ 555577 h 1160647"/>
                <a:gd name="connsiteX119" fmla="*/ 762036 w 3028183"/>
                <a:gd name="connsiteY119" fmla="*/ 603136 h 1160647"/>
                <a:gd name="connsiteX120" fmla="*/ 763049 w 3028183"/>
                <a:gd name="connsiteY120" fmla="*/ 603136 h 1160647"/>
                <a:gd name="connsiteX121" fmla="*/ 770143 w 3028183"/>
                <a:gd name="connsiteY121" fmla="*/ 603136 h 1160647"/>
                <a:gd name="connsiteX122" fmla="*/ 784330 w 3028183"/>
                <a:gd name="connsiteY122" fmla="*/ 607460 h 1160647"/>
                <a:gd name="connsiteX123" fmla="*/ 784330 w 3028183"/>
                <a:gd name="connsiteY123" fmla="*/ 646372 h 1160647"/>
                <a:gd name="connsiteX124" fmla="*/ 785343 w 3028183"/>
                <a:gd name="connsiteY124" fmla="*/ 646372 h 1160647"/>
                <a:gd name="connsiteX125" fmla="*/ 792436 w 3028183"/>
                <a:gd name="connsiteY125" fmla="*/ 646372 h 1160647"/>
                <a:gd name="connsiteX126" fmla="*/ 792436 w 3028183"/>
                <a:gd name="connsiteY126" fmla="*/ 647993 h 1160647"/>
                <a:gd name="connsiteX127" fmla="*/ 792436 w 3028183"/>
                <a:gd name="connsiteY127" fmla="*/ 659342 h 1160647"/>
                <a:gd name="connsiteX128" fmla="*/ 794463 w 3028183"/>
                <a:gd name="connsiteY128" fmla="*/ 659342 h 1160647"/>
                <a:gd name="connsiteX129" fmla="*/ 808650 w 3028183"/>
                <a:gd name="connsiteY129" fmla="*/ 659342 h 1160647"/>
                <a:gd name="connsiteX130" fmla="*/ 814730 w 3028183"/>
                <a:gd name="connsiteY130" fmla="*/ 665828 h 1160647"/>
                <a:gd name="connsiteX131" fmla="*/ 814730 w 3028183"/>
                <a:gd name="connsiteY131" fmla="*/ 687446 h 1160647"/>
                <a:gd name="connsiteX132" fmla="*/ 817010 w 3028183"/>
                <a:gd name="connsiteY132" fmla="*/ 687446 h 1160647"/>
                <a:gd name="connsiteX133" fmla="*/ 832970 w 3028183"/>
                <a:gd name="connsiteY133" fmla="*/ 687446 h 1160647"/>
                <a:gd name="connsiteX134" fmla="*/ 832970 w 3028183"/>
                <a:gd name="connsiteY134" fmla="*/ 688526 h 1160647"/>
                <a:gd name="connsiteX135" fmla="*/ 832970 w 3028183"/>
                <a:gd name="connsiteY135" fmla="*/ 696093 h 1160647"/>
                <a:gd name="connsiteX136" fmla="*/ 834237 w 3028183"/>
                <a:gd name="connsiteY136" fmla="*/ 696093 h 1160647"/>
                <a:gd name="connsiteX137" fmla="*/ 843104 w 3028183"/>
                <a:gd name="connsiteY137" fmla="*/ 696093 h 1160647"/>
                <a:gd name="connsiteX138" fmla="*/ 843104 w 3028183"/>
                <a:gd name="connsiteY138" fmla="*/ 698254 h 1160647"/>
                <a:gd name="connsiteX139" fmla="*/ 843104 w 3028183"/>
                <a:gd name="connsiteY139" fmla="*/ 713387 h 1160647"/>
                <a:gd name="connsiteX140" fmla="*/ 847157 w 3028183"/>
                <a:gd name="connsiteY140" fmla="*/ 711495 h 1160647"/>
                <a:gd name="connsiteX141" fmla="*/ 847157 w 3028183"/>
                <a:gd name="connsiteY141" fmla="*/ 698254 h 1160647"/>
                <a:gd name="connsiteX142" fmla="*/ 848170 w 3028183"/>
                <a:gd name="connsiteY142" fmla="*/ 698254 h 1160647"/>
                <a:gd name="connsiteX143" fmla="*/ 855264 w 3028183"/>
                <a:gd name="connsiteY143" fmla="*/ 698254 h 1160647"/>
                <a:gd name="connsiteX144" fmla="*/ 855264 w 3028183"/>
                <a:gd name="connsiteY144" fmla="*/ 699876 h 1160647"/>
                <a:gd name="connsiteX145" fmla="*/ 855264 w 3028183"/>
                <a:gd name="connsiteY145" fmla="*/ 711225 h 1160647"/>
                <a:gd name="connsiteX146" fmla="*/ 856024 w 3028183"/>
                <a:gd name="connsiteY146" fmla="*/ 711225 h 1160647"/>
                <a:gd name="connsiteX147" fmla="*/ 861344 w 3028183"/>
                <a:gd name="connsiteY147" fmla="*/ 711225 h 1160647"/>
                <a:gd name="connsiteX148" fmla="*/ 909984 w 3028183"/>
                <a:gd name="connsiteY148" fmla="*/ 706902 h 1160647"/>
                <a:gd name="connsiteX149" fmla="*/ 909984 w 3028183"/>
                <a:gd name="connsiteY149" fmla="*/ 708253 h 1160647"/>
                <a:gd name="connsiteX150" fmla="*/ 909984 w 3028183"/>
                <a:gd name="connsiteY150" fmla="*/ 717710 h 1160647"/>
                <a:gd name="connsiteX151" fmla="*/ 910744 w 3028183"/>
                <a:gd name="connsiteY151" fmla="*/ 717710 h 1160647"/>
                <a:gd name="connsiteX152" fmla="*/ 916065 w 3028183"/>
                <a:gd name="connsiteY152" fmla="*/ 717710 h 1160647"/>
                <a:gd name="connsiteX153" fmla="*/ 916065 w 3028183"/>
                <a:gd name="connsiteY153" fmla="*/ 719872 h 1160647"/>
                <a:gd name="connsiteX154" fmla="*/ 916065 w 3028183"/>
                <a:gd name="connsiteY154" fmla="*/ 735005 h 1160647"/>
                <a:gd name="connsiteX155" fmla="*/ 918091 w 3028183"/>
                <a:gd name="connsiteY155" fmla="*/ 733654 h 1160647"/>
                <a:gd name="connsiteX156" fmla="*/ 932278 w 3028183"/>
                <a:gd name="connsiteY156" fmla="*/ 724196 h 1160647"/>
                <a:gd name="connsiteX157" fmla="*/ 938358 w 3028183"/>
                <a:gd name="connsiteY157" fmla="*/ 683122 h 1160647"/>
                <a:gd name="connsiteX158" fmla="*/ 939118 w 3028183"/>
                <a:gd name="connsiteY158" fmla="*/ 682852 h 1160647"/>
                <a:gd name="connsiteX159" fmla="*/ 944438 w 3028183"/>
                <a:gd name="connsiteY159" fmla="*/ 680960 h 1160647"/>
                <a:gd name="connsiteX160" fmla="*/ 946465 w 3028183"/>
                <a:gd name="connsiteY160" fmla="*/ 611783 h 1160647"/>
                <a:gd name="connsiteX161" fmla="*/ 948492 w 3028183"/>
                <a:gd name="connsiteY161" fmla="*/ 680960 h 1160647"/>
                <a:gd name="connsiteX162" fmla="*/ 949252 w 3028183"/>
                <a:gd name="connsiteY162" fmla="*/ 681230 h 1160647"/>
                <a:gd name="connsiteX163" fmla="*/ 954572 w 3028183"/>
                <a:gd name="connsiteY163" fmla="*/ 683122 h 1160647"/>
                <a:gd name="connsiteX164" fmla="*/ 954572 w 3028183"/>
                <a:gd name="connsiteY164" fmla="*/ 596651 h 1160647"/>
                <a:gd name="connsiteX165" fmla="*/ 958625 w 3028183"/>
                <a:gd name="connsiteY165" fmla="*/ 564224 h 1160647"/>
                <a:gd name="connsiteX166" fmla="*/ 997132 w 3028183"/>
                <a:gd name="connsiteY166" fmla="*/ 564224 h 1160647"/>
                <a:gd name="connsiteX167" fmla="*/ 997132 w 3028183"/>
                <a:gd name="connsiteY167" fmla="*/ 596651 h 1160647"/>
                <a:gd name="connsiteX168" fmla="*/ 997892 w 3028183"/>
                <a:gd name="connsiteY168" fmla="*/ 596651 h 1160647"/>
                <a:gd name="connsiteX169" fmla="*/ 1003212 w 3028183"/>
                <a:gd name="connsiteY169" fmla="*/ 596651 h 1160647"/>
                <a:gd name="connsiteX170" fmla="*/ 1003212 w 3028183"/>
                <a:gd name="connsiteY170" fmla="*/ 514503 h 1160647"/>
                <a:gd name="connsiteX171" fmla="*/ 1004986 w 3028183"/>
                <a:gd name="connsiteY171" fmla="*/ 514503 h 1160647"/>
                <a:gd name="connsiteX172" fmla="*/ 1017399 w 3028183"/>
                <a:gd name="connsiteY172" fmla="*/ 514503 h 1160647"/>
                <a:gd name="connsiteX173" fmla="*/ 1017399 w 3028183"/>
                <a:gd name="connsiteY173" fmla="*/ 512612 h 1160647"/>
                <a:gd name="connsiteX174" fmla="*/ 1017399 w 3028183"/>
                <a:gd name="connsiteY174" fmla="*/ 499371 h 1160647"/>
                <a:gd name="connsiteX175" fmla="*/ 1039693 w 3028183"/>
                <a:gd name="connsiteY175" fmla="*/ 499371 h 1160647"/>
                <a:gd name="connsiteX176" fmla="*/ 1039693 w 3028183"/>
                <a:gd name="connsiteY176" fmla="*/ 498290 h 1160647"/>
                <a:gd name="connsiteX177" fmla="*/ 1039693 w 3028183"/>
                <a:gd name="connsiteY177" fmla="*/ 490724 h 1160647"/>
                <a:gd name="connsiteX178" fmla="*/ 1041466 w 3028183"/>
                <a:gd name="connsiteY178" fmla="*/ 490724 h 1160647"/>
                <a:gd name="connsiteX179" fmla="*/ 1053880 w 3028183"/>
                <a:gd name="connsiteY179" fmla="*/ 490724 h 1160647"/>
                <a:gd name="connsiteX180" fmla="*/ 1053880 w 3028183"/>
                <a:gd name="connsiteY180" fmla="*/ 491805 h 1160647"/>
                <a:gd name="connsiteX181" fmla="*/ 1053880 w 3028183"/>
                <a:gd name="connsiteY181" fmla="*/ 499371 h 1160647"/>
                <a:gd name="connsiteX182" fmla="*/ 1054640 w 3028183"/>
                <a:gd name="connsiteY182" fmla="*/ 499371 h 1160647"/>
                <a:gd name="connsiteX183" fmla="*/ 1059960 w 3028183"/>
                <a:gd name="connsiteY183" fmla="*/ 499371 h 1160647"/>
                <a:gd name="connsiteX184" fmla="*/ 1070093 w 3028183"/>
                <a:gd name="connsiteY184" fmla="*/ 495047 h 1160647"/>
                <a:gd name="connsiteX185" fmla="*/ 1074146 w 3028183"/>
                <a:gd name="connsiteY185" fmla="*/ 498290 h 1160647"/>
                <a:gd name="connsiteX186" fmla="*/ 1074146 w 3028183"/>
                <a:gd name="connsiteY186" fmla="*/ 490724 h 1160647"/>
                <a:gd name="connsiteX187" fmla="*/ 1076426 w 3028183"/>
                <a:gd name="connsiteY187" fmla="*/ 490724 h 1160647"/>
                <a:gd name="connsiteX188" fmla="*/ 1092387 w 3028183"/>
                <a:gd name="connsiteY188" fmla="*/ 490724 h 1160647"/>
                <a:gd name="connsiteX189" fmla="*/ 1092387 w 3028183"/>
                <a:gd name="connsiteY189" fmla="*/ 491805 h 1160647"/>
                <a:gd name="connsiteX190" fmla="*/ 1092387 w 3028183"/>
                <a:gd name="connsiteY190" fmla="*/ 499371 h 1160647"/>
                <a:gd name="connsiteX191" fmla="*/ 1122787 w 3028183"/>
                <a:gd name="connsiteY191" fmla="*/ 499371 h 1160647"/>
                <a:gd name="connsiteX192" fmla="*/ 1122787 w 3028183"/>
                <a:gd name="connsiteY192" fmla="*/ 500992 h 1160647"/>
                <a:gd name="connsiteX193" fmla="*/ 1122787 w 3028183"/>
                <a:gd name="connsiteY193" fmla="*/ 512342 h 1160647"/>
                <a:gd name="connsiteX194" fmla="*/ 1149134 w 3028183"/>
                <a:gd name="connsiteY194" fmla="*/ 512342 h 1160647"/>
                <a:gd name="connsiteX195" fmla="*/ 1149134 w 3028183"/>
                <a:gd name="connsiteY195" fmla="*/ 542606 h 1160647"/>
                <a:gd name="connsiteX196" fmla="*/ 1149894 w 3028183"/>
                <a:gd name="connsiteY196" fmla="*/ 542606 h 1160647"/>
                <a:gd name="connsiteX197" fmla="*/ 1155214 w 3028183"/>
                <a:gd name="connsiteY197" fmla="*/ 542606 h 1160647"/>
                <a:gd name="connsiteX198" fmla="*/ 1155214 w 3028183"/>
                <a:gd name="connsiteY198" fmla="*/ 543687 h 1160647"/>
                <a:gd name="connsiteX199" fmla="*/ 1155214 w 3028183"/>
                <a:gd name="connsiteY199" fmla="*/ 551254 h 1160647"/>
                <a:gd name="connsiteX200" fmla="*/ 1159268 w 3028183"/>
                <a:gd name="connsiteY200" fmla="*/ 581518 h 1160647"/>
                <a:gd name="connsiteX201" fmla="*/ 1160028 w 3028183"/>
                <a:gd name="connsiteY201" fmla="*/ 581518 h 1160647"/>
                <a:gd name="connsiteX202" fmla="*/ 1165348 w 3028183"/>
                <a:gd name="connsiteY202" fmla="*/ 581518 h 1160647"/>
                <a:gd name="connsiteX203" fmla="*/ 1165348 w 3028183"/>
                <a:gd name="connsiteY203" fmla="*/ 582329 h 1160647"/>
                <a:gd name="connsiteX204" fmla="*/ 1165348 w 3028183"/>
                <a:gd name="connsiteY204" fmla="*/ 588004 h 1160647"/>
                <a:gd name="connsiteX205" fmla="*/ 1166361 w 3028183"/>
                <a:gd name="connsiteY205" fmla="*/ 588004 h 1160647"/>
                <a:gd name="connsiteX206" fmla="*/ 1173454 w 3028183"/>
                <a:gd name="connsiteY206" fmla="*/ 588004 h 1160647"/>
                <a:gd name="connsiteX207" fmla="*/ 1173454 w 3028183"/>
                <a:gd name="connsiteY207" fmla="*/ 618269 h 1160647"/>
                <a:gd name="connsiteX208" fmla="*/ 1175481 w 3028183"/>
                <a:gd name="connsiteY208" fmla="*/ 618269 h 1160647"/>
                <a:gd name="connsiteX209" fmla="*/ 1189668 w 3028183"/>
                <a:gd name="connsiteY209" fmla="*/ 618269 h 1160647"/>
                <a:gd name="connsiteX210" fmla="*/ 1189668 w 3028183"/>
                <a:gd name="connsiteY210" fmla="*/ 642048 h 1160647"/>
                <a:gd name="connsiteX211" fmla="*/ 1191695 w 3028183"/>
                <a:gd name="connsiteY211" fmla="*/ 643669 h 1160647"/>
                <a:gd name="connsiteX212" fmla="*/ 1191695 w 3028183"/>
                <a:gd name="connsiteY212" fmla="*/ 655019 h 1160647"/>
                <a:gd name="connsiteX213" fmla="*/ 1192455 w 3028183"/>
                <a:gd name="connsiteY213" fmla="*/ 655019 h 1160647"/>
                <a:gd name="connsiteX214" fmla="*/ 1197775 w 3028183"/>
                <a:gd name="connsiteY214" fmla="*/ 655019 h 1160647"/>
                <a:gd name="connsiteX215" fmla="*/ 1197775 w 3028183"/>
                <a:gd name="connsiteY215" fmla="*/ 678798 h 1160647"/>
                <a:gd name="connsiteX216" fmla="*/ 1199041 w 3028183"/>
                <a:gd name="connsiteY216" fmla="*/ 678798 h 1160647"/>
                <a:gd name="connsiteX217" fmla="*/ 1207908 w 3028183"/>
                <a:gd name="connsiteY217" fmla="*/ 678798 h 1160647"/>
                <a:gd name="connsiteX218" fmla="*/ 1209935 w 3028183"/>
                <a:gd name="connsiteY218" fmla="*/ 682852 h 1160647"/>
                <a:gd name="connsiteX219" fmla="*/ 1209935 w 3028183"/>
                <a:gd name="connsiteY219" fmla="*/ 696093 h 1160647"/>
                <a:gd name="connsiteX220" fmla="*/ 1211455 w 3028183"/>
                <a:gd name="connsiteY220" fmla="*/ 694201 h 1160647"/>
                <a:gd name="connsiteX221" fmla="*/ 1222095 w 3028183"/>
                <a:gd name="connsiteY221" fmla="*/ 680960 h 1160647"/>
                <a:gd name="connsiteX222" fmla="*/ 1250469 w 3028183"/>
                <a:gd name="connsiteY222" fmla="*/ 680960 h 1160647"/>
                <a:gd name="connsiteX223" fmla="*/ 1250469 w 3028183"/>
                <a:gd name="connsiteY223" fmla="*/ 767431 h 1160647"/>
                <a:gd name="connsiteX224" fmla="*/ 1251229 w 3028183"/>
                <a:gd name="connsiteY224" fmla="*/ 767431 h 1160647"/>
                <a:gd name="connsiteX225" fmla="*/ 1256549 w 3028183"/>
                <a:gd name="connsiteY225" fmla="*/ 767431 h 1160647"/>
                <a:gd name="connsiteX226" fmla="*/ 1257309 w 3028183"/>
                <a:gd name="connsiteY226" fmla="*/ 766080 h 1160647"/>
                <a:gd name="connsiteX227" fmla="*/ 1262629 w 3028183"/>
                <a:gd name="connsiteY227" fmla="*/ 756622 h 1160647"/>
                <a:gd name="connsiteX228" fmla="*/ 1262629 w 3028183"/>
                <a:gd name="connsiteY228" fmla="*/ 758514 h 1160647"/>
                <a:gd name="connsiteX229" fmla="*/ 1262629 w 3028183"/>
                <a:gd name="connsiteY229" fmla="*/ 771755 h 1160647"/>
                <a:gd name="connsiteX230" fmla="*/ 1266682 w 3028183"/>
                <a:gd name="connsiteY230" fmla="*/ 726358 h 1160647"/>
                <a:gd name="connsiteX231" fmla="*/ 1267442 w 3028183"/>
                <a:gd name="connsiteY231" fmla="*/ 726358 h 1160647"/>
                <a:gd name="connsiteX232" fmla="*/ 1272762 w 3028183"/>
                <a:gd name="connsiteY232" fmla="*/ 726358 h 1160647"/>
                <a:gd name="connsiteX233" fmla="*/ 1272762 w 3028183"/>
                <a:gd name="connsiteY233" fmla="*/ 661504 h 1160647"/>
                <a:gd name="connsiteX234" fmla="*/ 1273776 w 3028183"/>
                <a:gd name="connsiteY234" fmla="*/ 661504 h 1160647"/>
                <a:gd name="connsiteX235" fmla="*/ 1280869 w 3028183"/>
                <a:gd name="connsiteY235" fmla="*/ 661504 h 1160647"/>
                <a:gd name="connsiteX236" fmla="*/ 1293029 w 3028183"/>
                <a:gd name="connsiteY236" fmla="*/ 618269 h 1160647"/>
                <a:gd name="connsiteX237" fmla="*/ 1294296 w 3028183"/>
                <a:gd name="connsiteY237" fmla="*/ 618269 h 1160647"/>
                <a:gd name="connsiteX238" fmla="*/ 1303163 w 3028183"/>
                <a:gd name="connsiteY238" fmla="*/ 618269 h 1160647"/>
                <a:gd name="connsiteX239" fmla="*/ 1313296 w 3028183"/>
                <a:gd name="connsiteY239" fmla="*/ 661504 h 1160647"/>
                <a:gd name="connsiteX240" fmla="*/ 1314309 w 3028183"/>
                <a:gd name="connsiteY240" fmla="*/ 661504 h 1160647"/>
                <a:gd name="connsiteX241" fmla="*/ 1321403 w 3028183"/>
                <a:gd name="connsiteY241" fmla="*/ 661504 h 1160647"/>
                <a:gd name="connsiteX242" fmla="*/ 1321403 w 3028183"/>
                <a:gd name="connsiteY242" fmla="*/ 700416 h 1160647"/>
                <a:gd name="connsiteX243" fmla="*/ 1323176 w 3028183"/>
                <a:gd name="connsiteY243" fmla="*/ 700416 h 1160647"/>
                <a:gd name="connsiteX244" fmla="*/ 1335590 w 3028183"/>
                <a:gd name="connsiteY244" fmla="*/ 700416 h 1160647"/>
                <a:gd name="connsiteX245" fmla="*/ 1335590 w 3028183"/>
                <a:gd name="connsiteY245" fmla="*/ 702578 h 1160647"/>
                <a:gd name="connsiteX246" fmla="*/ 1335590 w 3028183"/>
                <a:gd name="connsiteY246" fmla="*/ 717710 h 1160647"/>
                <a:gd name="connsiteX247" fmla="*/ 1339643 w 3028183"/>
                <a:gd name="connsiteY247" fmla="*/ 715549 h 1160647"/>
                <a:gd name="connsiteX248" fmla="*/ 1339643 w 3028183"/>
                <a:gd name="connsiteY248" fmla="*/ 700416 h 1160647"/>
                <a:gd name="connsiteX249" fmla="*/ 1341163 w 3028183"/>
                <a:gd name="connsiteY249" fmla="*/ 700416 h 1160647"/>
                <a:gd name="connsiteX250" fmla="*/ 1351803 w 3028183"/>
                <a:gd name="connsiteY250" fmla="*/ 700416 h 1160647"/>
                <a:gd name="connsiteX251" fmla="*/ 1351803 w 3028183"/>
                <a:gd name="connsiteY251" fmla="*/ 702037 h 1160647"/>
                <a:gd name="connsiteX252" fmla="*/ 1351803 w 3028183"/>
                <a:gd name="connsiteY252" fmla="*/ 713387 h 1160647"/>
                <a:gd name="connsiteX253" fmla="*/ 1382204 w 3028183"/>
                <a:gd name="connsiteY253" fmla="*/ 713387 h 1160647"/>
                <a:gd name="connsiteX254" fmla="*/ 1382204 w 3028183"/>
                <a:gd name="connsiteY254" fmla="*/ 676637 h 1160647"/>
                <a:gd name="connsiteX255" fmla="*/ 1383470 w 3028183"/>
                <a:gd name="connsiteY255" fmla="*/ 676637 h 1160647"/>
                <a:gd name="connsiteX256" fmla="*/ 1392337 w 3028183"/>
                <a:gd name="connsiteY256" fmla="*/ 676637 h 1160647"/>
                <a:gd name="connsiteX257" fmla="*/ 1392337 w 3028183"/>
                <a:gd name="connsiteY257" fmla="*/ 698254 h 1160647"/>
                <a:gd name="connsiteX258" fmla="*/ 1394364 w 3028183"/>
                <a:gd name="connsiteY258" fmla="*/ 665828 h 1160647"/>
                <a:gd name="connsiteX259" fmla="*/ 1416657 w 3028183"/>
                <a:gd name="connsiteY259" fmla="*/ 665828 h 1160647"/>
                <a:gd name="connsiteX260" fmla="*/ 1416657 w 3028183"/>
                <a:gd name="connsiteY260" fmla="*/ 664206 h 1160647"/>
                <a:gd name="connsiteX261" fmla="*/ 1416657 w 3028183"/>
                <a:gd name="connsiteY261" fmla="*/ 652857 h 1160647"/>
                <a:gd name="connsiteX262" fmla="*/ 1417417 w 3028183"/>
                <a:gd name="connsiteY262" fmla="*/ 652857 h 1160647"/>
                <a:gd name="connsiteX263" fmla="*/ 1422737 w 3028183"/>
                <a:gd name="connsiteY263" fmla="*/ 652857 h 1160647"/>
                <a:gd name="connsiteX264" fmla="*/ 1422737 w 3028183"/>
                <a:gd name="connsiteY264" fmla="*/ 650966 h 1160647"/>
                <a:gd name="connsiteX265" fmla="*/ 1422737 w 3028183"/>
                <a:gd name="connsiteY265" fmla="*/ 637725 h 1160647"/>
                <a:gd name="connsiteX266" fmla="*/ 1426791 w 3028183"/>
                <a:gd name="connsiteY266" fmla="*/ 644210 h 1160647"/>
                <a:gd name="connsiteX267" fmla="*/ 1429071 w 3028183"/>
                <a:gd name="connsiteY267" fmla="*/ 644210 h 1160647"/>
                <a:gd name="connsiteX268" fmla="*/ 1445031 w 3028183"/>
                <a:gd name="connsiteY268" fmla="*/ 644210 h 1160647"/>
                <a:gd name="connsiteX269" fmla="*/ 1445031 w 3028183"/>
                <a:gd name="connsiteY269" fmla="*/ 643399 h 1160647"/>
                <a:gd name="connsiteX270" fmla="*/ 1445031 w 3028183"/>
                <a:gd name="connsiteY270" fmla="*/ 637725 h 1160647"/>
                <a:gd name="connsiteX271" fmla="*/ 1445791 w 3028183"/>
                <a:gd name="connsiteY271" fmla="*/ 637725 h 1160647"/>
                <a:gd name="connsiteX272" fmla="*/ 1451111 w 3028183"/>
                <a:gd name="connsiteY272" fmla="*/ 637725 h 1160647"/>
                <a:gd name="connsiteX273" fmla="*/ 1451111 w 3028183"/>
                <a:gd name="connsiteY273" fmla="*/ 639076 h 1160647"/>
                <a:gd name="connsiteX274" fmla="*/ 1451111 w 3028183"/>
                <a:gd name="connsiteY274" fmla="*/ 648534 h 1160647"/>
                <a:gd name="connsiteX275" fmla="*/ 1489618 w 3028183"/>
                <a:gd name="connsiteY275" fmla="*/ 648534 h 1160647"/>
                <a:gd name="connsiteX276" fmla="*/ 1489618 w 3028183"/>
                <a:gd name="connsiteY276" fmla="*/ 786887 h 1160647"/>
                <a:gd name="connsiteX277" fmla="*/ 1491138 w 3028183"/>
                <a:gd name="connsiteY277" fmla="*/ 786887 h 1160647"/>
                <a:gd name="connsiteX278" fmla="*/ 1501778 w 3028183"/>
                <a:gd name="connsiteY278" fmla="*/ 786887 h 1160647"/>
                <a:gd name="connsiteX279" fmla="*/ 1501778 w 3028183"/>
                <a:gd name="connsiteY279" fmla="*/ 773917 h 1160647"/>
                <a:gd name="connsiteX280" fmla="*/ 1505832 w 3028183"/>
                <a:gd name="connsiteY280" fmla="*/ 773917 h 1160647"/>
                <a:gd name="connsiteX281" fmla="*/ 1505832 w 3028183"/>
                <a:gd name="connsiteY281" fmla="*/ 786887 h 1160647"/>
                <a:gd name="connsiteX282" fmla="*/ 1536232 w 3028183"/>
                <a:gd name="connsiteY282" fmla="*/ 786887 h 1160647"/>
                <a:gd name="connsiteX283" fmla="*/ 1536232 w 3028183"/>
                <a:gd name="connsiteY283" fmla="*/ 756622 h 1160647"/>
                <a:gd name="connsiteX284" fmla="*/ 1548392 w 3028183"/>
                <a:gd name="connsiteY284" fmla="*/ 756622 h 1160647"/>
                <a:gd name="connsiteX285" fmla="*/ 1560552 w 3028183"/>
                <a:gd name="connsiteY285" fmla="*/ 754461 h 1160647"/>
                <a:gd name="connsiteX286" fmla="*/ 1564606 w 3028183"/>
                <a:gd name="connsiteY286" fmla="*/ 756622 h 1160647"/>
                <a:gd name="connsiteX287" fmla="*/ 1574739 w 3028183"/>
                <a:gd name="connsiteY287" fmla="*/ 756622 h 1160647"/>
                <a:gd name="connsiteX288" fmla="*/ 1574739 w 3028183"/>
                <a:gd name="connsiteY288" fmla="*/ 786887 h 1160647"/>
                <a:gd name="connsiteX289" fmla="*/ 1582846 w 3028183"/>
                <a:gd name="connsiteY289" fmla="*/ 786887 h 1160647"/>
                <a:gd name="connsiteX290" fmla="*/ 1582846 w 3028183"/>
                <a:gd name="connsiteY290" fmla="*/ 804182 h 1160647"/>
                <a:gd name="connsiteX291" fmla="*/ 1592182 w 3028183"/>
                <a:gd name="connsiteY291" fmla="*/ 805087 h 1160647"/>
                <a:gd name="connsiteX292" fmla="*/ 1605140 w 3028183"/>
                <a:gd name="connsiteY292" fmla="*/ 805087 h 1160647"/>
                <a:gd name="connsiteX293" fmla="*/ 1605140 w 3028183"/>
                <a:gd name="connsiteY293" fmla="*/ 789049 h 1160647"/>
                <a:gd name="connsiteX294" fmla="*/ 1673096 w 3028183"/>
                <a:gd name="connsiteY294" fmla="*/ 789049 h 1160647"/>
                <a:gd name="connsiteX295" fmla="*/ 1673096 w 3028183"/>
                <a:gd name="connsiteY295" fmla="*/ 703796 h 1160647"/>
                <a:gd name="connsiteX296" fmla="*/ 1745104 w 3028183"/>
                <a:gd name="connsiteY296" fmla="*/ 703796 h 1160647"/>
                <a:gd name="connsiteX297" fmla="*/ 1745104 w 3028183"/>
                <a:gd name="connsiteY297" fmla="*/ 782564 h 1160647"/>
                <a:gd name="connsiteX298" fmla="*/ 1747008 w 3028183"/>
                <a:gd name="connsiteY298" fmla="*/ 782564 h 1160647"/>
                <a:gd name="connsiteX299" fmla="*/ 1748250 w 3028183"/>
                <a:gd name="connsiteY299" fmla="*/ 805087 h 1160647"/>
                <a:gd name="connsiteX300" fmla="*/ 1757926 w 3028183"/>
                <a:gd name="connsiteY300" fmla="*/ 805087 h 1160647"/>
                <a:gd name="connsiteX301" fmla="*/ 1759168 w 3028183"/>
                <a:gd name="connsiteY301" fmla="*/ 782564 h 1160647"/>
                <a:gd name="connsiteX302" fmla="*/ 1765248 w 3028183"/>
                <a:gd name="connsiteY302" fmla="*/ 782564 h 1160647"/>
                <a:gd name="connsiteX303" fmla="*/ 1766490 w 3028183"/>
                <a:gd name="connsiteY303" fmla="*/ 805087 h 1160647"/>
                <a:gd name="connsiteX304" fmla="*/ 1817112 w 3028183"/>
                <a:gd name="connsiteY304" fmla="*/ 805087 h 1160647"/>
                <a:gd name="connsiteX305" fmla="*/ 1817112 w 3028183"/>
                <a:gd name="connsiteY305" fmla="*/ 642059 h 1160647"/>
                <a:gd name="connsiteX306" fmla="*/ 2014439 w 3028183"/>
                <a:gd name="connsiteY306" fmla="*/ 642059 h 1160647"/>
                <a:gd name="connsiteX307" fmla="*/ 2014439 w 3028183"/>
                <a:gd name="connsiteY307" fmla="*/ 805087 h 1160647"/>
                <a:gd name="connsiteX308" fmla="*/ 2033136 w 3028183"/>
                <a:gd name="connsiteY308" fmla="*/ 805087 h 1160647"/>
                <a:gd name="connsiteX309" fmla="*/ 2033136 w 3028183"/>
                <a:gd name="connsiteY309" fmla="*/ 722394 h 1160647"/>
                <a:gd name="connsiteX310" fmla="*/ 2128256 w 3028183"/>
                <a:gd name="connsiteY310" fmla="*/ 722394 h 1160647"/>
                <a:gd name="connsiteX311" fmla="*/ 2140186 w 3028183"/>
                <a:gd name="connsiteY311" fmla="*/ 404253 h 1160647"/>
                <a:gd name="connsiteX312" fmla="*/ 2128026 w 3028183"/>
                <a:gd name="connsiteY312" fmla="*/ 382635 h 1160647"/>
                <a:gd name="connsiteX313" fmla="*/ 2121946 w 3028183"/>
                <a:gd name="connsiteY313" fmla="*/ 378311 h 1160647"/>
                <a:gd name="connsiteX314" fmla="*/ 2130053 w 3028183"/>
                <a:gd name="connsiteY314" fmla="*/ 354532 h 1160647"/>
                <a:gd name="connsiteX315" fmla="*/ 2130053 w 3028183"/>
                <a:gd name="connsiteY315" fmla="*/ 337238 h 1160647"/>
                <a:gd name="connsiteX316" fmla="*/ 2144240 w 3028183"/>
                <a:gd name="connsiteY316" fmla="*/ 337238 h 1160647"/>
                <a:gd name="connsiteX317" fmla="*/ 2144240 w 3028183"/>
                <a:gd name="connsiteY317" fmla="*/ 315620 h 1160647"/>
                <a:gd name="connsiteX318" fmla="*/ 2146266 w 3028183"/>
                <a:gd name="connsiteY318" fmla="*/ 311296 h 1160647"/>
                <a:gd name="connsiteX319" fmla="*/ 2146266 w 3028183"/>
                <a:gd name="connsiteY319" fmla="*/ 233472 h 1160647"/>
                <a:gd name="connsiteX320" fmla="*/ 2144240 w 3028183"/>
                <a:gd name="connsiteY320" fmla="*/ 226987 h 1160647"/>
                <a:gd name="connsiteX321" fmla="*/ 2150320 w 3028183"/>
                <a:gd name="connsiteY321" fmla="*/ 220501 h 1160647"/>
                <a:gd name="connsiteX322" fmla="*/ 2150320 w 3028183"/>
                <a:gd name="connsiteY322" fmla="*/ 162133 h 1160647"/>
                <a:gd name="connsiteX323" fmla="*/ 2152346 w 3028183"/>
                <a:gd name="connsiteY323" fmla="*/ 157810 h 1160647"/>
                <a:gd name="connsiteX324" fmla="*/ 2152346 w 3028183"/>
                <a:gd name="connsiteY324" fmla="*/ 101604 h 1160647"/>
                <a:gd name="connsiteX325" fmla="*/ 2154373 w 3028183"/>
                <a:gd name="connsiteY325" fmla="*/ 82148 h 1160647"/>
                <a:gd name="connsiteX326" fmla="*/ 2158427 w 3028183"/>
                <a:gd name="connsiteY326" fmla="*/ 99442 h 1160647"/>
                <a:gd name="connsiteX327" fmla="*/ 2160453 w 3028183"/>
                <a:gd name="connsiteY327" fmla="*/ 157810 h 1160647"/>
                <a:gd name="connsiteX328" fmla="*/ 2162480 w 3028183"/>
                <a:gd name="connsiteY328" fmla="*/ 220501 h 1160647"/>
                <a:gd name="connsiteX329" fmla="*/ 2168560 w 3028183"/>
                <a:gd name="connsiteY329" fmla="*/ 226987 h 1160647"/>
                <a:gd name="connsiteX330" fmla="*/ 2166533 w 3028183"/>
                <a:gd name="connsiteY330" fmla="*/ 233472 h 1160647"/>
                <a:gd name="connsiteX331" fmla="*/ 2166533 w 3028183"/>
                <a:gd name="connsiteY331" fmla="*/ 311296 h 1160647"/>
                <a:gd name="connsiteX332" fmla="*/ 2168560 w 3028183"/>
                <a:gd name="connsiteY332" fmla="*/ 315620 h 1160647"/>
                <a:gd name="connsiteX333" fmla="*/ 2168560 w 3028183"/>
                <a:gd name="connsiteY333" fmla="*/ 337238 h 1160647"/>
                <a:gd name="connsiteX334" fmla="*/ 2182747 w 3028183"/>
                <a:gd name="connsiteY334" fmla="*/ 337238 h 1160647"/>
                <a:gd name="connsiteX335" fmla="*/ 2182747 w 3028183"/>
                <a:gd name="connsiteY335" fmla="*/ 354532 h 1160647"/>
                <a:gd name="connsiteX336" fmla="*/ 2190854 w 3028183"/>
                <a:gd name="connsiteY336" fmla="*/ 378311 h 1160647"/>
                <a:gd name="connsiteX337" fmla="*/ 2184774 w 3028183"/>
                <a:gd name="connsiteY337" fmla="*/ 382635 h 1160647"/>
                <a:gd name="connsiteX338" fmla="*/ 2172613 w 3028183"/>
                <a:gd name="connsiteY338" fmla="*/ 404253 h 1160647"/>
                <a:gd name="connsiteX339" fmla="*/ 2180720 w 3028183"/>
                <a:gd name="connsiteY339" fmla="*/ 657181 h 1160647"/>
                <a:gd name="connsiteX340" fmla="*/ 2245574 w 3028183"/>
                <a:gd name="connsiteY340" fmla="*/ 657181 h 1160647"/>
                <a:gd name="connsiteX341" fmla="*/ 2245574 w 3028183"/>
                <a:gd name="connsiteY341" fmla="*/ 732843 h 1160647"/>
                <a:gd name="connsiteX342" fmla="*/ 2253681 w 3028183"/>
                <a:gd name="connsiteY342" fmla="*/ 732843 h 1160647"/>
                <a:gd name="connsiteX343" fmla="*/ 2255708 w 3028183"/>
                <a:gd name="connsiteY343" fmla="*/ 726358 h 1160647"/>
                <a:gd name="connsiteX344" fmla="*/ 2261788 w 3028183"/>
                <a:gd name="connsiteY344" fmla="*/ 726358 h 1160647"/>
                <a:gd name="connsiteX345" fmla="*/ 2263815 w 3028183"/>
                <a:gd name="connsiteY345" fmla="*/ 735005 h 1160647"/>
                <a:gd name="connsiteX346" fmla="*/ 2275975 w 3028183"/>
                <a:gd name="connsiteY346" fmla="*/ 735005 h 1160647"/>
                <a:gd name="connsiteX347" fmla="*/ 2275975 w 3028183"/>
                <a:gd name="connsiteY347" fmla="*/ 728519 h 1160647"/>
                <a:gd name="connsiteX348" fmla="*/ 2298268 w 3028183"/>
                <a:gd name="connsiteY348" fmla="*/ 728519 h 1160647"/>
                <a:gd name="connsiteX349" fmla="*/ 2298268 w 3028183"/>
                <a:gd name="connsiteY349" fmla="*/ 735005 h 1160647"/>
                <a:gd name="connsiteX350" fmla="*/ 2318535 w 3028183"/>
                <a:gd name="connsiteY350" fmla="*/ 735005 h 1160647"/>
                <a:gd name="connsiteX351" fmla="*/ 2318535 w 3028183"/>
                <a:gd name="connsiteY351" fmla="*/ 780402 h 1160647"/>
                <a:gd name="connsiteX352" fmla="*/ 2332722 w 3028183"/>
                <a:gd name="connsiteY352" fmla="*/ 780402 h 1160647"/>
                <a:gd name="connsiteX353" fmla="*/ 2332722 w 3028183"/>
                <a:gd name="connsiteY353" fmla="*/ 767431 h 1160647"/>
                <a:gd name="connsiteX354" fmla="*/ 2348936 w 3028183"/>
                <a:gd name="connsiteY354" fmla="*/ 767431 h 1160647"/>
                <a:gd name="connsiteX355" fmla="*/ 2348936 w 3028183"/>
                <a:gd name="connsiteY355" fmla="*/ 588004 h 1160647"/>
                <a:gd name="connsiteX356" fmla="*/ 2355016 w 3028183"/>
                <a:gd name="connsiteY356" fmla="*/ 581518 h 1160647"/>
                <a:gd name="connsiteX357" fmla="*/ 2427977 w 3028183"/>
                <a:gd name="connsiteY357" fmla="*/ 581518 h 1160647"/>
                <a:gd name="connsiteX358" fmla="*/ 2427977 w 3028183"/>
                <a:gd name="connsiteY358" fmla="*/ 590166 h 1160647"/>
                <a:gd name="connsiteX359" fmla="*/ 2438110 w 3028183"/>
                <a:gd name="connsiteY359" fmla="*/ 590166 h 1160647"/>
                <a:gd name="connsiteX360" fmla="*/ 2438110 w 3028183"/>
                <a:gd name="connsiteY360" fmla="*/ 704740 h 1160647"/>
                <a:gd name="connsiteX361" fmla="*/ 2460404 w 3028183"/>
                <a:gd name="connsiteY361" fmla="*/ 704740 h 1160647"/>
                <a:gd name="connsiteX362" fmla="*/ 2460404 w 3028183"/>
                <a:gd name="connsiteY362" fmla="*/ 637725 h 1160647"/>
                <a:gd name="connsiteX363" fmla="*/ 2486751 w 3028183"/>
                <a:gd name="connsiteY363" fmla="*/ 637725 h 1160647"/>
                <a:gd name="connsiteX364" fmla="*/ 2490804 w 3028183"/>
                <a:gd name="connsiteY364" fmla="*/ 633401 h 1160647"/>
                <a:gd name="connsiteX365" fmla="*/ 2498911 w 3028183"/>
                <a:gd name="connsiteY365" fmla="*/ 633401 h 1160647"/>
                <a:gd name="connsiteX366" fmla="*/ 2502964 w 3028183"/>
                <a:gd name="connsiteY366" fmla="*/ 637725 h 1160647"/>
                <a:gd name="connsiteX367" fmla="*/ 2525258 w 3028183"/>
                <a:gd name="connsiteY367" fmla="*/ 637725 h 1160647"/>
                <a:gd name="connsiteX368" fmla="*/ 2525258 w 3028183"/>
                <a:gd name="connsiteY368" fmla="*/ 520989 h 1160647"/>
                <a:gd name="connsiteX369" fmla="*/ 2582005 w 3028183"/>
                <a:gd name="connsiteY369" fmla="*/ 510180 h 1160647"/>
                <a:gd name="connsiteX370" fmla="*/ 2582005 w 3028183"/>
                <a:gd name="connsiteY370" fmla="*/ 511261 h 1160647"/>
                <a:gd name="connsiteX371" fmla="*/ 2582005 w 3028183"/>
                <a:gd name="connsiteY371" fmla="*/ 518827 h 1160647"/>
                <a:gd name="connsiteX372" fmla="*/ 2608352 w 3028183"/>
                <a:gd name="connsiteY372" fmla="*/ 518827 h 1160647"/>
                <a:gd name="connsiteX373" fmla="*/ 2608352 w 3028183"/>
                <a:gd name="connsiteY373" fmla="*/ 773917 h 1160647"/>
                <a:gd name="connsiteX374" fmla="*/ 2630646 w 3028183"/>
                <a:gd name="connsiteY374" fmla="*/ 773917 h 1160647"/>
                <a:gd name="connsiteX375" fmla="*/ 2630646 w 3028183"/>
                <a:gd name="connsiteY375" fmla="*/ 769593 h 1160647"/>
                <a:gd name="connsiteX376" fmla="*/ 2642806 w 3028183"/>
                <a:gd name="connsiteY376" fmla="*/ 769593 h 1160647"/>
                <a:gd name="connsiteX377" fmla="*/ 2642806 w 3028183"/>
                <a:gd name="connsiteY377" fmla="*/ 773917 h 1160647"/>
                <a:gd name="connsiteX378" fmla="*/ 2667126 w 3028183"/>
                <a:gd name="connsiteY378" fmla="*/ 773917 h 1160647"/>
                <a:gd name="connsiteX379" fmla="*/ 2667126 w 3028183"/>
                <a:gd name="connsiteY379" fmla="*/ 760946 h 1160647"/>
                <a:gd name="connsiteX380" fmla="*/ 2695500 w 3028183"/>
                <a:gd name="connsiteY380" fmla="*/ 760946 h 1160647"/>
                <a:gd name="connsiteX381" fmla="*/ 2707660 w 3028183"/>
                <a:gd name="connsiteY381" fmla="*/ 756622 h 1160647"/>
                <a:gd name="connsiteX382" fmla="*/ 2727927 w 3028183"/>
                <a:gd name="connsiteY382" fmla="*/ 760946 h 1160647"/>
                <a:gd name="connsiteX383" fmla="*/ 2727927 w 3028183"/>
                <a:gd name="connsiteY383" fmla="*/ 743652 h 1160647"/>
                <a:gd name="connsiteX384" fmla="*/ 2736034 w 3028183"/>
                <a:gd name="connsiteY384" fmla="*/ 743652 h 1160647"/>
                <a:gd name="connsiteX385" fmla="*/ 2736034 w 3028183"/>
                <a:gd name="connsiteY385" fmla="*/ 730681 h 1160647"/>
                <a:gd name="connsiteX386" fmla="*/ 2792781 w 3028183"/>
                <a:gd name="connsiteY386" fmla="*/ 730681 h 1160647"/>
                <a:gd name="connsiteX387" fmla="*/ 2792781 w 3028183"/>
                <a:gd name="connsiteY387" fmla="*/ 700416 h 1160647"/>
                <a:gd name="connsiteX388" fmla="*/ 2811021 w 3028183"/>
                <a:gd name="connsiteY388" fmla="*/ 700416 h 1160647"/>
                <a:gd name="connsiteX389" fmla="*/ 2811021 w 3028183"/>
                <a:gd name="connsiteY389" fmla="*/ 693931 h 1160647"/>
                <a:gd name="connsiteX390" fmla="*/ 2823181 w 3028183"/>
                <a:gd name="connsiteY390" fmla="*/ 693931 h 1160647"/>
                <a:gd name="connsiteX391" fmla="*/ 2823181 w 3028183"/>
                <a:gd name="connsiteY391" fmla="*/ 700416 h 1160647"/>
                <a:gd name="connsiteX392" fmla="*/ 2839395 w 3028183"/>
                <a:gd name="connsiteY392" fmla="*/ 700416 h 1160647"/>
                <a:gd name="connsiteX393" fmla="*/ 2839395 w 3028183"/>
                <a:gd name="connsiteY393" fmla="*/ 750137 h 1160647"/>
                <a:gd name="connsiteX394" fmla="*/ 2871822 w 3028183"/>
                <a:gd name="connsiteY394" fmla="*/ 750137 h 1160647"/>
                <a:gd name="connsiteX395" fmla="*/ 2871822 w 3028183"/>
                <a:gd name="connsiteY395" fmla="*/ 724196 h 1160647"/>
                <a:gd name="connsiteX396" fmla="*/ 2910329 w 3028183"/>
                <a:gd name="connsiteY396" fmla="*/ 724196 h 1160647"/>
                <a:gd name="connsiteX397" fmla="*/ 2910329 w 3028183"/>
                <a:gd name="connsiteY397" fmla="*/ 693931 h 1160647"/>
                <a:gd name="connsiteX398" fmla="*/ 2958970 w 3028183"/>
                <a:gd name="connsiteY398" fmla="*/ 693931 h 1160647"/>
                <a:gd name="connsiteX399" fmla="*/ 2958970 w 3028183"/>
                <a:gd name="connsiteY399" fmla="*/ 805087 h 1160647"/>
                <a:gd name="connsiteX400" fmla="*/ 2958970 w 3028183"/>
                <a:gd name="connsiteY400" fmla="*/ 818866 h 1160647"/>
                <a:gd name="connsiteX401" fmla="*/ 3024845 w 3028183"/>
                <a:gd name="connsiteY401" fmla="*/ 818866 h 1160647"/>
                <a:gd name="connsiteX402" fmla="*/ 3028183 w 3028183"/>
                <a:gd name="connsiteY402" fmla="*/ 1160647 h 1160647"/>
                <a:gd name="connsiteX403" fmla="*/ 2054 w 3028183"/>
                <a:gd name="connsiteY403" fmla="*/ 1158314 h 1160647"/>
                <a:gd name="connsiteX404" fmla="*/ 0 w 3028183"/>
                <a:gd name="connsiteY404" fmla="*/ 724196 h 1160647"/>
                <a:gd name="connsiteX405" fmla="*/ 20267 w 3028183"/>
                <a:gd name="connsiteY405" fmla="*/ 724196 h 1160647"/>
                <a:gd name="connsiteX406" fmla="*/ 20774 w 3028183"/>
                <a:gd name="connsiteY406" fmla="*/ 723115 h 1160647"/>
                <a:gd name="connsiteX407" fmla="*/ 24320 w 3028183"/>
                <a:gd name="connsiteY407" fmla="*/ 715549 h 1160647"/>
                <a:gd name="connsiteX408" fmla="*/ 26094 w 3028183"/>
                <a:gd name="connsiteY408" fmla="*/ 715819 h 1160647"/>
                <a:gd name="connsiteX409" fmla="*/ 38507 w 3028183"/>
                <a:gd name="connsiteY409" fmla="*/ 717710 h 1160647"/>
                <a:gd name="connsiteX410" fmla="*/ 39014 w 3028183"/>
                <a:gd name="connsiteY410" fmla="*/ 719062 h 1160647"/>
                <a:gd name="connsiteX411" fmla="*/ 42560 w 3028183"/>
                <a:gd name="connsiteY411" fmla="*/ 728519 h 1160647"/>
                <a:gd name="connsiteX412" fmla="*/ 68907 w 3028183"/>
                <a:gd name="connsiteY412" fmla="*/ 730681 h 1160647"/>
                <a:gd name="connsiteX413" fmla="*/ 68907 w 3028183"/>
                <a:gd name="connsiteY413" fmla="*/ 607460 h 1160647"/>
                <a:gd name="connsiteX414" fmla="*/ 70934 w 3028183"/>
                <a:gd name="connsiteY414" fmla="*/ 607460 h 1160647"/>
                <a:gd name="connsiteX415" fmla="*/ 85121 w 3028183"/>
                <a:gd name="connsiteY415" fmla="*/ 607460 h 1160647"/>
                <a:gd name="connsiteX416" fmla="*/ 85121 w 3028183"/>
                <a:gd name="connsiteY416" fmla="*/ 471268 h 1160647"/>
                <a:gd name="connsiteX417" fmla="*/ 86894 w 3028183"/>
                <a:gd name="connsiteY417" fmla="*/ 471268 h 1160647"/>
                <a:gd name="connsiteX418" fmla="*/ 99308 w 3028183"/>
                <a:gd name="connsiteY418" fmla="*/ 471268 h 1160647"/>
                <a:gd name="connsiteX419" fmla="*/ 99308 w 3028183"/>
                <a:gd name="connsiteY419" fmla="*/ 356694 h 1160647"/>
                <a:gd name="connsiteX420" fmla="*/ 103361 w 3028183"/>
                <a:gd name="connsiteY420" fmla="*/ 328590 h 1160647"/>
                <a:gd name="connsiteX421" fmla="*/ 105388 w 3028183"/>
                <a:gd name="connsiteY421" fmla="*/ 328590 h 1160647"/>
                <a:gd name="connsiteX422" fmla="*/ 119575 w 3028183"/>
                <a:gd name="connsiteY422" fmla="*/ 328590 h 1160647"/>
                <a:gd name="connsiteX423" fmla="*/ 156055 w 3028183"/>
                <a:gd name="connsiteY423" fmla="*/ 246443 h 1160647"/>
                <a:gd name="connsiteX424" fmla="*/ 160109 w 3028183"/>
                <a:gd name="connsiteY424" fmla="*/ 0 h 1160647"/>
                <a:gd name="connsiteX0" fmla="*/ 160109 w 3031519"/>
                <a:gd name="connsiteY0" fmla="*/ 0 h 1160647"/>
                <a:gd name="connsiteX1" fmla="*/ 162135 w 3031519"/>
                <a:gd name="connsiteY1" fmla="*/ 246443 h 1160647"/>
                <a:gd name="connsiteX2" fmla="*/ 200642 w 3031519"/>
                <a:gd name="connsiteY2" fmla="*/ 326429 h 1160647"/>
                <a:gd name="connsiteX3" fmla="*/ 202669 w 3031519"/>
                <a:gd name="connsiteY3" fmla="*/ 326429 h 1160647"/>
                <a:gd name="connsiteX4" fmla="*/ 216856 w 3031519"/>
                <a:gd name="connsiteY4" fmla="*/ 326429 h 1160647"/>
                <a:gd name="connsiteX5" fmla="*/ 216856 w 3031519"/>
                <a:gd name="connsiteY5" fmla="*/ 350208 h 1160647"/>
                <a:gd name="connsiteX6" fmla="*/ 217363 w 3031519"/>
                <a:gd name="connsiteY6" fmla="*/ 351019 h 1160647"/>
                <a:gd name="connsiteX7" fmla="*/ 220909 w 3031519"/>
                <a:gd name="connsiteY7" fmla="*/ 356694 h 1160647"/>
                <a:gd name="connsiteX8" fmla="*/ 220909 w 3031519"/>
                <a:gd name="connsiteY8" fmla="*/ 471268 h 1160647"/>
                <a:gd name="connsiteX9" fmla="*/ 223189 w 3031519"/>
                <a:gd name="connsiteY9" fmla="*/ 471268 h 1160647"/>
                <a:gd name="connsiteX10" fmla="*/ 239150 w 3031519"/>
                <a:gd name="connsiteY10" fmla="*/ 471268 h 1160647"/>
                <a:gd name="connsiteX11" fmla="*/ 239150 w 3031519"/>
                <a:gd name="connsiteY11" fmla="*/ 611783 h 1160647"/>
                <a:gd name="connsiteX12" fmla="*/ 240670 w 3031519"/>
                <a:gd name="connsiteY12" fmla="*/ 611513 h 1160647"/>
                <a:gd name="connsiteX13" fmla="*/ 251310 w 3031519"/>
                <a:gd name="connsiteY13" fmla="*/ 609622 h 1160647"/>
                <a:gd name="connsiteX14" fmla="*/ 249283 w 3031519"/>
                <a:gd name="connsiteY14" fmla="*/ 698254 h 1160647"/>
                <a:gd name="connsiteX15" fmla="*/ 250803 w 3031519"/>
                <a:gd name="connsiteY15" fmla="*/ 698525 h 1160647"/>
                <a:gd name="connsiteX16" fmla="*/ 261443 w 3031519"/>
                <a:gd name="connsiteY16" fmla="*/ 700416 h 1160647"/>
                <a:gd name="connsiteX17" fmla="*/ 261696 w 3031519"/>
                <a:gd name="connsiteY17" fmla="*/ 701227 h 1160647"/>
                <a:gd name="connsiteX18" fmla="*/ 263470 w 3031519"/>
                <a:gd name="connsiteY18" fmla="*/ 706902 h 1160647"/>
                <a:gd name="connsiteX19" fmla="*/ 264230 w 3031519"/>
                <a:gd name="connsiteY19" fmla="*/ 704470 h 1160647"/>
                <a:gd name="connsiteX20" fmla="*/ 269550 w 3031519"/>
                <a:gd name="connsiteY20" fmla="*/ 687446 h 1160647"/>
                <a:gd name="connsiteX21" fmla="*/ 271323 w 3031519"/>
                <a:gd name="connsiteY21" fmla="*/ 687446 h 1160647"/>
                <a:gd name="connsiteX22" fmla="*/ 283737 w 3031519"/>
                <a:gd name="connsiteY22" fmla="*/ 687446 h 1160647"/>
                <a:gd name="connsiteX23" fmla="*/ 283737 w 3031519"/>
                <a:gd name="connsiteY23" fmla="*/ 719872 h 1160647"/>
                <a:gd name="connsiteX24" fmla="*/ 284750 w 3031519"/>
                <a:gd name="connsiteY24" fmla="*/ 720413 h 1160647"/>
                <a:gd name="connsiteX25" fmla="*/ 291844 w 3031519"/>
                <a:gd name="connsiteY25" fmla="*/ 724196 h 1160647"/>
                <a:gd name="connsiteX26" fmla="*/ 291844 w 3031519"/>
                <a:gd name="connsiteY26" fmla="*/ 725547 h 1160647"/>
                <a:gd name="connsiteX27" fmla="*/ 291844 w 3031519"/>
                <a:gd name="connsiteY27" fmla="*/ 735005 h 1160647"/>
                <a:gd name="connsiteX28" fmla="*/ 336431 w 3031519"/>
                <a:gd name="connsiteY28" fmla="*/ 735005 h 1160647"/>
                <a:gd name="connsiteX29" fmla="*/ 336431 w 3031519"/>
                <a:gd name="connsiteY29" fmla="*/ 736086 h 1160647"/>
                <a:gd name="connsiteX30" fmla="*/ 336431 w 3031519"/>
                <a:gd name="connsiteY30" fmla="*/ 743652 h 1160647"/>
                <a:gd name="connsiteX31" fmla="*/ 338457 w 3031519"/>
                <a:gd name="connsiteY31" fmla="*/ 743652 h 1160647"/>
                <a:gd name="connsiteX32" fmla="*/ 352644 w 3031519"/>
                <a:gd name="connsiteY32" fmla="*/ 743652 h 1160647"/>
                <a:gd name="connsiteX33" fmla="*/ 352644 w 3031519"/>
                <a:gd name="connsiteY33" fmla="*/ 713387 h 1160647"/>
                <a:gd name="connsiteX34" fmla="*/ 397231 w 3031519"/>
                <a:gd name="connsiteY34" fmla="*/ 713387 h 1160647"/>
                <a:gd name="connsiteX35" fmla="*/ 397231 w 3031519"/>
                <a:gd name="connsiteY35" fmla="*/ 712036 h 1160647"/>
                <a:gd name="connsiteX36" fmla="*/ 397231 w 3031519"/>
                <a:gd name="connsiteY36" fmla="*/ 702578 h 1160647"/>
                <a:gd name="connsiteX37" fmla="*/ 398245 w 3031519"/>
                <a:gd name="connsiteY37" fmla="*/ 702578 h 1160647"/>
                <a:gd name="connsiteX38" fmla="*/ 405338 w 3031519"/>
                <a:gd name="connsiteY38" fmla="*/ 702578 h 1160647"/>
                <a:gd name="connsiteX39" fmla="*/ 405338 w 3031519"/>
                <a:gd name="connsiteY39" fmla="*/ 700687 h 1160647"/>
                <a:gd name="connsiteX40" fmla="*/ 405338 w 3031519"/>
                <a:gd name="connsiteY40" fmla="*/ 687446 h 1160647"/>
                <a:gd name="connsiteX41" fmla="*/ 406098 w 3031519"/>
                <a:gd name="connsiteY41" fmla="*/ 687446 h 1160647"/>
                <a:gd name="connsiteX42" fmla="*/ 411418 w 3031519"/>
                <a:gd name="connsiteY42" fmla="*/ 687446 h 1160647"/>
                <a:gd name="connsiteX43" fmla="*/ 411418 w 3031519"/>
                <a:gd name="connsiteY43" fmla="*/ 686365 h 1160647"/>
                <a:gd name="connsiteX44" fmla="*/ 411418 w 3031519"/>
                <a:gd name="connsiteY44" fmla="*/ 678798 h 1160647"/>
                <a:gd name="connsiteX45" fmla="*/ 413445 w 3031519"/>
                <a:gd name="connsiteY45" fmla="*/ 678798 h 1160647"/>
                <a:gd name="connsiteX46" fmla="*/ 427632 w 3031519"/>
                <a:gd name="connsiteY46" fmla="*/ 678798 h 1160647"/>
                <a:gd name="connsiteX47" fmla="*/ 427632 w 3031519"/>
                <a:gd name="connsiteY47" fmla="*/ 679879 h 1160647"/>
                <a:gd name="connsiteX48" fmla="*/ 427632 w 3031519"/>
                <a:gd name="connsiteY48" fmla="*/ 687446 h 1160647"/>
                <a:gd name="connsiteX49" fmla="*/ 449925 w 3031519"/>
                <a:gd name="connsiteY49" fmla="*/ 687446 h 1160647"/>
                <a:gd name="connsiteX50" fmla="*/ 449925 w 3031519"/>
                <a:gd name="connsiteY50" fmla="*/ 685554 h 1160647"/>
                <a:gd name="connsiteX51" fmla="*/ 449925 w 3031519"/>
                <a:gd name="connsiteY51" fmla="*/ 672313 h 1160647"/>
                <a:gd name="connsiteX52" fmla="*/ 451699 w 3031519"/>
                <a:gd name="connsiteY52" fmla="*/ 672313 h 1160647"/>
                <a:gd name="connsiteX53" fmla="*/ 464112 w 3031519"/>
                <a:gd name="connsiteY53" fmla="*/ 672313 h 1160647"/>
                <a:gd name="connsiteX54" fmla="*/ 464112 w 3031519"/>
                <a:gd name="connsiteY54" fmla="*/ 696093 h 1160647"/>
                <a:gd name="connsiteX55" fmla="*/ 465126 w 3031519"/>
                <a:gd name="connsiteY55" fmla="*/ 696093 h 1160647"/>
                <a:gd name="connsiteX56" fmla="*/ 472219 w 3031519"/>
                <a:gd name="connsiteY56" fmla="*/ 696093 h 1160647"/>
                <a:gd name="connsiteX57" fmla="*/ 472219 w 3031519"/>
                <a:gd name="connsiteY57" fmla="*/ 695012 h 1160647"/>
                <a:gd name="connsiteX58" fmla="*/ 472219 w 3031519"/>
                <a:gd name="connsiteY58" fmla="*/ 687446 h 1160647"/>
                <a:gd name="connsiteX59" fmla="*/ 473992 w 3031519"/>
                <a:gd name="connsiteY59" fmla="*/ 687446 h 1160647"/>
                <a:gd name="connsiteX60" fmla="*/ 486406 w 3031519"/>
                <a:gd name="connsiteY60" fmla="*/ 687446 h 1160647"/>
                <a:gd name="connsiteX61" fmla="*/ 486406 w 3031519"/>
                <a:gd name="connsiteY61" fmla="*/ 713387 h 1160647"/>
                <a:gd name="connsiteX62" fmla="*/ 488433 w 3031519"/>
                <a:gd name="connsiteY62" fmla="*/ 713387 h 1160647"/>
                <a:gd name="connsiteX63" fmla="*/ 502619 w 3031519"/>
                <a:gd name="connsiteY63" fmla="*/ 713387 h 1160647"/>
                <a:gd name="connsiteX64" fmla="*/ 502619 w 3031519"/>
                <a:gd name="connsiteY64" fmla="*/ 715008 h 1160647"/>
                <a:gd name="connsiteX65" fmla="*/ 502619 w 3031519"/>
                <a:gd name="connsiteY65" fmla="*/ 726358 h 1160647"/>
                <a:gd name="connsiteX66" fmla="*/ 503379 w 3031519"/>
                <a:gd name="connsiteY66" fmla="*/ 726358 h 1160647"/>
                <a:gd name="connsiteX67" fmla="*/ 508700 w 3031519"/>
                <a:gd name="connsiteY67" fmla="*/ 726358 h 1160647"/>
                <a:gd name="connsiteX68" fmla="*/ 508700 w 3031519"/>
                <a:gd name="connsiteY68" fmla="*/ 725547 h 1160647"/>
                <a:gd name="connsiteX69" fmla="*/ 508700 w 3031519"/>
                <a:gd name="connsiteY69" fmla="*/ 719872 h 1160647"/>
                <a:gd name="connsiteX70" fmla="*/ 539100 w 3031519"/>
                <a:gd name="connsiteY70" fmla="*/ 719872 h 1160647"/>
                <a:gd name="connsiteX71" fmla="*/ 539100 w 3031519"/>
                <a:gd name="connsiteY71" fmla="*/ 743652 h 1160647"/>
                <a:gd name="connsiteX72" fmla="*/ 540113 w 3031519"/>
                <a:gd name="connsiteY72" fmla="*/ 743652 h 1160647"/>
                <a:gd name="connsiteX73" fmla="*/ 547207 w 3031519"/>
                <a:gd name="connsiteY73" fmla="*/ 743652 h 1160647"/>
                <a:gd name="connsiteX74" fmla="*/ 547207 w 3031519"/>
                <a:gd name="connsiteY74" fmla="*/ 744733 h 1160647"/>
                <a:gd name="connsiteX75" fmla="*/ 547207 w 3031519"/>
                <a:gd name="connsiteY75" fmla="*/ 752299 h 1160647"/>
                <a:gd name="connsiteX76" fmla="*/ 547967 w 3031519"/>
                <a:gd name="connsiteY76" fmla="*/ 752299 h 1160647"/>
                <a:gd name="connsiteX77" fmla="*/ 553287 w 3031519"/>
                <a:gd name="connsiteY77" fmla="*/ 752299 h 1160647"/>
                <a:gd name="connsiteX78" fmla="*/ 553287 w 3031519"/>
                <a:gd name="connsiteY78" fmla="*/ 750137 h 1160647"/>
                <a:gd name="connsiteX79" fmla="*/ 553287 w 3031519"/>
                <a:gd name="connsiteY79" fmla="*/ 735005 h 1160647"/>
                <a:gd name="connsiteX80" fmla="*/ 554300 w 3031519"/>
                <a:gd name="connsiteY80" fmla="*/ 735005 h 1160647"/>
                <a:gd name="connsiteX81" fmla="*/ 561394 w 3031519"/>
                <a:gd name="connsiteY81" fmla="*/ 735005 h 1160647"/>
                <a:gd name="connsiteX82" fmla="*/ 561394 w 3031519"/>
                <a:gd name="connsiteY82" fmla="*/ 736086 h 1160647"/>
                <a:gd name="connsiteX83" fmla="*/ 561394 w 3031519"/>
                <a:gd name="connsiteY83" fmla="*/ 743652 h 1160647"/>
                <a:gd name="connsiteX84" fmla="*/ 566714 w 3031519"/>
                <a:gd name="connsiteY84" fmla="*/ 741659 h 1160647"/>
                <a:gd name="connsiteX85" fmla="*/ 567474 w 3031519"/>
                <a:gd name="connsiteY85" fmla="*/ 740679 h 1160647"/>
                <a:gd name="connsiteX86" fmla="*/ 567474 w 3031519"/>
                <a:gd name="connsiteY86" fmla="*/ 735005 h 1160647"/>
                <a:gd name="connsiteX87" fmla="*/ 605981 w 3031519"/>
                <a:gd name="connsiteY87" fmla="*/ 735005 h 1160647"/>
                <a:gd name="connsiteX88" fmla="*/ 605981 w 3031519"/>
                <a:gd name="connsiteY88" fmla="*/ 758784 h 1160647"/>
                <a:gd name="connsiteX89" fmla="*/ 608007 w 3031519"/>
                <a:gd name="connsiteY89" fmla="*/ 758784 h 1160647"/>
                <a:gd name="connsiteX90" fmla="*/ 622194 w 3031519"/>
                <a:gd name="connsiteY90" fmla="*/ 758784 h 1160647"/>
                <a:gd name="connsiteX91" fmla="*/ 622194 w 3031519"/>
                <a:gd name="connsiteY91" fmla="*/ 759865 h 1160647"/>
                <a:gd name="connsiteX92" fmla="*/ 622194 w 3031519"/>
                <a:gd name="connsiteY92" fmla="*/ 767431 h 1160647"/>
                <a:gd name="connsiteX93" fmla="*/ 623968 w 3031519"/>
                <a:gd name="connsiteY93" fmla="*/ 767431 h 1160647"/>
                <a:gd name="connsiteX94" fmla="*/ 636381 w 3031519"/>
                <a:gd name="connsiteY94" fmla="*/ 767431 h 1160647"/>
                <a:gd name="connsiteX95" fmla="*/ 636381 w 3031519"/>
                <a:gd name="connsiteY95" fmla="*/ 743652 h 1160647"/>
                <a:gd name="connsiteX96" fmla="*/ 637394 w 3031519"/>
                <a:gd name="connsiteY96" fmla="*/ 743652 h 1160647"/>
                <a:gd name="connsiteX97" fmla="*/ 644488 w 3031519"/>
                <a:gd name="connsiteY97" fmla="*/ 743652 h 1160647"/>
                <a:gd name="connsiteX98" fmla="*/ 644488 w 3031519"/>
                <a:gd name="connsiteY98" fmla="*/ 711225 h 1160647"/>
                <a:gd name="connsiteX99" fmla="*/ 645501 w 3031519"/>
                <a:gd name="connsiteY99" fmla="*/ 711225 h 1160647"/>
                <a:gd name="connsiteX100" fmla="*/ 652595 w 3031519"/>
                <a:gd name="connsiteY100" fmla="*/ 711225 h 1160647"/>
                <a:gd name="connsiteX101" fmla="*/ 652595 w 3031519"/>
                <a:gd name="connsiteY101" fmla="*/ 709334 h 1160647"/>
                <a:gd name="connsiteX102" fmla="*/ 652595 w 3031519"/>
                <a:gd name="connsiteY102" fmla="*/ 696093 h 1160647"/>
                <a:gd name="connsiteX103" fmla="*/ 651328 w 3031519"/>
                <a:gd name="connsiteY103" fmla="*/ 694471 h 1160647"/>
                <a:gd name="connsiteX104" fmla="*/ 656648 w 3031519"/>
                <a:gd name="connsiteY104" fmla="*/ 683122 h 1160647"/>
                <a:gd name="connsiteX105" fmla="*/ 664755 w 3031519"/>
                <a:gd name="connsiteY105" fmla="*/ 711225 h 1160647"/>
                <a:gd name="connsiteX106" fmla="*/ 665515 w 3031519"/>
                <a:gd name="connsiteY106" fmla="*/ 711225 h 1160647"/>
                <a:gd name="connsiteX107" fmla="*/ 670835 w 3031519"/>
                <a:gd name="connsiteY107" fmla="*/ 711225 h 1160647"/>
                <a:gd name="connsiteX108" fmla="*/ 670835 w 3031519"/>
                <a:gd name="connsiteY108" fmla="*/ 605298 h 1160647"/>
                <a:gd name="connsiteX109" fmla="*/ 672355 w 3031519"/>
                <a:gd name="connsiteY109" fmla="*/ 605298 h 1160647"/>
                <a:gd name="connsiteX110" fmla="*/ 682995 w 3031519"/>
                <a:gd name="connsiteY110" fmla="*/ 605298 h 1160647"/>
                <a:gd name="connsiteX111" fmla="*/ 682995 w 3031519"/>
                <a:gd name="connsiteY111" fmla="*/ 557739 h 1160647"/>
                <a:gd name="connsiteX112" fmla="*/ 709342 w 3031519"/>
                <a:gd name="connsiteY112" fmla="*/ 557739 h 1160647"/>
                <a:gd name="connsiteX113" fmla="*/ 709342 w 3031519"/>
                <a:gd name="connsiteY113" fmla="*/ 536121 h 1160647"/>
                <a:gd name="connsiteX114" fmla="*/ 743796 w 3031519"/>
                <a:gd name="connsiteY114" fmla="*/ 536121 h 1160647"/>
                <a:gd name="connsiteX115" fmla="*/ 743796 w 3031519"/>
                <a:gd name="connsiteY115" fmla="*/ 538553 h 1160647"/>
                <a:gd name="connsiteX116" fmla="*/ 743796 w 3031519"/>
                <a:gd name="connsiteY116" fmla="*/ 555577 h 1160647"/>
                <a:gd name="connsiteX117" fmla="*/ 746076 w 3031519"/>
                <a:gd name="connsiteY117" fmla="*/ 555577 h 1160647"/>
                <a:gd name="connsiteX118" fmla="*/ 762036 w 3031519"/>
                <a:gd name="connsiteY118" fmla="*/ 555577 h 1160647"/>
                <a:gd name="connsiteX119" fmla="*/ 762036 w 3031519"/>
                <a:gd name="connsiteY119" fmla="*/ 603136 h 1160647"/>
                <a:gd name="connsiteX120" fmla="*/ 763049 w 3031519"/>
                <a:gd name="connsiteY120" fmla="*/ 603136 h 1160647"/>
                <a:gd name="connsiteX121" fmla="*/ 770143 w 3031519"/>
                <a:gd name="connsiteY121" fmla="*/ 603136 h 1160647"/>
                <a:gd name="connsiteX122" fmla="*/ 784330 w 3031519"/>
                <a:gd name="connsiteY122" fmla="*/ 607460 h 1160647"/>
                <a:gd name="connsiteX123" fmla="*/ 784330 w 3031519"/>
                <a:gd name="connsiteY123" fmla="*/ 646372 h 1160647"/>
                <a:gd name="connsiteX124" fmla="*/ 785343 w 3031519"/>
                <a:gd name="connsiteY124" fmla="*/ 646372 h 1160647"/>
                <a:gd name="connsiteX125" fmla="*/ 792436 w 3031519"/>
                <a:gd name="connsiteY125" fmla="*/ 646372 h 1160647"/>
                <a:gd name="connsiteX126" fmla="*/ 792436 w 3031519"/>
                <a:gd name="connsiteY126" fmla="*/ 647993 h 1160647"/>
                <a:gd name="connsiteX127" fmla="*/ 792436 w 3031519"/>
                <a:gd name="connsiteY127" fmla="*/ 659342 h 1160647"/>
                <a:gd name="connsiteX128" fmla="*/ 794463 w 3031519"/>
                <a:gd name="connsiteY128" fmla="*/ 659342 h 1160647"/>
                <a:gd name="connsiteX129" fmla="*/ 808650 w 3031519"/>
                <a:gd name="connsiteY129" fmla="*/ 659342 h 1160647"/>
                <a:gd name="connsiteX130" fmla="*/ 814730 w 3031519"/>
                <a:gd name="connsiteY130" fmla="*/ 665828 h 1160647"/>
                <a:gd name="connsiteX131" fmla="*/ 814730 w 3031519"/>
                <a:gd name="connsiteY131" fmla="*/ 687446 h 1160647"/>
                <a:gd name="connsiteX132" fmla="*/ 817010 w 3031519"/>
                <a:gd name="connsiteY132" fmla="*/ 687446 h 1160647"/>
                <a:gd name="connsiteX133" fmla="*/ 832970 w 3031519"/>
                <a:gd name="connsiteY133" fmla="*/ 687446 h 1160647"/>
                <a:gd name="connsiteX134" fmla="*/ 832970 w 3031519"/>
                <a:gd name="connsiteY134" fmla="*/ 688526 h 1160647"/>
                <a:gd name="connsiteX135" fmla="*/ 832970 w 3031519"/>
                <a:gd name="connsiteY135" fmla="*/ 696093 h 1160647"/>
                <a:gd name="connsiteX136" fmla="*/ 834237 w 3031519"/>
                <a:gd name="connsiteY136" fmla="*/ 696093 h 1160647"/>
                <a:gd name="connsiteX137" fmla="*/ 843104 w 3031519"/>
                <a:gd name="connsiteY137" fmla="*/ 696093 h 1160647"/>
                <a:gd name="connsiteX138" fmla="*/ 843104 w 3031519"/>
                <a:gd name="connsiteY138" fmla="*/ 698254 h 1160647"/>
                <a:gd name="connsiteX139" fmla="*/ 843104 w 3031519"/>
                <a:gd name="connsiteY139" fmla="*/ 713387 h 1160647"/>
                <a:gd name="connsiteX140" fmla="*/ 847157 w 3031519"/>
                <a:gd name="connsiteY140" fmla="*/ 711495 h 1160647"/>
                <a:gd name="connsiteX141" fmla="*/ 847157 w 3031519"/>
                <a:gd name="connsiteY141" fmla="*/ 698254 h 1160647"/>
                <a:gd name="connsiteX142" fmla="*/ 848170 w 3031519"/>
                <a:gd name="connsiteY142" fmla="*/ 698254 h 1160647"/>
                <a:gd name="connsiteX143" fmla="*/ 855264 w 3031519"/>
                <a:gd name="connsiteY143" fmla="*/ 698254 h 1160647"/>
                <a:gd name="connsiteX144" fmla="*/ 855264 w 3031519"/>
                <a:gd name="connsiteY144" fmla="*/ 699876 h 1160647"/>
                <a:gd name="connsiteX145" fmla="*/ 855264 w 3031519"/>
                <a:gd name="connsiteY145" fmla="*/ 711225 h 1160647"/>
                <a:gd name="connsiteX146" fmla="*/ 856024 w 3031519"/>
                <a:gd name="connsiteY146" fmla="*/ 711225 h 1160647"/>
                <a:gd name="connsiteX147" fmla="*/ 861344 w 3031519"/>
                <a:gd name="connsiteY147" fmla="*/ 711225 h 1160647"/>
                <a:gd name="connsiteX148" fmla="*/ 909984 w 3031519"/>
                <a:gd name="connsiteY148" fmla="*/ 706902 h 1160647"/>
                <a:gd name="connsiteX149" fmla="*/ 909984 w 3031519"/>
                <a:gd name="connsiteY149" fmla="*/ 708253 h 1160647"/>
                <a:gd name="connsiteX150" fmla="*/ 909984 w 3031519"/>
                <a:gd name="connsiteY150" fmla="*/ 717710 h 1160647"/>
                <a:gd name="connsiteX151" fmla="*/ 910744 w 3031519"/>
                <a:gd name="connsiteY151" fmla="*/ 717710 h 1160647"/>
                <a:gd name="connsiteX152" fmla="*/ 916065 w 3031519"/>
                <a:gd name="connsiteY152" fmla="*/ 717710 h 1160647"/>
                <a:gd name="connsiteX153" fmla="*/ 916065 w 3031519"/>
                <a:gd name="connsiteY153" fmla="*/ 719872 h 1160647"/>
                <a:gd name="connsiteX154" fmla="*/ 916065 w 3031519"/>
                <a:gd name="connsiteY154" fmla="*/ 735005 h 1160647"/>
                <a:gd name="connsiteX155" fmla="*/ 918091 w 3031519"/>
                <a:gd name="connsiteY155" fmla="*/ 733654 h 1160647"/>
                <a:gd name="connsiteX156" fmla="*/ 932278 w 3031519"/>
                <a:gd name="connsiteY156" fmla="*/ 724196 h 1160647"/>
                <a:gd name="connsiteX157" fmla="*/ 938358 w 3031519"/>
                <a:gd name="connsiteY157" fmla="*/ 683122 h 1160647"/>
                <a:gd name="connsiteX158" fmla="*/ 939118 w 3031519"/>
                <a:gd name="connsiteY158" fmla="*/ 682852 h 1160647"/>
                <a:gd name="connsiteX159" fmla="*/ 944438 w 3031519"/>
                <a:gd name="connsiteY159" fmla="*/ 680960 h 1160647"/>
                <a:gd name="connsiteX160" fmla="*/ 946465 w 3031519"/>
                <a:gd name="connsiteY160" fmla="*/ 611783 h 1160647"/>
                <a:gd name="connsiteX161" fmla="*/ 948492 w 3031519"/>
                <a:gd name="connsiteY161" fmla="*/ 680960 h 1160647"/>
                <a:gd name="connsiteX162" fmla="*/ 949252 w 3031519"/>
                <a:gd name="connsiteY162" fmla="*/ 681230 h 1160647"/>
                <a:gd name="connsiteX163" fmla="*/ 954572 w 3031519"/>
                <a:gd name="connsiteY163" fmla="*/ 683122 h 1160647"/>
                <a:gd name="connsiteX164" fmla="*/ 954572 w 3031519"/>
                <a:gd name="connsiteY164" fmla="*/ 596651 h 1160647"/>
                <a:gd name="connsiteX165" fmla="*/ 958625 w 3031519"/>
                <a:gd name="connsiteY165" fmla="*/ 564224 h 1160647"/>
                <a:gd name="connsiteX166" fmla="*/ 997132 w 3031519"/>
                <a:gd name="connsiteY166" fmla="*/ 564224 h 1160647"/>
                <a:gd name="connsiteX167" fmla="*/ 997132 w 3031519"/>
                <a:gd name="connsiteY167" fmla="*/ 596651 h 1160647"/>
                <a:gd name="connsiteX168" fmla="*/ 997892 w 3031519"/>
                <a:gd name="connsiteY168" fmla="*/ 596651 h 1160647"/>
                <a:gd name="connsiteX169" fmla="*/ 1003212 w 3031519"/>
                <a:gd name="connsiteY169" fmla="*/ 596651 h 1160647"/>
                <a:gd name="connsiteX170" fmla="*/ 1003212 w 3031519"/>
                <a:gd name="connsiteY170" fmla="*/ 514503 h 1160647"/>
                <a:gd name="connsiteX171" fmla="*/ 1004986 w 3031519"/>
                <a:gd name="connsiteY171" fmla="*/ 514503 h 1160647"/>
                <a:gd name="connsiteX172" fmla="*/ 1017399 w 3031519"/>
                <a:gd name="connsiteY172" fmla="*/ 514503 h 1160647"/>
                <a:gd name="connsiteX173" fmla="*/ 1017399 w 3031519"/>
                <a:gd name="connsiteY173" fmla="*/ 512612 h 1160647"/>
                <a:gd name="connsiteX174" fmla="*/ 1017399 w 3031519"/>
                <a:gd name="connsiteY174" fmla="*/ 499371 h 1160647"/>
                <a:gd name="connsiteX175" fmla="*/ 1039693 w 3031519"/>
                <a:gd name="connsiteY175" fmla="*/ 499371 h 1160647"/>
                <a:gd name="connsiteX176" fmla="*/ 1039693 w 3031519"/>
                <a:gd name="connsiteY176" fmla="*/ 498290 h 1160647"/>
                <a:gd name="connsiteX177" fmla="*/ 1039693 w 3031519"/>
                <a:gd name="connsiteY177" fmla="*/ 490724 h 1160647"/>
                <a:gd name="connsiteX178" fmla="*/ 1041466 w 3031519"/>
                <a:gd name="connsiteY178" fmla="*/ 490724 h 1160647"/>
                <a:gd name="connsiteX179" fmla="*/ 1053880 w 3031519"/>
                <a:gd name="connsiteY179" fmla="*/ 490724 h 1160647"/>
                <a:gd name="connsiteX180" fmla="*/ 1053880 w 3031519"/>
                <a:gd name="connsiteY180" fmla="*/ 491805 h 1160647"/>
                <a:gd name="connsiteX181" fmla="*/ 1053880 w 3031519"/>
                <a:gd name="connsiteY181" fmla="*/ 499371 h 1160647"/>
                <a:gd name="connsiteX182" fmla="*/ 1054640 w 3031519"/>
                <a:gd name="connsiteY182" fmla="*/ 499371 h 1160647"/>
                <a:gd name="connsiteX183" fmla="*/ 1059960 w 3031519"/>
                <a:gd name="connsiteY183" fmla="*/ 499371 h 1160647"/>
                <a:gd name="connsiteX184" fmla="*/ 1070093 w 3031519"/>
                <a:gd name="connsiteY184" fmla="*/ 495047 h 1160647"/>
                <a:gd name="connsiteX185" fmla="*/ 1074146 w 3031519"/>
                <a:gd name="connsiteY185" fmla="*/ 498290 h 1160647"/>
                <a:gd name="connsiteX186" fmla="*/ 1074146 w 3031519"/>
                <a:gd name="connsiteY186" fmla="*/ 490724 h 1160647"/>
                <a:gd name="connsiteX187" fmla="*/ 1076426 w 3031519"/>
                <a:gd name="connsiteY187" fmla="*/ 490724 h 1160647"/>
                <a:gd name="connsiteX188" fmla="*/ 1092387 w 3031519"/>
                <a:gd name="connsiteY188" fmla="*/ 490724 h 1160647"/>
                <a:gd name="connsiteX189" fmla="*/ 1092387 w 3031519"/>
                <a:gd name="connsiteY189" fmla="*/ 491805 h 1160647"/>
                <a:gd name="connsiteX190" fmla="*/ 1092387 w 3031519"/>
                <a:gd name="connsiteY190" fmla="*/ 499371 h 1160647"/>
                <a:gd name="connsiteX191" fmla="*/ 1122787 w 3031519"/>
                <a:gd name="connsiteY191" fmla="*/ 499371 h 1160647"/>
                <a:gd name="connsiteX192" fmla="*/ 1122787 w 3031519"/>
                <a:gd name="connsiteY192" fmla="*/ 500992 h 1160647"/>
                <a:gd name="connsiteX193" fmla="*/ 1122787 w 3031519"/>
                <a:gd name="connsiteY193" fmla="*/ 512342 h 1160647"/>
                <a:gd name="connsiteX194" fmla="*/ 1149134 w 3031519"/>
                <a:gd name="connsiteY194" fmla="*/ 512342 h 1160647"/>
                <a:gd name="connsiteX195" fmla="*/ 1149134 w 3031519"/>
                <a:gd name="connsiteY195" fmla="*/ 542606 h 1160647"/>
                <a:gd name="connsiteX196" fmla="*/ 1149894 w 3031519"/>
                <a:gd name="connsiteY196" fmla="*/ 542606 h 1160647"/>
                <a:gd name="connsiteX197" fmla="*/ 1155214 w 3031519"/>
                <a:gd name="connsiteY197" fmla="*/ 542606 h 1160647"/>
                <a:gd name="connsiteX198" fmla="*/ 1155214 w 3031519"/>
                <a:gd name="connsiteY198" fmla="*/ 543687 h 1160647"/>
                <a:gd name="connsiteX199" fmla="*/ 1155214 w 3031519"/>
                <a:gd name="connsiteY199" fmla="*/ 551254 h 1160647"/>
                <a:gd name="connsiteX200" fmla="*/ 1159268 w 3031519"/>
                <a:gd name="connsiteY200" fmla="*/ 581518 h 1160647"/>
                <a:gd name="connsiteX201" fmla="*/ 1160028 w 3031519"/>
                <a:gd name="connsiteY201" fmla="*/ 581518 h 1160647"/>
                <a:gd name="connsiteX202" fmla="*/ 1165348 w 3031519"/>
                <a:gd name="connsiteY202" fmla="*/ 581518 h 1160647"/>
                <a:gd name="connsiteX203" fmla="*/ 1165348 w 3031519"/>
                <a:gd name="connsiteY203" fmla="*/ 582329 h 1160647"/>
                <a:gd name="connsiteX204" fmla="*/ 1165348 w 3031519"/>
                <a:gd name="connsiteY204" fmla="*/ 588004 h 1160647"/>
                <a:gd name="connsiteX205" fmla="*/ 1166361 w 3031519"/>
                <a:gd name="connsiteY205" fmla="*/ 588004 h 1160647"/>
                <a:gd name="connsiteX206" fmla="*/ 1173454 w 3031519"/>
                <a:gd name="connsiteY206" fmla="*/ 588004 h 1160647"/>
                <a:gd name="connsiteX207" fmla="*/ 1173454 w 3031519"/>
                <a:gd name="connsiteY207" fmla="*/ 618269 h 1160647"/>
                <a:gd name="connsiteX208" fmla="*/ 1175481 w 3031519"/>
                <a:gd name="connsiteY208" fmla="*/ 618269 h 1160647"/>
                <a:gd name="connsiteX209" fmla="*/ 1189668 w 3031519"/>
                <a:gd name="connsiteY209" fmla="*/ 618269 h 1160647"/>
                <a:gd name="connsiteX210" fmla="*/ 1189668 w 3031519"/>
                <a:gd name="connsiteY210" fmla="*/ 642048 h 1160647"/>
                <a:gd name="connsiteX211" fmla="*/ 1191695 w 3031519"/>
                <a:gd name="connsiteY211" fmla="*/ 643669 h 1160647"/>
                <a:gd name="connsiteX212" fmla="*/ 1191695 w 3031519"/>
                <a:gd name="connsiteY212" fmla="*/ 655019 h 1160647"/>
                <a:gd name="connsiteX213" fmla="*/ 1192455 w 3031519"/>
                <a:gd name="connsiteY213" fmla="*/ 655019 h 1160647"/>
                <a:gd name="connsiteX214" fmla="*/ 1197775 w 3031519"/>
                <a:gd name="connsiteY214" fmla="*/ 655019 h 1160647"/>
                <a:gd name="connsiteX215" fmla="*/ 1197775 w 3031519"/>
                <a:gd name="connsiteY215" fmla="*/ 678798 h 1160647"/>
                <a:gd name="connsiteX216" fmla="*/ 1199041 w 3031519"/>
                <a:gd name="connsiteY216" fmla="*/ 678798 h 1160647"/>
                <a:gd name="connsiteX217" fmla="*/ 1207908 w 3031519"/>
                <a:gd name="connsiteY217" fmla="*/ 678798 h 1160647"/>
                <a:gd name="connsiteX218" fmla="*/ 1209935 w 3031519"/>
                <a:gd name="connsiteY218" fmla="*/ 682852 h 1160647"/>
                <a:gd name="connsiteX219" fmla="*/ 1209935 w 3031519"/>
                <a:gd name="connsiteY219" fmla="*/ 696093 h 1160647"/>
                <a:gd name="connsiteX220" fmla="*/ 1211455 w 3031519"/>
                <a:gd name="connsiteY220" fmla="*/ 694201 h 1160647"/>
                <a:gd name="connsiteX221" fmla="*/ 1222095 w 3031519"/>
                <a:gd name="connsiteY221" fmla="*/ 680960 h 1160647"/>
                <a:gd name="connsiteX222" fmla="*/ 1250469 w 3031519"/>
                <a:gd name="connsiteY222" fmla="*/ 680960 h 1160647"/>
                <a:gd name="connsiteX223" fmla="*/ 1250469 w 3031519"/>
                <a:gd name="connsiteY223" fmla="*/ 767431 h 1160647"/>
                <a:gd name="connsiteX224" fmla="*/ 1251229 w 3031519"/>
                <a:gd name="connsiteY224" fmla="*/ 767431 h 1160647"/>
                <a:gd name="connsiteX225" fmla="*/ 1256549 w 3031519"/>
                <a:gd name="connsiteY225" fmla="*/ 767431 h 1160647"/>
                <a:gd name="connsiteX226" fmla="*/ 1257309 w 3031519"/>
                <a:gd name="connsiteY226" fmla="*/ 766080 h 1160647"/>
                <a:gd name="connsiteX227" fmla="*/ 1262629 w 3031519"/>
                <a:gd name="connsiteY227" fmla="*/ 756622 h 1160647"/>
                <a:gd name="connsiteX228" fmla="*/ 1262629 w 3031519"/>
                <a:gd name="connsiteY228" fmla="*/ 758514 h 1160647"/>
                <a:gd name="connsiteX229" fmla="*/ 1262629 w 3031519"/>
                <a:gd name="connsiteY229" fmla="*/ 771755 h 1160647"/>
                <a:gd name="connsiteX230" fmla="*/ 1266682 w 3031519"/>
                <a:gd name="connsiteY230" fmla="*/ 726358 h 1160647"/>
                <a:gd name="connsiteX231" fmla="*/ 1267442 w 3031519"/>
                <a:gd name="connsiteY231" fmla="*/ 726358 h 1160647"/>
                <a:gd name="connsiteX232" fmla="*/ 1272762 w 3031519"/>
                <a:gd name="connsiteY232" fmla="*/ 726358 h 1160647"/>
                <a:gd name="connsiteX233" fmla="*/ 1272762 w 3031519"/>
                <a:gd name="connsiteY233" fmla="*/ 661504 h 1160647"/>
                <a:gd name="connsiteX234" fmla="*/ 1273776 w 3031519"/>
                <a:gd name="connsiteY234" fmla="*/ 661504 h 1160647"/>
                <a:gd name="connsiteX235" fmla="*/ 1280869 w 3031519"/>
                <a:gd name="connsiteY235" fmla="*/ 661504 h 1160647"/>
                <a:gd name="connsiteX236" fmla="*/ 1293029 w 3031519"/>
                <a:gd name="connsiteY236" fmla="*/ 618269 h 1160647"/>
                <a:gd name="connsiteX237" fmla="*/ 1294296 w 3031519"/>
                <a:gd name="connsiteY237" fmla="*/ 618269 h 1160647"/>
                <a:gd name="connsiteX238" fmla="*/ 1303163 w 3031519"/>
                <a:gd name="connsiteY238" fmla="*/ 618269 h 1160647"/>
                <a:gd name="connsiteX239" fmla="*/ 1313296 w 3031519"/>
                <a:gd name="connsiteY239" fmla="*/ 661504 h 1160647"/>
                <a:gd name="connsiteX240" fmla="*/ 1314309 w 3031519"/>
                <a:gd name="connsiteY240" fmla="*/ 661504 h 1160647"/>
                <a:gd name="connsiteX241" fmla="*/ 1321403 w 3031519"/>
                <a:gd name="connsiteY241" fmla="*/ 661504 h 1160647"/>
                <a:gd name="connsiteX242" fmla="*/ 1321403 w 3031519"/>
                <a:gd name="connsiteY242" fmla="*/ 700416 h 1160647"/>
                <a:gd name="connsiteX243" fmla="*/ 1323176 w 3031519"/>
                <a:gd name="connsiteY243" fmla="*/ 700416 h 1160647"/>
                <a:gd name="connsiteX244" fmla="*/ 1335590 w 3031519"/>
                <a:gd name="connsiteY244" fmla="*/ 700416 h 1160647"/>
                <a:gd name="connsiteX245" fmla="*/ 1335590 w 3031519"/>
                <a:gd name="connsiteY245" fmla="*/ 702578 h 1160647"/>
                <a:gd name="connsiteX246" fmla="*/ 1335590 w 3031519"/>
                <a:gd name="connsiteY246" fmla="*/ 717710 h 1160647"/>
                <a:gd name="connsiteX247" fmla="*/ 1339643 w 3031519"/>
                <a:gd name="connsiteY247" fmla="*/ 715549 h 1160647"/>
                <a:gd name="connsiteX248" fmla="*/ 1339643 w 3031519"/>
                <a:gd name="connsiteY248" fmla="*/ 700416 h 1160647"/>
                <a:gd name="connsiteX249" fmla="*/ 1341163 w 3031519"/>
                <a:gd name="connsiteY249" fmla="*/ 700416 h 1160647"/>
                <a:gd name="connsiteX250" fmla="*/ 1351803 w 3031519"/>
                <a:gd name="connsiteY250" fmla="*/ 700416 h 1160647"/>
                <a:gd name="connsiteX251" fmla="*/ 1351803 w 3031519"/>
                <a:gd name="connsiteY251" fmla="*/ 702037 h 1160647"/>
                <a:gd name="connsiteX252" fmla="*/ 1351803 w 3031519"/>
                <a:gd name="connsiteY252" fmla="*/ 713387 h 1160647"/>
                <a:gd name="connsiteX253" fmla="*/ 1382204 w 3031519"/>
                <a:gd name="connsiteY253" fmla="*/ 713387 h 1160647"/>
                <a:gd name="connsiteX254" fmla="*/ 1382204 w 3031519"/>
                <a:gd name="connsiteY254" fmla="*/ 676637 h 1160647"/>
                <a:gd name="connsiteX255" fmla="*/ 1383470 w 3031519"/>
                <a:gd name="connsiteY255" fmla="*/ 676637 h 1160647"/>
                <a:gd name="connsiteX256" fmla="*/ 1392337 w 3031519"/>
                <a:gd name="connsiteY256" fmla="*/ 676637 h 1160647"/>
                <a:gd name="connsiteX257" fmla="*/ 1392337 w 3031519"/>
                <a:gd name="connsiteY257" fmla="*/ 698254 h 1160647"/>
                <a:gd name="connsiteX258" fmla="*/ 1394364 w 3031519"/>
                <a:gd name="connsiteY258" fmla="*/ 665828 h 1160647"/>
                <a:gd name="connsiteX259" fmla="*/ 1416657 w 3031519"/>
                <a:gd name="connsiteY259" fmla="*/ 665828 h 1160647"/>
                <a:gd name="connsiteX260" fmla="*/ 1416657 w 3031519"/>
                <a:gd name="connsiteY260" fmla="*/ 664206 h 1160647"/>
                <a:gd name="connsiteX261" fmla="*/ 1416657 w 3031519"/>
                <a:gd name="connsiteY261" fmla="*/ 652857 h 1160647"/>
                <a:gd name="connsiteX262" fmla="*/ 1417417 w 3031519"/>
                <a:gd name="connsiteY262" fmla="*/ 652857 h 1160647"/>
                <a:gd name="connsiteX263" fmla="*/ 1422737 w 3031519"/>
                <a:gd name="connsiteY263" fmla="*/ 652857 h 1160647"/>
                <a:gd name="connsiteX264" fmla="*/ 1422737 w 3031519"/>
                <a:gd name="connsiteY264" fmla="*/ 650966 h 1160647"/>
                <a:gd name="connsiteX265" fmla="*/ 1422737 w 3031519"/>
                <a:gd name="connsiteY265" fmla="*/ 637725 h 1160647"/>
                <a:gd name="connsiteX266" fmla="*/ 1426791 w 3031519"/>
                <a:gd name="connsiteY266" fmla="*/ 644210 h 1160647"/>
                <a:gd name="connsiteX267" fmla="*/ 1429071 w 3031519"/>
                <a:gd name="connsiteY267" fmla="*/ 644210 h 1160647"/>
                <a:gd name="connsiteX268" fmla="*/ 1445031 w 3031519"/>
                <a:gd name="connsiteY268" fmla="*/ 644210 h 1160647"/>
                <a:gd name="connsiteX269" fmla="*/ 1445031 w 3031519"/>
                <a:gd name="connsiteY269" fmla="*/ 643399 h 1160647"/>
                <a:gd name="connsiteX270" fmla="*/ 1445031 w 3031519"/>
                <a:gd name="connsiteY270" fmla="*/ 637725 h 1160647"/>
                <a:gd name="connsiteX271" fmla="*/ 1445791 w 3031519"/>
                <a:gd name="connsiteY271" fmla="*/ 637725 h 1160647"/>
                <a:gd name="connsiteX272" fmla="*/ 1451111 w 3031519"/>
                <a:gd name="connsiteY272" fmla="*/ 637725 h 1160647"/>
                <a:gd name="connsiteX273" fmla="*/ 1451111 w 3031519"/>
                <a:gd name="connsiteY273" fmla="*/ 639076 h 1160647"/>
                <a:gd name="connsiteX274" fmla="*/ 1451111 w 3031519"/>
                <a:gd name="connsiteY274" fmla="*/ 648534 h 1160647"/>
                <a:gd name="connsiteX275" fmla="*/ 1489618 w 3031519"/>
                <a:gd name="connsiteY275" fmla="*/ 648534 h 1160647"/>
                <a:gd name="connsiteX276" fmla="*/ 1489618 w 3031519"/>
                <a:gd name="connsiteY276" fmla="*/ 786887 h 1160647"/>
                <a:gd name="connsiteX277" fmla="*/ 1491138 w 3031519"/>
                <a:gd name="connsiteY277" fmla="*/ 786887 h 1160647"/>
                <a:gd name="connsiteX278" fmla="*/ 1501778 w 3031519"/>
                <a:gd name="connsiteY278" fmla="*/ 786887 h 1160647"/>
                <a:gd name="connsiteX279" fmla="*/ 1501778 w 3031519"/>
                <a:gd name="connsiteY279" fmla="*/ 773917 h 1160647"/>
                <a:gd name="connsiteX280" fmla="*/ 1505832 w 3031519"/>
                <a:gd name="connsiteY280" fmla="*/ 773917 h 1160647"/>
                <a:gd name="connsiteX281" fmla="*/ 1505832 w 3031519"/>
                <a:gd name="connsiteY281" fmla="*/ 786887 h 1160647"/>
                <a:gd name="connsiteX282" fmla="*/ 1536232 w 3031519"/>
                <a:gd name="connsiteY282" fmla="*/ 786887 h 1160647"/>
                <a:gd name="connsiteX283" fmla="*/ 1536232 w 3031519"/>
                <a:gd name="connsiteY283" fmla="*/ 756622 h 1160647"/>
                <a:gd name="connsiteX284" fmla="*/ 1548392 w 3031519"/>
                <a:gd name="connsiteY284" fmla="*/ 756622 h 1160647"/>
                <a:gd name="connsiteX285" fmla="*/ 1560552 w 3031519"/>
                <a:gd name="connsiteY285" fmla="*/ 754461 h 1160647"/>
                <a:gd name="connsiteX286" fmla="*/ 1564606 w 3031519"/>
                <a:gd name="connsiteY286" fmla="*/ 756622 h 1160647"/>
                <a:gd name="connsiteX287" fmla="*/ 1574739 w 3031519"/>
                <a:gd name="connsiteY287" fmla="*/ 756622 h 1160647"/>
                <a:gd name="connsiteX288" fmla="*/ 1574739 w 3031519"/>
                <a:gd name="connsiteY288" fmla="*/ 786887 h 1160647"/>
                <a:gd name="connsiteX289" fmla="*/ 1582846 w 3031519"/>
                <a:gd name="connsiteY289" fmla="*/ 786887 h 1160647"/>
                <a:gd name="connsiteX290" fmla="*/ 1582846 w 3031519"/>
                <a:gd name="connsiteY290" fmla="*/ 804182 h 1160647"/>
                <a:gd name="connsiteX291" fmla="*/ 1592182 w 3031519"/>
                <a:gd name="connsiteY291" fmla="*/ 805087 h 1160647"/>
                <a:gd name="connsiteX292" fmla="*/ 1605140 w 3031519"/>
                <a:gd name="connsiteY292" fmla="*/ 805087 h 1160647"/>
                <a:gd name="connsiteX293" fmla="*/ 1605140 w 3031519"/>
                <a:gd name="connsiteY293" fmla="*/ 789049 h 1160647"/>
                <a:gd name="connsiteX294" fmla="*/ 1673096 w 3031519"/>
                <a:gd name="connsiteY294" fmla="*/ 789049 h 1160647"/>
                <a:gd name="connsiteX295" fmla="*/ 1673096 w 3031519"/>
                <a:gd name="connsiteY295" fmla="*/ 703796 h 1160647"/>
                <a:gd name="connsiteX296" fmla="*/ 1745104 w 3031519"/>
                <a:gd name="connsiteY296" fmla="*/ 703796 h 1160647"/>
                <a:gd name="connsiteX297" fmla="*/ 1745104 w 3031519"/>
                <a:gd name="connsiteY297" fmla="*/ 782564 h 1160647"/>
                <a:gd name="connsiteX298" fmla="*/ 1747008 w 3031519"/>
                <a:gd name="connsiteY298" fmla="*/ 782564 h 1160647"/>
                <a:gd name="connsiteX299" fmla="*/ 1748250 w 3031519"/>
                <a:gd name="connsiteY299" fmla="*/ 805087 h 1160647"/>
                <a:gd name="connsiteX300" fmla="*/ 1757926 w 3031519"/>
                <a:gd name="connsiteY300" fmla="*/ 805087 h 1160647"/>
                <a:gd name="connsiteX301" fmla="*/ 1759168 w 3031519"/>
                <a:gd name="connsiteY301" fmla="*/ 782564 h 1160647"/>
                <a:gd name="connsiteX302" fmla="*/ 1765248 w 3031519"/>
                <a:gd name="connsiteY302" fmla="*/ 782564 h 1160647"/>
                <a:gd name="connsiteX303" fmla="*/ 1766490 w 3031519"/>
                <a:gd name="connsiteY303" fmla="*/ 805087 h 1160647"/>
                <a:gd name="connsiteX304" fmla="*/ 1817112 w 3031519"/>
                <a:gd name="connsiteY304" fmla="*/ 805087 h 1160647"/>
                <a:gd name="connsiteX305" fmla="*/ 1817112 w 3031519"/>
                <a:gd name="connsiteY305" fmla="*/ 642059 h 1160647"/>
                <a:gd name="connsiteX306" fmla="*/ 2014439 w 3031519"/>
                <a:gd name="connsiteY306" fmla="*/ 642059 h 1160647"/>
                <a:gd name="connsiteX307" fmla="*/ 2014439 w 3031519"/>
                <a:gd name="connsiteY307" fmla="*/ 805087 h 1160647"/>
                <a:gd name="connsiteX308" fmla="*/ 2033136 w 3031519"/>
                <a:gd name="connsiteY308" fmla="*/ 805087 h 1160647"/>
                <a:gd name="connsiteX309" fmla="*/ 2033136 w 3031519"/>
                <a:gd name="connsiteY309" fmla="*/ 722394 h 1160647"/>
                <a:gd name="connsiteX310" fmla="*/ 2128256 w 3031519"/>
                <a:gd name="connsiteY310" fmla="*/ 722394 h 1160647"/>
                <a:gd name="connsiteX311" fmla="*/ 2140186 w 3031519"/>
                <a:gd name="connsiteY311" fmla="*/ 404253 h 1160647"/>
                <a:gd name="connsiteX312" fmla="*/ 2128026 w 3031519"/>
                <a:gd name="connsiteY312" fmla="*/ 382635 h 1160647"/>
                <a:gd name="connsiteX313" fmla="*/ 2121946 w 3031519"/>
                <a:gd name="connsiteY313" fmla="*/ 378311 h 1160647"/>
                <a:gd name="connsiteX314" fmla="*/ 2130053 w 3031519"/>
                <a:gd name="connsiteY314" fmla="*/ 354532 h 1160647"/>
                <a:gd name="connsiteX315" fmla="*/ 2130053 w 3031519"/>
                <a:gd name="connsiteY315" fmla="*/ 337238 h 1160647"/>
                <a:gd name="connsiteX316" fmla="*/ 2144240 w 3031519"/>
                <a:gd name="connsiteY316" fmla="*/ 337238 h 1160647"/>
                <a:gd name="connsiteX317" fmla="*/ 2144240 w 3031519"/>
                <a:gd name="connsiteY317" fmla="*/ 315620 h 1160647"/>
                <a:gd name="connsiteX318" fmla="*/ 2146266 w 3031519"/>
                <a:gd name="connsiteY318" fmla="*/ 311296 h 1160647"/>
                <a:gd name="connsiteX319" fmla="*/ 2146266 w 3031519"/>
                <a:gd name="connsiteY319" fmla="*/ 233472 h 1160647"/>
                <a:gd name="connsiteX320" fmla="*/ 2144240 w 3031519"/>
                <a:gd name="connsiteY320" fmla="*/ 226987 h 1160647"/>
                <a:gd name="connsiteX321" fmla="*/ 2150320 w 3031519"/>
                <a:gd name="connsiteY321" fmla="*/ 220501 h 1160647"/>
                <a:gd name="connsiteX322" fmla="*/ 2150320 w 3031519"/>
                <a:gd name="connsiteY322" fmla="*/ 162133 h 1160647"/>
                <a:gd name="connsiteX323" fmla="*/ 2152346 w 3031519"/>
                <a:gd name="connsiteY323" fmla="*/ 157810 h 1160647"/>
                <a:gd name="connsiteX324" fmla="*/ 2152346 w 3031519"/>
                <a:gd name="connsiteY324" fmla="*/ 101604 h 1160647"/>
                <a:gd name="connsiteX325" fmla="*/ 2154373 w 3031519"/>
                <a:gd name="connsiteY325" fmla="*/ 82148 h 1160647"/>
                <a:gd name="connsiteX326" fmla="*/ 2158427 w 3031519"/>
                <a:gd name="connsiteY326" fmla="*/ 99442 h 1160647"/>
                <a:gd name="connsiteX327" fmla="*/ 2160453 w 3031519"/>
                <a:gd name="connsiteY327" fmla="*/ 157810 h 1160647"/>
                <a:gd name="connsiteX328" fmla="*/ 2162480 w 3031519"/>
                <a:gd name="connsiteY328" fmla="*/ 220501 h 1160647"/>
                <a:gd name="connsiteX329" fmla="*/ 2168560 w 3031519"/>
                <a:gd name="connsiteY329" fmla="*/ 226987 h 1160647"/>
                <a:gd name="connsiteX330" fmla="*/ 2166533 w 3031519"/>
                <a:gd name="connsiteY330" fmla="*/ 233472 h 1160647"/>
                <a:gd name="connsiteX331" fmla="*/ 2166533 w 3031519"/>
                <a:gd name="connsiteY331" fmla="*/ 311296 h 1160647"/>
                <a:gd name="connsiteX332" fmla="*/ 2168560 w 3031519"/>
                <a:gd name="connsiteY332" fmla="*/ 315620 h 1160647"/>
                <a:gd name="connsiteX333" fmla="*/ 2168560 w 3031519"/>
                <a:gd name="connsiteY333" fmla="*/ 337238 h 1160647"/>
                <a:gd name="connsiteX334" fmla="*/ 2182747 w 3031519"/>
                <a:gd name="connsiteY334" fmla="*/ 337238 h 1160647"/>
                <a:gd name="connsiteX335" fmla="*/ 2182747 w 3031519"/>
                <a:gd name="connsiteY335" fmla="*/ 354532 h 1160647"/>
                <a:gd name="connsiteX336" fmla="*/ 2190854 w 3031519"/>
                <a:gd name="connsiteY336" fmla="*/ 378311 h 1160647"/>
                <a:gd name="connsiteX337" fmla="*/ 2184774 w 3031519"/>
                <a:gd name="connsiteY337" fmla="*/ 382635 h 1160647"/>
                <a:gd name="connsiteX338" fmla="*/ 2172613 w 3031519"/>
                <a:gd name="connsiteY338" fmla="*/ 404253 h 1160647"/>
                <a:gd name="connsiteX339" fmla="*/ 2180720 w 3031519"/>
                <a:gd name="connsiteY339" fmla="*/ 657181 h 1160647"/>
                <a:gd name="connsiteX340" fmla="*/ 2245574 w 3031519"/>
                <a:gd name="connsiteY340" fmla="*/ 657181 h 1160647"/>
                <a:gd name="connsiteX341" fmla="*/ 2245574 w 3031519"/>
                <a:gd name="connsiteY341" fmla="*/ 732843 h 1160647"/>
                <a:gd name="connsiteX342" fmla="*/ 2253681 w 3031519"/>
                <a:gd name="connsiteY342" fmla="*/ 732843 h 1160647"/>
                <a:gd name="connsiteX343" fmla="*/ 2255708 w 3031519"/>
                <a:gd name="connsiteY343" fmla="*/ 726358 h 1160647"/>
                <a:gd name="connsiteX344" fmla="*/ 2261788 w 3031519"/>
                <a:gd name="connsiteY344" fmla="*/ 726358 h 1160647"/>
                <a:gd name="connsiteX345" fmla="*/ 2263815 w 3031519"/>
                <a:gd name="connsiteY345" fmla="*/ 735005 h 1160647"/>
                <a:gd name="connsiteX346" fmla="*/ 2275975 w 3031519"/>
                <a:gd name="connsiteY346" fmla="*/ 735005 h 1160647"/>
                <a:gd name="connsiteX347" fmla="*/ 2275975 w 3031519"/>
                <a:gd name="connsiteY347" fmla="*/ 728519 h 1160647"/>
                <a:gd name="connsiteX348" fmla="*/ 2298268 w 3031519"/>
                <a:gd name="connsiteY348" fmla="*/ 728519 h 1160647"/>
                <a:gd name="connsiteX349" fmla="*/ 2298268 w 3031519"/>
                <a:gd name="connsiteY349" fmla="*/ 735005 h 1160647"/>
                <a:gd name="connsiteX350" fmla="*/ 2318535 w 3031519"/>
                <a:gd name="connsiteY350" fmla="*/ 735005 h 1160647"/>
                <a:gd name="connsiteX351" fmla="*/ 2318535 w 3031519"/>
                <a:gd name="connsiteY351" fmla="*/ 780402 h 1160647"/>
                <a:gd name="connsiteX352" fmla="*/ 2332722 w 3031519"/>
                <a:gd name="connsiteY352" fmla="*/ 780402 h 1160647"/>
                <a:gd name="connsiteX353" fmla="*/ 2332722 w 3031519"/>
                <a:gd name="connsiteY353" fmla="*/ 767431 h 1160647"/>
                <a:gd name="connsiteX354" fmla="*/ 2348936 w 3031519"/>
                <a:gd name="connsiteY354" fmla="*/ 767431 h 1160647"/>
                <a:gd name="connsiteX355" fmla="*/ 2348936 w 3031519"/>
                <a:gd name="connsiteY355" fmla="*/ 588004 h 1160647"/>
                <a:gd name="connsiteX356" fmla="*/ 2355016 w 3031519"/>
                <a:gd name="connsiteY356" fmla="*/ 581518 h 1160647"/>
                <a:gd name="connsiteX357" fmla="*/ 2427977 w 3031519"/>
                <a:gd name="connsiteY357" fmla="*/ 581518 h 1160647"/>
                <a:gd name="connsiteX358" fmla="*/ 2427977 w 3031519"/>
                <a:gd name="connsiteY358" fmla="*/ 590166 h 1160647"/>
                <a:gd name="connsiteX359" fmla="*/ 2438110 w 3031519"/>
                <a:gd name="connsiteY359" fmla="*/ 590166 h 1160647"/>
                <a:gd name="connsiteX360" fmla="*/ 2438110 w 3031519"/>
                <a:gd name="connsiteY360" fmla="*/ 704740 h 1160647"/>
                <a:gd name="connsiteX361" fmla="*/ 2460404 w 3031519"/>
                <a:gd name="connsiteY361" fmla="*/ 704740 h 1160647"/>
                <a:gd name="connsiteX362" fmla="*/ 2460404 w 3031519"/>
                <a:gd name="connsiteY362" fmla="*/ 637725 h 1160647"/>
                <a:gd name="connsiteX363" fmla="*/ 2486751 w 3031519"/>
                <a:gd name="connsiteY363" fmla="*/ 637725 h 1160647"/>
                <a:gd name="connsiteX364" fmla="*/ 2490804 w 3031519"/>
                <a:gd name="connsiteY364" fmla="*/ 633401 h 1160647"/>
                <a:gd name="connsiteX365" fmla="*/ 2498911 w 3031519"/>
                <a:gd name="connsiteY365" fmla="*/ 633401 h 1160647"/>
                <a:gd name="connsiteX366" fmla="*/ 2502964 w 3031519"/>
                <a:gd name="connsiteY366" fmla="*/ 637725 h 1160647"/>
                <a:gd name="connsiteX367" fmla="*/ 2525258 w 3031519"/>
                <a:gd name="connsiteY367" fmla="*/ 637725 h 1160647"/>
                <a:gd name="connsiteX368" fmla="*/ 2525258 w 3031519"/>
                <a:gd name="connsiteY368" fmla="*/ 520989 h 1160647"/>
                <a:gd name="connsiteX369" fmla="*/ 2582005 w 3031519"/>
                <a:gd name="connsiteY369" fmla="*/ 510180 h 1160647"/>
                <a:gd name="connsiteX370" fmla="*/ 2582005 w 3031519"/>
                <a:gd name="connsiteY370" fmla="*/ 511261 h 1160647"/>
                <a:gd name="connsiteX371" fmla="*/ 2582005 w 3031519"/>
                <a:gd name="connsiteY371" fmla="*/ 518827 h 1160647"/>
                <a:gd name="connsiteX372" fmla="*/ 2608352 w 3031519"/>
                <a:gd name="connsiteY372" fmla="*/ 518827 h 1160647"/>
                <a:gd name="connsiteX373" fmla="*/ 2608352 w 3031519"/>
                <a:gd name="connsiteY373" fmla="*/ 773917 h 1160647"/>
                <a:gd name="connsiteX374" fmla="*/ 2630646 w 3031519"/>
                <a:gd name="connsiteY374" fmla="*/ 773917 h 1160647"/>
                <a:gd name="connsiteX375" fmla="*/ 2630646 w 3031519"/>
                <a:gd name="connsiteY375" fmla="*/ 769593 h 1160647"/>
                <a:gd name="connsiteX376" fmla="*/ 2642806 w 3031519"/>
                <a:gd name="connsiteY376" fmla="*/ 769593 h 1160647"/>
                <a:gd name="connsiteX377" fmla="*/ 2642806 w 3031519"/>
                <a:gd name="connsiteY377" fmla="*/ 773917 h 1160647"/>
                <a:gd name="connsiteX378" fmla="*/ 2667126 w 3031519"/>
                <a:gd name="connsiteY378" fmla="*/ 773917 h 1160647"/>
                <a:gd name="connsiteX379" fmla="*/ 2667126 w 3031519"/>
                <a:gd name="connsiteY379" fmla="*/ 760946 h 1160647"/>
                <a:gd name="connsiteX380" fmla="*/ 2695500 w 3031519"/>
                <a:gd name="connsiteY380" fmla="*/ 760946 h 1160647"/>
                <a:gd name="connsiteX381" fmla="*/ 2707660 w 3031519"/>
                <a:gd name="connsiteY381" fmla="*/ 756622 h 1160647"/>
                <a:gd name="connsiteX382" fmla="*/ 2727927 w 3031519"/>
                <a:gd name="connsiteY382" fmla="*/ 760946 h 1160647"/>
                <a:gd name="connsiteX383" fmla="*/ 2727927 w 3031519"/>
                <a:gd name="connsiteY383" fmla="*/ 743652 h 1160647"/>
                <a:gd name="connsiteX384" fmla="*/ 2736034 w 3031519"/>
                <a:gd name="connsiteY384" fmla="*/ 743652 h 1160647"/>
                <a:gd name="connsiteX385" fmla="*/ 2736034 w 3031519"/>
                <a:gd name="connsiteY385" fmla="*/ 730681 h 1160647"/>
                <a:gd name="connsiteX386" fmla="*/ 2792781 w 3031519"/>
                <a:gd name="connsiteY386" fmla="*/ 730681 h 1160647"/>
                <a:gd name="connsiteX387" fmla="*/ 2792781 w 3031519"/>
                <a:gd name="connsiteY387" fmla="*/ 700416 h 1160647"/>
                <a:gd name="connsiteX388" fmla="*/ 2811021 w 3031519"/>
                <a:gd name="connsiteY388" fmla="*/ 700416 h 1160647"/>
                <a:gd name="connsiteX389" fmla="*/ 2811021 w 3031519"/>
                <a:gd name="connsiteY389" fmla="*/ 693931 h 1160647"/>
                <a:gd name="connsiteX390" fmla="*/ 2823181 w 3031519"/>
                <a:gd name="connsiteY390" fmla="*/ 693931 h 1160647"/>
                <a:gd name="connsiteX391" fmla="*/ 2823181 w 3031519"/>
                <a:gd name="connsiteY391" fmla="*/ 700416 h 1160647"/>
                <a:gd name="connsiteX392" fmla="*/ 2839395 w 3031519"/>
                <a:gd name="connsiteY392" fmla="*/ 700416 h 1160647"/>
                <a:gd name="connsiteX393" fmla="*/ 2839395 w 3031519"/>
                <a:gd name="connsiteY393" fmla="*/ 750137 h 1160647"/>
                <a:gd name="connsiteX394" fmla="*/ 2871822 w 3031519"/>
                <a:gd name="connsiteY394" fmla="*/ 750137 h 1160647"/>
                <a:gd name="connsiteX395" fmla="*/ 2871822 w 3031519"/>
                <a:gd name="connsiteY395" fmla="*/ 724196 h 1160647"/>
                <a:gd name="connsiteX396" fmla="*/ 2910329 w 3031519"/>
                <a:gd name="connsiteY396" fmla="*/ 724196 h 1160647"/>
                <a:gd name="connsiteX397" fmla="*/ 2910329 w 3031519"/>
                <a:gd name="connsiteY397" fmla="*/ 693931 h 1160647"/>
                <a:gd name="connsiteX398" fmla="*/ 2958970 w 3031519"/>
                <a:gd name="connsiteY398" fmla="*/ 693931 h 1160647"/>
                <a:gd name="connsiteX399" fmla="*/ 2958970 w 3031519"/>
                <a:gd name="connsiteY399" fmla="*/ 805087 h 1160647"/>
                <a:gd name="connsiteX400" fmla="*/ 2958970 w 3031519"/>
                <a:gd name="connsiteY400" fmla="*/ 818866 h 1160647"/>
                <a:gd name="connsiteX401" fmla="*/ 3031519 w 3031519"/>
                <a:gd name="connsiteY401" fmla="*/ 818866 h 1160647"/>
                <a:gd name="connsiteX402" fmla="*/ 3028183 w 3031519"/>
                <a:gd name="connsiteY402" fmla="*/ 1160647 h 1160647"/>
                <a:gd name="connsiteX403" fmla="*/ 2054 w 3031519"/>
                <a:gd name="connsiteY403" fmla="*/ 1158314 h 1160647"/>
                <a:gd name="connsiteX404" fmla="*/ 0 w 3031519"/>
                <a:gd name="connsiteY404" fmla="*/ 724196 h 1160647"/>
                <a:gd name="connsiteX405" fmla="*/ 20267 w 3031519"/>
                <a:gd name="connsiteY405" fmla="*/ 724196 h 1160647"/>
                <a:gd name="connsiteX406" fmla="*/ 20774 w 3031519"/>
                <a:gd name="connsiteY406" fmla="*/ 723115 h 1160647"/>
                <a:gd name="connsiteX407" fmla="*/ 24320 w 3031519"/>
                <a:gd name="connsiteY407" fmla="*/ 715549 h 1160647"/>
                <a:gd name="connsiteX408" fmla="*/ 26094 w 3031519"/>
                <a:gd name="connsiteY408" fmla="*/ 715819 h 1160647"/>
                <a:gd name="connsiteX409" fmla="*/ 38507 w 3031519"/>
                <a:gd name="connsiteY409" fmla="*/ 717710 h 1160647"/>
                <a:gd name="connsiteX410" fmla="*/ 39014 w 3031519"/>
                <a:gd name="connsiteY410" fmla="*/ 719062 h 1160647"/>
                <a:gd name="connsiteX411" fmla="*/ 42560 w 3031519"/>
                <a:gd name="connsiteY411" fmla="*/ 728519 h 1160647"/>
                <a:gd name="connsiteX412" fmla="*/ 68907 w 3031519"/>
                <a:gd name="connsiteY412" fmla="*/ 730681 h 1160647"/>
                <a:gd name="connsiteX413" fmla="*/ 68907 w 3031519"/>
                <a:gd name="connsiteY413" fmla="*/ 607460 h 1160647"/>
                <a:gd name="connsiteX414" fmla="*/ 70934 w 3031519"/>
                <a:gd name="connsiteY414" fmla="*/ 607460 h 1160647"/>
                <a:gd name="connsiteX415" fmla="*/ 85121 w 3031519"/>
                <a:gd name="connsiteY415" fmla="*/ 607460 h 1160647"/>
                <a:gd name="connsiteX416" fmla="*/ 85121 w 3031519"/>
                <a:gd name="connsiteY416" fmla="*/ 471268 h 1160647"/>
                <a:gd name="connsiteX417" fmla="*/ 86894 w 3031519"/>
                <a:gd name="connsiteY417" fmla="*/ 471268 h 1160647"/>
                <a:gd name="connsiteX418" fmla="*/ 99308 w 3031519"/>
                <a:gd name="connsiteY418" fmla="*/ 471268 h 1160647"/>
                <a:gd name="connsiteX419" fmla="*/ 99308 w 3031519"/>
                <a:gd name="connsiteY419" fmla="*/ 356694 h 1160647"/>
                <a:gd name="connsiteX420" fmla="*/ 103361 w 3031519"/>
                <a:gd name="connsiteY420" fmla="*/ 328590 h 1160647"/>
                <a:gd name="connsiteX421" fmla="*/ 105388 w 3031519"/>
                <a:gd name="connsiteY421" fmla="*/ 328590 h 1160647"/>
                <a:gd name="connsiteX422" fmla="*/ 119575 w 3031519"/>
                <a:gd name="connsiteY422" fmla="*/ 328590 h 1160647"/>
                <a:gd name="connsiteX423" fmla="*/ 156055 w 3031519"/>
                <a:gd name="connsiteY423" fmla="*/ 246443 h 1160647"/>
                <a:gd name="connsiteX424" fmla="*/ 160109 w 3031519"/>
                <a:gd name="connsiteY424" fmla="*/ 0 h 1160647"/>
                <a:gd name="connsiteX0" fmla="*/ 160109 w 3031520"/>
                <a:gd name="connsiteY0" fmla="*/ 0 h 1160647"/>
                <a:gd name="connsiteX1" fmla="*/ 162135 w 3031520"/>
                <a:gd name="connsiteY1" fmla="*/ 246443 h 1160647"/>
                <a:gd name="connsiteX2" fmla="*/ 200642 w 3031520"/>
                <a:gd name="connsiteY2" fmla="*/ 326429 h 1160647"/>
                <a:gd name="connsiteX3" fmla="*/ 202669 w 3031520"/>
                <a:gd name="connsiteY3" fmla="*/ 326429 h 1160647"/>
                <a:gd name="connsiteX4" fmla="*/ 216856 w 3031520"/>
                <a:gd name="connsiteY4" fmla="*/ 326429 h 1160647"/>
                <a:gd name="connsiteX5" fmla="*/ 216856 w 3031520"/>
                <a:gd name="connsiteY5" fmla="*/ 350208 h 1160647"/>
                <a:gd name="connsiteX6" fmla="*/ 217363 w 3031520"/>
                <a:gd name="connsiteY6" fmla="*/ 351019 h 1160647"/>
                <a:gd name="connsiteX7" fmla="*/ 220909 w 3031520"/>
                <a:gd name="connsiteY7" fmla="*/ 356694 h 1160647"/>
                <a:gd name="connsiteX8" fmla="*/ 220909 w 3031520"/>
                <a:gd name="connsiteY8" fmla="*/ 471268 h 1160647"/>
                <a:gd name="connsiteX9" fmla="*/ 223189 w 3031520"/>
                <a:gd name="connsiteY9" fmla="*/ 471268 h 1160647"/>
                <a:gd name="connsiteX10" fmla="*/ 239150 w 3031520"/>
                <a:gd name="connsiteY10" fmla="*/ 471268 h 1160647"/>
                <a:gd name="connsiteX11" fmla="*/ 239150 w 3031520"/>
                <a:gd name="connsiteY11" fmla="*/ 611783 h 1160647"/>
                <a:gd name="connsiteX12" fmla="*/ 240670 w 3031520"/>
                <a:gd name="connsiteY12" fmla="*/ 611513 h 1160647"/>
                <a:gd name="connsiteX13" fmla="*/ 251310 w 3031520"/>
                <a:gd name="connsiteY13" fmla="*/ 609622 h 1160647"/>
                <a:gd name="connsiteX14" fmla="*/ 249283 w 3031520"/>
                <a:gd name="connsiteY14" fmla="*/ 698254 h 1160647"/>
                <a:gd name="connsiteX15" fmla="*/ 250803 w 3031520"/>
                <a:gd name="connsiteY15" fmla="*/ 698525 h 1160647"/>
                <a:gd name="connsiteX16" fmla="*/ 261443 w 3031520"/>
                <a:gd name="connsiteY16" fmla="*/ 700416 h 1160647"/>
                <a:gd name="connsiteX17" fmla="*/ 261696 w 3031520"/>
                <a:gd name="connsiteY17" fmla="*/ 701227 h 1160647"/>
                <a:gd name="connsiteX18" fmla="*/ 263470 w 3031520"/>
                <a:gd name="connsiteY18" fmla="*/ 706902 h 1160647"/>
                <a:gd name="connsiteX19" fmla="*/ 264230 w 3031520"/>
                <a:gd name="connsiteY19" fmla="*/ 704470 h 1160647"/>
                <a:gd name="connsiteX20" fmla="*/ 269550 w 3031520"/>
                <a:gd name="connsiteY20" fmla="*/ 687446 h 1160647"/>
                <a:gd name="connsiteX21" fmla="*/ 271323 w 3031520"/>
                <a:gd name="connsiteY21" fmla="*/ 687446 h 1160647"/>
                <a:gd name="connsiteX22" fmla="*/ 283737 w 3031520"/>
                <a:gd name="connsiteY22" fmla="*/ 687446 h 1160647"/>
                <a:gd name="connsiteX23" fmla="*/ 283737 w 3031520"/>
                <a:gd name="connsiteY23" fmla="*/ 719872 h 1160647"/>
                <a:gd name="connsiteX24" fmla="*/ 284750 w 3031520"/>
                <a:gd name="connsiteY24" fmla="*/ 720413 h 1160647"/>
                <a:gd name="connsiteX25" fmla="*/ 291844 w 3031520"/>
                <a:gd name="connsiteY25" fmla="*/ 724196 h 1160647"/>
                <a:gd name="connsiteX26" fmla="*/ 291844 w 3031520"/>
                <a:gd name="connsiteY26" fmla="*/ 725547 h 1160647"/>
                <a:gd name="connsiteX27" fmla="*/ 291844 w 3031520"/>
                <a:gd name="connsiteY27" fmla="*/ 735005 h 1160647"/>
                <a:gd name="connsiteX28" fmla="*/ 336431 w 3031520"/>
                <a:gd name="connsiteY28" fmla="*/ 735005 h 1160647"/>
                <a:gd name="connsiteX29" fmla="*/ 336431 w 3031520"/>
                <a:gd name="connsiteY29" fmla="*/ 736086 h 1160647"/>
                <a:gd name="connsiteX30" fmla="*/ 336431 w 3031520"/>
                <a:gd name="connsiteY30" fmla="*/ 743652 h 1160647"/>
                <a:gd name="connsiteX31" fmla="*/ 338457 w 3031520"/>
                <a:gd name="connsiteY31" fmla="*/ 743652 h 1160647"/>
                <a:gd name="connsiteX32" fmla="*/ 352644 w 3031520"/>
                <a:gd name="connsiteY32" fmla="*/ 743652 h 1160647"/>
                <a:gd name="connsiteX33" fmla="*/ 352644 w 3031520"/>
                <a:gd name="connsiteY33" fmla="*/ 713387 h 1160647"/>
                <a:gd name="connsiteX34" fmla="*/ 397231 w 3031520"/>
                <a:gd name="connsiteY34" fmla="*/ 713387 h 1160647"/>
                <a:gd name="connsiteX35" fmla="*/ 397231 w 3031520"/>
                <a:gd name="connsiteY35" fmla="*/ 712036 h 1160647"/>
                <a:gd name="connsiteX36" fmla="*/ 397231 w 3031520"/>
                <a:gd name="connsiteY36" fmla="*/ 702578 h 1160647"/>
                <a:gd name="connsiteX37" fmla="*/ 398245 w 3031520"/>
                <a:gd name="connsiteY37" fmla="*/ 702578 h 1160647"/>
                <a:gd name="connsiteX38" fmla="*/ 405338 w 3031520"/>
                <a:gd name="connsiteY38" fmla="*/ 702578 h 1160647"/>
                <a:gd name="connsiteX39" fmla="*/ 405338 w 3031520"/>
                <a:gd name="connsiteY39" fmla="*/ 700687 h 1160647"/>
                <a:gd name="connsiteX40" fmla="*/ 405338 w 3031520"/>
                <a:gd name="connsiteY40" fmla="*/ 687446 h 1160647"/>
                <a:gd name="connsiteX41" fmla="*/ 406098 w 3031520"/>
                <a:gd name="connsiteY41" fmla="*/ 687446 h 1160647"/>
                <a:gd name="connsiteX42" fmla="*/ 411418 w 3031520"/>
                <a:gd name="connsiteY42" fmla="*/ 687446 h 1160647"/>
                <a:gd name="connsiteX43" fmla="*/ 411418 w 3031520"/>
                <a:gd name="connsiteY43" fmla="*/ 686365 h 1160647"/>
                <a:gd name="connsiteX44" fmla="*/ 411418 w 3031520"/>
                <a:gd name="connsiteY44" fmla="*/ 678798 h 1160647"/>
                <a:gd name="connsiteX45" fmla="*/ 413445 w 3031520"/>
                <a:gd name="connsiteY45" fmla="*/ 678798 h 1160647"/>
                <a:gd name="connsiteX46" fmla="*/ 427632 w 3031520"/>
                <a:gd name="connsiteY46" fmla="*/ 678798 h 1160647"/>
                <a:gd name="connsiteX47" fmla="*/ 427632 w 3031520"/>
                <a:gd name="connsiteY47" fmla="*/ 679879 h 1160647"/>
                <a:gd name="connsiteX48" fmla="*/ 427632 w 3031520"/>
                <a:gd name="connsiteY48" fmla="*/ 687446 h 1160647"/>
                <a:gd name="connsiteX49" fmla="*/ 449925 w 3031520"/>
                <a:gd name="connsiteY49" fmla="*/ 687446 h 1160647"/>
                <a:gd name="connsiteX50" fmla="*/ 449925 w 3031520"/>
                <a:gd name="connsiteY50" fmla="*/ 685554 h 1160647"/>
                <a:gd name="connsiteX51" fmla="*/ 449925 w 3031520"/>
                <a:gd name="connsiteY51" fmla="*/ 672313 h 1160647"/>
                <a:gd name="connsiteX52" fmla="*/ 451699 w 3031520"/>
                <a:gd name="connsiteY52" fmla="*/ 672313 h 1160647"/>
                <a:gd name="connsiteX53" fmla="*/ 464112 w 3031520"/>
                <a:gd name="connsiteY53" fmla="*/ 672313 h 1160647"/>
                <a:gd name="connsiteX54" fmla="*/ 464112 w 3031520"/>
                <a:gd name="connsiteY54" fmla="*/ 696093 h 1160647"/>
                <a:gd name="connsiteX55" fmla="*/ 465126 w 3031520"/>
                <a:gd name="connsiteY55" fmla="*/ 696093 h 1160647"/>
                <a:gd name="connsiteX56" fmla="*/ 472219 w 3031520"/>
                <a:gd name="connsiteY56" fmla="*/ 696093 h 1160647"/>
                <a:gd name="connsiteX57" fmla="*/ 472219 w 3031520"/>
                <a:gd name="connsiteY57" fmla="*/ 695012 h 1160647"/>
                <a:gd name="connsiteX58" fmla="*/ 472219 w 3031520"/>
                <a:gd name="connsiteY58" fmla="*/ 687446 h 1160647"/>
                <a:gd name="connsiteX59" fmla="*/ 473992 w 3031520"/>
                <a:gd name="connsiteY59" fmla="*/ 687446 h 1160647"/>
                <a:gd name="connsiteX60" fmla="*/ 486406 w 3031520"/>
                <a:gd name="connsiteY60" fmla="*/ 687446 h 1160647"/>
                <a:gd name="connsiteX61" fmla="*/ 486406 w 3031520"/>
                <a:gd name="connsiteY61" fmla="*/ 713387 h 1160647"/>
                <a:gd name="connsiteX62" fmla="*/ 488433 w 3031520"/>
                <a:gd name="connsiteY62" fmla="*/ 713387 h 1160647"/>
                <a:gd name="connsiteX63" fmla="*/ 502619 w 3031520"/>
                <a:gd name="connsiteY63" fmla="*/ 713387 h 1160647"/>
                <a:gd name="connsiteX64" fmla="*/ 502619 w 3031520"/>
                <a:gd name="connsiteY64" fmla="*/ 715008 h 1160647"/>
                <a:gd name="connsiteX65" fmla="*/ 502619 w 3031520"/>
                <a:gd name="connsiteY65" fmla="*/ 726358 h 1160647"/>
                <a:gd name="connsiteX66" fmla="*/ 503379 w 3031520"/>
                <a:gd name="connsiteY66" fmla="*/ 726358 h 1160647"/>
                <a:gd name="connsiteX67" fmla="*/ 508700 w 3031520"/>
                <a:gd name="connsiteY67" fmla="*/ 726358 h 1160647"/>
                <a:gd name="connsiteX68" fmla="*/ 508700 w 3031520"/>
                <a:gd name="connsiteY68" fmla="*/ 725547 h 1160647"/>
                <a:gd name="connsiteX69" fmla="*/ 508700 w 3031520"/>
                <a:gd name="connsiteY69" fmla="*/ 719872 h 1160647"/>
                <a:gd name="connsiteX70" fmla="*/ 539100 w 3031520"/>
                <a:gd name="connsiteY70" fmla="*/ 719872 h 1160647"/>
                <a:gd name="connsiteX71" fmla="*/ 539100 w 3031520"/>
                <a:gd name="connsiteY71" fmla="*/ 743652 h 1160647"/>
                <a:gd name="connsiteX72" fmla="*/ 540113 w 3031520"/>
                <a:gd name="connsiteY72" fmla="*/ 743652 h 1160647"/>
                <a:gd name="connsiteX73" fmla="*/ 547207 w 3031520"/>
                <a:gd name="connsiteY73" fmla="*/ 743652 h 1160647"/>
                <a:gd name="connsiteX74" fmla="*/ 547207 w 3031520"/>
                <a:gd name="connsiteY74" fmla="*/ 744733 h 1160647"/>
                <a:gd name="connsiteX75" fmla="*/ 547207 w 3031520"/>
                <a:gd name="connsiteY75" fmla="*/ 752299 h 1160647"/>
                <a:gd name="connsiteX76" fmla="*/ 547967 w 3031520"/>
                <a:gd name="connsiteY76" fmla="*/ 752299 h 1160647"/>
                <a:gd name="connsiteX77" fmla="*/ 553287 w 3031520"/>
                <a:gd name="connsiteY77" fmla="*/ 752299 h 1160647"/>
                <a:gd name="connsiteX78" fmla="*/ 553287 w 3031520"/>
                <a:gd name="connsiteY78" fmla="*/ 750137 h 1160647"/>
                <a:gd name="connsiteX79" fmla="*/ 553287 w 3031520"/>
                <a:gd name="connsiteY79" fmla="*/ 735005 h 1160647"/>
                <a:gd name="connsiteX80" fmla="*/ 554300 w 3031520"/>
                <a:gd name="connsiteY80" fmla="*/ 735005 h 1160647"/>
                <a:gd name="connsiteX81" fmla="*/ 561394 w 3031520"/>
                <a:gd name="connsiteY81" fmla="*/ 735005 h 1160647"/>
                <a:gd name="connsiteX82" fmla="*/ 561394 w 3031520"/>
                <a:gd name="connsiteY82" fmla="*/ 736086 h 1160647"/>
                <a:gd name="connsiteX83" fmla="*/ 561394 w 3031520"/>
                <a:gd name="connsiteY83" fmla="*/ 743652 h 1160647"/>
                <a:gd name="connsiteX84" fmla="*/ 566714 w 3031520"/>
                <a:gd name="connsiteY84" fmla="*/ 741659 h 1160647"/>
                <a:gd name="connsiteX85" fmla="*/ 567474 w 3031520"/>
                <a:gd name="connsiteY85" fmla="*/ 740679 h 1160647"/>
                <a:gd name="connsiteX86" fmla="*/ 567474 w 3031520"/>
                <a:gd name="connsiteY86" fmla="*/ 735005 h 1160647"/>
                <a:gd name="connsiteX87" fmla="*/ 605981 w 3031520"/>
                <a:gd name="connsiteY87" fmla="*/ 735005 h 1160647"/>
                <a:gd name="connsiteX88" fmla="*/ 605981 w 3031520"/>
                <a:gd name="connsiteY88" fmla="*/ 758784 h 1160647"/>
                <a:gd name="connsiteX89" fmla="*/ 608007 w 3031520"/>
                <a:gd name="connsiteY89" fmla="*/ 758784 h 1160647"/>
                <a:gd name="connsiteX90" fmla="*/ 622194 w 3031520"/>
                <a:gd name="connsiteY90" fmla="*/ 758784 h 1160647"/>
                <a:gd name="connsiteX91" fmla="*/ 622194 w 3031520"/>
                <a:gd name="connsiteY91" fmla="*/ 759865 h 1160647"/>
                <a:gd name="connsiteX92" fmla="*/ 622194 w 3031520"/>
                <a:gd name="connsiteY92" fmla="*/ 767431 h 1160647"/>
                <a:gd name="connsiteX93" fmla="*/ 623968 w 3031520"/>
                <a:gd name="connsiteY93" fmla="*/ 767431 h 1160647"/>
                <a:gd name="connsiteX94" fmla="*/ 636381 w 3031520"/>
                <a:gd name="connsiteY94" fmla="*/ 767431 h 1160647"/>
                <a:gd name="connsiteX95" fmla="*/ 636381 w 3031520"/>
                <a:gd name="connsiteY95" fmla="*/ 743652 h 1160647"/>
                <a:gd name="connsiteX96" fmla="*/ 637394 w 3031520"/>
                <a:gd name="connsiteY96" fmla="*/ 743652 h 1160647"/>
                <a:gd name="connsiteX97" fmla="*/ 644488 w 3031520"/>
                <a:gd name="connsiteY97" fmla="*/ 743652 h 1160647"/>
                <a:gd name="connsiteX98" fmla="*/ 644488 w 3031520"/>
                <a:gd name="connsiteY98" fmla="*/ 711225 h 1160647"/>
                <a:gd name="connsiteX99" fmla="*/ 645501 w 3031520"/>
                <a:gd name="connsiteY99" fmla="*/ 711225 h 1160647"/>
                <a:gd name="connsiteX100" fmla="*/ 652595 w 3031520"/>
                <a:gd name="connsiteY100" fmla="*/ 711225 h 1160647"/>
                <a:gd name="connsiteX101" fmla="*/ 652595 w 3031520"/>
                <a:gd name="connsiteY101" fmla="*/ 709334 h 1160647"/>
                <a:gd name="connsiteX102" fmla="*/ 652595 w 3031520"/>
                <a:gd name="connsiteY102" fmla="*/ 696093 h 1160647"/>
                <a:gd name="connsiteX103" fmla="*/ 651328 w 3031520"/>
                <a:gd name="connsiteY103" fmla="*/ 694471 h 1160647"/>
                <a:gd name="connsiteX104" fmla="*/ 656648 w 3031520"/>
                <a:gd name="connsiteY104" fmla="*/ 683122 h 1160647"/>
                <a:gd name="connsiteX105" fmla="*/ 664755 w 3031520"/>
                <a:gd name="connsiteY105" fmla="*/ 711225 h 1160647"/>
                <a:gd name="connsiteX106" fmla="*/ 665515 w 3031520"/>
                <a:gd name="connsiteY106" fmla="*/ 711225 h 1160647"/>
                <a:gd name="connsiteX107" fmla="*/ 670835 w 3031520"/>
                <a:gd name="connsiteY107" fmla="*/ 711225 h 1160647"/>
                <a:gd name="connsiteX108" fmla="*/ 670835 w 3031520"/>
                <a:gd name="connsiteY108" fmla="*/ 605298 h 1160647"/>
                <a:gd name="connsiteX109" fmla="*/ 672355 w 3031520"/>
                <a:gd name="connsiteY109" fmla="*/ 605298 h 1160647"/>
                <a:gd name="connsiteX110" fmla="*/ 682995 w 3031520"/>
                <a:gd name="connsiteY110" fmla="*/ 605298 h 1160647"/>
                <a:gd name="connsiteX111" fmla="*/ 682995 w 3031520"/>
                <a:gd name="connsiteY111" fmla="*/ 557739 h 1160647"/>
                <a:gd name="connsiteX112" fmla="*/ 709342 w 3031520"/>
                <a:gd name="connsiteY112" fmla="*/ 557739 h 1160647"/>
                <a:gd name="connsiteX113" fmla="*/ 709342 w 3031520"/>
                <a:gd name="connsiteY113" fmla="*/ 536121 h 1160647"/>
                <a:gd name="connsiteX114" fmla="*/ 743796 w 3031520"/>
                <a:gd name="connsiteY114" fmla="*/ 536121 h 1160647"/>
                <a:gd name="connsiteX115" fmla="*/ 743796 w 3031520"/>
                <a:gd name="connsiteY115" fmla="*/ 538553 h 1160647"/>
                <a:gd name="connsiteX116" fmla="*/ 743796 w 3031520"/>
                <a:gd name="connsiteY116" fmla="*/ 555577 h 1160647"/>
                <a:gd name="connsiteX117" fmla="*/ 746076 w 3031520"/>
                <a:gd name="connsiteY117" fmla="*/ 555577 h 1160647"/>
                <a:gd name="connsiteX118" fmla="*/ 762036 w 3031520"/>
                <a:gd name="connsiteY118" fmla="*/ 555577 h 1160647"/>
                <a:gd name="connsiteX119" fmla="*/ 762036 w 3031520"/>
                <a:gd name="connsiteY119" fmla="*/ 603136 h 1160647"/>
                <a:gd name="connsiteX120" fmla="*/ 763049 w 3031520"/>
                <a:gd name="connsiteY120" fmla="*/ 603136 h 1160647"/>
                <a:gd name="connsiteX121" fmla="*/ 770143 w 3031520"/>
                <a:gd name="connsiteY121" fmla="*/ 603136 h 1160647"/>
                <a:gd name="connsiteX122" fmla="*/ 784330 w 3031520"/>
                <a:gd name="connsiteY122" fmla="*/ 607460 h 1160647"/>
                <a:gd name="connsiteX123" fmla="*/ 784330 w 3031520"/>
                <a:gd name="connsiteY123" fmla="*/ 646372 h 1160647"/>
                <a:gd name="connsiteX124" fmla="*/ 785343 w 3031520"/>
                <a:gd name="connsiteY124" fmla="*/ 646372 h 1160647"/>
                <a:gd name="connsiteX125" fmla="*/ 792436 w 3031520"/>
                <a:gd name="connsiteY125" fmla="*/ 646372 h 1160647"/>
                <a:gd name="connsiteX126" fmla="*/ 792436 w 3031520"/>
                <a:gd name="connsiteY126" fmla="*/ 647993 h 1160647"/>
                <a:gd name="connsiteX127" fmla="*/ 792436 w 3031520"/>
                <a:gd name="connsiteY127" fmla="*/ 659342 h 1160647"/>
                <a:gd name="connsiteX128" fmla="*/ 794463 w 3031520"/>
                <a:gd name="connsiteY128" fmla="*/ 659342 h 1160647"/>
                <a:gd name="connsiteX129" fmla="*/ 808650 w 3031520"/>
                <a:gd name="connsiteY129" fmla="*/ 659342 h 1160647"/>
                <a:gd name="connsiteX130" fmla="*/ 814730 w 3031520"/>
                <a:gd name="connsiteY130" fmla="*/ 665828 h 1160647"/>
                <a:gd name="connsiteX131" fmla="*/ 814730 w 3031520"/>
                <a:gd name="connsiteY131" fmla="*/ 687446 h 1160647"/>
                <a:gd name="connsiteX132" fmla="*/ 817010 w 3031520"/>
                <a:gd name="connsiteY132" fmla="*/ 687446 h 1160647"/>
                <a:gd name="connsiteX133" fmla="*/ 832970 w 3031520"/>
                <a:gd name="connsiteY133" fmla="*/ 687446 h 1160647"/>
                <a:gd name="connsiteX134" fmla="*/ 832970 w 3031520"/>
                <a:gd name="connsiteY134" fmla="*/ 688526 h 1160647"/>
                <a:gd name="connsiteX135" fmla="*/ 832970 w 3031520"/>
                <a:gd name="connsiteY135" fmla="*/ 696093 h 1160647"/>
                <a:gd name="connsiteX136" fmla="*/ 834237 w 3031520"/>
                <a:gd name="connsiteY136" fmla="*/ 696093 h 1160647"/>
                <a:gd name="connsiteX137" fmla="*/ 843104 w 3031520"/>
                <a:gd name="connsiteY137" fmla="*/ 696093 h 1160647"/>
                <a:gd name="connsiteX138" fmla="*/ 843104 w 3031520"/>
                <a:gd name="connsiteY138" fmla="*/ 698254 h 1160647"/>
                <a:gd name="connsiteX139" fmla="*/ 843104 w 3031520"/>
                <a:gd name="connsiteY139" fmla="*/ 713387 h 1160647"/>
                <a:gd name="connsiteX140" fmla="*/ 847157 w 3031520"/>
                <a:gd name="connsiteY140" fmla="*/ 711495 h 1160647"/>
                <a:gd name="connsiteX141" fmla="*/ 847157 w 3031520"/>
                <a:gd name="connsiteY141" fmla="*/ 698254 h 1160647"/>
                <a:gd name="connsiteX142" fmla="*/ 848170 w 3031520"/>
                <a:gd name="connsiteY142" fmla="*/ 698254 h 1160647"/>
                <a:gd name="connsiteX143" fmla="*/ 855264 w 3031520"/>
                <a:gd name="connsiteY143" fmla="*/ 698254 h 1160647"/>
                <a:gd name="connsiteX144" fmla="*/ 855264 w 3031520"/>
                <a:gd name="connsiteY144" fmla="*/ 699876 h 1160647"/>
                <a:gd name="connsiteX145" fmla="*/ 855264 w 3031520"/>
                <a:gd name="connsiteY145" fmla="*/ 711225 h 1160647"/>
                <a:gd name="connsiteX146" fmla="*/ 856024 w 3031520"/>
                <a:gd name="connsiteY146" fmla="*/ 711225 h 1160647"/>
                <a:gd name="connsiteX147" fmla="*/ 861344 w 3031520"/>
                <a:gd name="connsiteY147" fmla="*/ 711225 h 1160647"/>
                <a:gd name="connsiteX148" fmla="*/ 909984 w 3031520"/>
                <a:gd name="connsiteY148" fmla="*/ 706902 h 1160647"/>
                <a:gd name="connsiteX149" fmla="*/ 909984 w 3031520"/>
                <a:gd name="connsiteY149" fmla="*/ 708253 h 1160647"/>
                <a:gd name="connsiteX150" fmla="*/ 909984 w 3031520"/>
                <a:gd name="connsiteY150" fmla="*/ 717710 h 1160647"/>
                <a:gd name="connsiteX151" fmla="*/ 910744 w 3031520"/>
                <a:gd name="connsiteY151" fmla="*/ 717710 h 1160647"/>
                <a:gd name="connsiteX152" fmla="*/ 916065 w 3031520"/>
                <a:gd name="connsiteY152" fmla="*/ 717710 h 1160647"/>
                <a:gd name="connsiteX153" fmla="*/ 916065 w 3031520"/>
                <a:gd name="connsiteY153" fmla="*/ 719872 h 1160647"/>
                <a:gd name="connsiteX154" fmla="*/ 916065 w 3031520"/>
                <a:gd name="connsiteY154" fmla="*/ 735005 h 1160647"/>
                <a:gd name="connsiteX155" fmla="*/ 918091 w 3031520"/>
                <a:gd name="connsiteY155" fmla="*/ 733654 h 1160647"/>
                <a:gd name="connsiteX156" fmla="*/ 932278 w 3031520"/>
                <a:gd name="connsiteY156" fmla="*/ 724196 h 1160647"/>
                <a:gd name="connsiteX157" fmla="*/ 938358 w 3031520"/>
                <a:gd name="connsiteY157" fmla="*/ 683122 h 1160647"/>
                <a:gd name="connsiteX158" fmla="*/ 939118 w 3031520"/>
                <a:gd name="connsiteY158" fmla="*/ 682852 h 1160647"/>
                <a:gd name="connsiteX159" fmla="*/ 944438 w 3031520"/>
                <a:gd name="connsiteY159" fmla="*/ 680960 h 1160647"/>
                <a:gd name="connsiteX160" fmla="*/ 946465 w 3031520"/>
                <a:gd name="connsiteY160" fmla="*/ 611783 h 1160647"/>
                <a:gd name="connsiteX161" fmla="*/ 948492 w 3031520"/>
                <a:gd name="connsiteY161" fmla="*/ 680960 h 1160647"/>
                <a:gd name="connsiteX162" fmla="*/ 949252 w 3031520"/>
                <a:gd name="connsiteY162" fmla="*/ 681230 h 1160647"/>
                <a:gd name="connsiteX163" fmla="*/ 954572 w 3031520"/>
                <a:gd name="connsiteY163" fmla="*/ 683122 h 1160647"/>
                <a:gd name="connsiteX164" fmla="*/ 954572 w 3031520"/>
                <a:gd name="connsiteY164" fmla="*/ 596651 h 1160647"/>
                <a:gd name="connsiteX165" fmla="*/ 958625 w 3031520"/>
                <a:gd name="connsiteY165" fmla="*/ 564224 h 1160647"/>
                <a:gd name="connsiteX166" fmla="*/ 997132 w 3031520"/>
                <a:gd name="connsiteY166" fmla="*/ 564224 h 1160647"/>
                <a:gd name="connsiteX167" fmla="*/ 997132 w 3031520"/>
                <a:gd name="connsiteY167" fmla="*/ 596651 h 1160647"/>
                <a:gd name="connsiteX168" fmla="*/ 997892 w 3031520"/>
                <a:gd name="connsiteY168" fmla="*/ 596651 h 1160647"/>
                <a:gd name="connsiteX169" fmla="*/ 1003212 w 3031520"/>
                <a:gd name="connsiteY169" fmla="*/ 596651 h 1160647"/>
                <a:gd name="connsiteX170" fmla="*/ 1003212 w 3031520"/>
                <a:gd name="connsiteY170" fmla="*/ 514503 h 1160647"/>
                <a:gd name="connsiteX171" fmla="*/ 1004986 w 3031520"/>
                <a:gd name="connsiteY171" fmla="*/ 514503 h 1160647"/>
                <a:gd name="connsiteX172" fmla="*/ 1017399 w 3031520"/>
                <a:gd name="connsiteY172" fmla="*/ 514503 h 1160647"/>
                <a:gd name="connsiteX173" fmla="*/ 1017399 w 3031520"/>
                <a:gd name="connsiteY173" fmla="*/ 512612 h 1160647"/>
                <a:gd name="connsiteX174" fmla="*/ 1017399 w 3031520"/>
                <a:gd name="connsiteY174" fmla="*/ 499371 h 1160647"/>
                <a:gd name="connsiteX175" fmla="*/ 1039693 w 3031520"/>
                <a:gd name="connsiteY175" fmla="*/ 499371 h 1160647"/>
                <a:gd name="connsiteX176" fmla="*/ 1039693 w 3031520"/>
                <a:gd name="connsiteY176" fmla="*/ 498290 h 1160647"/>
                <a:gd name="connsiteX177" fmla="*/ 1039693 w 3031520"/>
                <a:gd name="connsiteY177" fmla="*/ 490724 h 1160647"/>
                <a:gd name="connsiteX178" fmla="*/ 1041466 w 3031520"/>
                <a:gd name="connsiteY178" fmla="*/ 490724 h 1160647"/>
                <a:gd name="connsiteX179" fmla="*/ 1053880 w 3031520"/>
                <a:gd name="connsiteY179" fmla="*/ 490724 h 1160647"/>
                <a:gd name="connsiteX180" fmla="*/ 1053880 w 3031520"/>
                <a:gd name="connsiteY180" fmla="*/ 491805 h 1160647"/>
                <a:gd name="connsiteX181" fmla="*/ 1053880 w 3031520"/>
                <a:gd name="connsiteY181" fmla="*/ 499371 h 1160647"/>
                <a:gd name="connsiteX182" fmla="*/ 1054640 w 3031520"/>
                <a:gd name="connsiteY182" fmla="*/ 499371 h 1160647"/>
                <a:gd name="connsiteX183" fmla="*/ 1059960 w 3031520"/>
                <a:gd name="connsiteY183" fmla="*/ 499371 h 1160647"/>
                <a:gd name="connsiteX184" fmla="*/ 1070093 w 3031520"/>
                <a:gd name="connsiteY184" fmla="*/ 495047 h 1160647"/>
                <a:gd name="connsiteX185" fmla="*/ 1074146 w 3031520"/>
                <a:gd name="connsiteY185" fmla="*/ 498290 h 1160647"/>
                <a:gd name="connsiteX186" fmla="*/ 1074146 w 3031520"/>
                <a:gd name="connsiteY186" fmla="*/ 490724 h 1160647"/>
                <a:gd name="connsiteX187" fmla="*/ 1076426 w 3031520"/>
                <a:gd name="connsiteY187" fmla="*/ 490724 h 1160647"/>
                <a:gd name="connsiteX188" fmla="*/ 1092387 w 3031520"/>
                <a:gd name="connsiteY188" fmla="*/ 490724 h 1160647"/>
                <a:gd name="connsiteX189" fmla="*/ 1092387 w 3031520"/>
                <a:gd name="connsiteY189" fmla="*/ 491805 h 1160647"/>
                <a:gd name="connsiteX190" fmla="*/ 1092387 w 3031520"/>
                <a:gd name="connsiteY190" fmla="*/ 499371 h 1160647"/>
                <a:gd name="connsiteX191" fmla="*/ 1122787 w 3031520"/>
                <a:gd name="connsiteY191" fmla="*/ 499371 h 1160647"/>
                <a:gd name="connsiteX192" fmla="*/ 1122787 w 3031520"/>
                <a:gd name="connsiteY192" fmla="*/ 500992 h 1160647"/>
                <a:gd name="connsiteX193" fmla="*/ 1122787 w 3031520"/>
                <a:gd name="connsiteY193" fmla="*/ 512342 h 1160647"/>
                <a:gd name="connsiteX194" fmla="*/ 1149134 w 3031520"/>
                <a:gd name="connsiteY194" fmla="*/ 512342 h 1160647"/>
                <a:gd name="connsiteX195" fmla="*/ 1149134 w 3031520"/>
                <a:gd name="connsiteY195" fmla="*/ 542606 h 1160647"/>
                <a:gd name="connsiteX196" fmla="*/ 1149894 w 3031520"/>
                <a:gd name="connsiteY196" fmla="*/ 542606 h 1160647"/>
                <a:gd name="connsiteX197" fmla="*/ 1155214 w 3031520"/>
                <a:gd name="connsiteY197" fmla="*/ 542606 h 1160647"/>
                <a:gd name="connsiteX198" fmla="*/ 1155214 w 3031520"/>
                <a:gd name="connsiteY198" fmla="*/ 543687 h 1160647"/>
                <a:gd name="connsiteX199" fmla="*/ 1155214 w 3031520"/>
                <a:gd name="connsiteY199" fmla="*/ 551254 h 1160647"/>
                <a:gd name="connsiteX200" fmla="*/ 1159268 w 3031520"/>
                <a:gd name="connsiteY200" fmla="*/ 581518 h 1160647"/>
                <a:gd name="connsiteX201" fmla="*/ 1160028 w 3031520"/>
                <a:gd name="connsiteY201" fmla="*/ 581518 h 1160647"/>
                <a:gd name="connsiteX202" fmla="*/ 1165348 w 3031520"/>
                <a:gd name="connsiteY202" fmla="*/ 581518 h 1160647"/>
                <a:gd name="connsiteX203" fmla="*/ 1165348 w 3031520"/>
                <a:gd name="connsiteY203" fmla="*/ 582329 h 1160647"/>
                <a:gd name="connsiteX204" fmla="*/ 1165348 w 3031520"/>
                <a:gd name="connsiteY204" fmla="*/ 588004 h 1160647"/>
                <a:gd name="connsiteX205" fmla="*/ 1166361 w 3031520"/>
                <a:gd name="connsiteY205" fmla="*/ 588004 h 1160647"/>
                <a:gd name="connsiteX206" fmla="*/ 1173454 w 3031520"/>
                <a:gd name="connsiteY206" fmla="*/ 588004 h 1160647"/>
                <a:gd name="connsiteX207" fmla="*/ 1173454 w 3031520"/>
                <a:gd name="connsiteY207" fmla="*/ 618269 h 1160647"/>
                <a:gd name="connsiteX208" fmla="*/ 1175481 w 3031520"/>
                <a:gd name="connsiteY208" fmla="*/ 618269 h 1160647"/>
                <a:gd name="connsiteX209" fmla="*/ 1189668 w 3031520"/>
                <a:gd name="connsiteY209" fmla="*/ 618269 h 1160647"/>
                <a:gd name="connsiteX210" fmla="*/ 1189668 w 3031520"/>
                <a:gd name="connsiteY210" fmla="*/ 642048 h 1160647"/>
                <a:gd name="connsiteX211" fmla="*/ 1191695 w 3031520"/>
                <a:gd name="connsiteY211" fmla="*/ 643669 h 1160647"/>
                <a:gd name="connsiteX212" fmla="*/ 1191695 w 3031520"/>
                <a:gd name="connsiteY212" fmla="*/ 655019 h 1160647"/>
                <a:gd name="connsiteX213" fmla="*/ 1192455 w 3031520"/>
                <a:gd name="connsiteY213" fmla="*/ 655019 h 1160647"/>
                <a:gd name="connsiteX214" fmla="*/ 1197775 w 3031520"/>
                <a:gd name="connsiteY214" fmla="*/ 655019 h 1160647"/>
                <a:gd name="connsiteX215" fmla="*/ 1197775 w 3031520"/>
                <a:gd name="connsiteY215" fmla="*/ 678798 h 1160647"/>
                <a:gd name="connsiteX216" fmla="*/ 1199041 w 3031520"/>
                <a:gd name="connsiteY216" fmla="*/ 678798 h 1160647"/>
                <a:gd name="connsiteX217" fmla="*/ 1207908 w 3031520"/>
                <a:gd name="connsiteY217" fmla="*/ 678798 h 1160647"/>
                <a:gd name="connsiteX218" fmla="*/ 1209935 w 3031520"/>
                <a:gd name="connsiteY218" fmla="*/ 682852 h 1160647"/>
                <a:gd name="connsiteX219" fmla="*/ 1209935 w 3031520"/>
                <a:gd name="connsiteY219" fmla="*/ 696093 h 1160647"/>
                <a:gd name="connsiteX220" fmla="*/ 1211455 w 3031520"/>
                <a:gd name="connsiteY220" fmla="*/ 694201 h 1160647"/>
                <a:gd name="connsiteX221" fmla="*/ 1222095 w 3031520"/>
                <a:gd name="connsiteY221" fmla="*/ 680960 h 1160647"/>
                <a:gd name="connsiteX222" fmla="*/ 1250469 w 3031520"/>
                <a:gd name="connsiteY222" fmla="*/ 680960 h 1160647"/>
                <a:gd name="connsiteX223" fmla="*/ 1250469 w 3031520"/>
                <a:gd name="connsiteY223" fmla="*/ 767431 h 1160647"/>
                <a:gd name="connsiteX224" fmla="*/ 1251229 w 3031520"/>
                <a:gd name="connsiteY224" fmla="*/ 767431 h 1160647"/>
                <a:gd name="connsiteX225" fmla="*/ 1256549 w 3031520"/>
                <a:gd name="connsiteY225" fmla="*/ 767431 h 1160647"/>
                <a:gd name="connsiteX226" fmla="*/ 1257309 w 3031520"/>
                <a:gd name="connsiteY226" fmla="*/ 766080 h 1160647"/>
                <a:gd name="connsiteX227" fmla="*/ 1262629 w 3031520"/>
                <a:gd name="connsiteY227" fmla="*/ 756622 h 1160647"/>
                <a:gd name="connsiteX228" fmla="*/ 1262629 w 3031520"/>
                <a:gd name="connsiteY228" fmla="*/ 758514 h 1160647"/>
                <a:gd name="connsiteX229" fmla="*/ 1262629 w 3031520"/>
                <a:gd name="connsiteY229" fmla="*/ 771755 h 1160647"/>
                <a:gd name="connsiteX230" fmla="*/ 1266682 w 3031520"/>
                <a:gd name="connsiteY230" fmla="*/ 726358 h 1160647"/>
                <a:gd name="connsiteX231" fmla="*/ 1267442 w 3031520"/>
                <a:gd name="connsiteY231" fmla="*/ 726358 h 1160647"/>
                <a:gd name="connsiteX232" fmla="*/ 1272762 w 3031520"/>
                <a:gd name="connsiteY232" fmla="*/ 726358 h 1160647"/>
                <a:gd name="connsiteX233" fmla="*/ 1272762 w 3031520"/>
                <a:gd name="connsiteY233" fmla="*/ 661504 h 1160647"/>
                <a:gd name="connsiteX234" fmla="*/ 1273776 w 3031520"/>
                <a:gd name="connsiteY234" fmla="*/ 661504 h 1160647"/>
                <a:gd name="connsiteX235" fmla="*/ 1280869 w 3031520"/>
                <a:gd name="connsiteY235" fmla="*/ 661504 h 1160647"/>
                <a:gd name="connsiteX236" fmla="*/ 1293029 w 3031520"/>
                <a:gd name="connsiteY236" fmla="*/ 618269 h 1160647"/>
                <a:gd name="connsiteX237" fmla="*/ 1294296 w 3031520"/>
                <a:gd name="connsiteY237" fmla="*/ 618269 h 1160647"/>
                <a:gd name="connsiteX238" fmla="*/ 1303163 w 3031520"/>
                <a:gd name="connsiteY238" fmla="*/ 618269 h 1160647"/>
                <a:gd name="connsiteX239" fmla="*/ 1313296 w 3031520"/>
                <a:gd name="connsiteY239" fmla="*/ 661504 h 1160647"/>
                <a:gd name="connsiteX240" fmla="*/ 1314309 w 3031520"/>
                <a:gd name="connsiteY240" fmla="*/ 661504 h 1160647"/>
                <a:gd name="connsiteX241" fmla="*/ 1321403 w 3031520"/>
                <a:gd name="connsiteY241" fmla="*/ 661504 h 1160647"/>
                <a:gd name="connsiteX242" fmla="*/ 1321403 w 3031520"/>
                <a:gd name="connsiteY242" fmla="*/ 700416 h 1160647"/>
                <a:gd name="connsiteX243" fmla="*/ 1323176 w 3031520"/>
                <a:gd name="connsiteY243" fmla="*/ 700416 h 1160647"/>
                <a:gd name="connsiteX244" fmla="*/ 1335590 w 3031520"/>
                <a:gd name="connsiteY244" fmla="*/ 700416 h 1160647"/>
                <a:gd name="connsiteX245" fmla="*/ 1335590 w 3031520"/>
                <a:gd name="connsiteY245" fmla="*/ 702578 h 1160647"/>
                <a:gd name="connsiteX246" fmla="*/ 1335590 w 3031520"/>
                <a:gd name="connsiteY246" fmla="*/ 717710 h 1160647"/>
                <a:gd name="connsiteX247" fmla="*/ 1339643 w 3031520"/>
                <a:gd name="connsiteY247" fmla="*/ 715549 h 1160647"/>
                <a:gd name="connsiteX248" fmla="*/ 1339643 w 3031520"/>
                <a:gd name="connsiteY248" fmla="*/ 700416 h 1160647"/>
                <a:gd name="connsiteX249" fmla="*/ 1341163 w 3031520"/>
                <a:gd name="connsiteY249" fmla="*/ 700416 h 1160647"/>
                <a:gd name="connsiteX250" fmla="*/ 1351803 w 3031520"/>
                <a:gd name="connsiteY250" fmla="*/ 700416 h 1160647"/>
                <a:gd name="connsiteX251" fmla="*/ 1351803 w 3031520"/>
                <a:gd name="connsiteY251" fmla="*/ 702037 h 1160647"/>
                <a:gd name="connsiteX252" fmla="*/ 1351803 w 3031520"/>
                <a:gd name="connsiteY252" fmla="*/ 713387 h 1160647"/>
                <a:gd name="connsiteX253" fmla="*/ 1382204 w 3031520"/>
                <a:gd name="connsiteY253" fmla="*/ 713387 h 1160647"/>
                <a:gd name="connsiteX254" fmla="*/ 1382204 w 3031520"/>
                <a:gd name="connsiteY254" fmla="*/ 676637 h 1160647"/>
                <a:gd name="connsiteX255" fmla="*/ 1383470 w 3031520"/>
                <a:gd name="connsiteY255" fmla="*/ 676637 h 1160647"/>
                <a:gd name="connsiteX256" fmla="*/ 1392337 w 3031520"/>
                <a:gd name="connsiteY256" fmla="*/ 676637 h 1160647"/>
                <a:gd name="connsiteX257" fmla="*/ 1392337 w 3031520"/>
                <a:gd name="connsiteY257" fmla="*/ 698254 h 1160647"/>
                <a:gd name="connsiteX258" fmla="*/ 1394364 w 3031520"/>
                <a:gd name="connsiteY258" fmla="*/ 665828 h 1160647"/>
                <a:gd name="connsiteX259" fmla="*/ 1416657 w 3031520"/>
                <a:gd name="connsiteY259" fmla="*/ 665828 h 1160647"/>
                <a:gd name="connsiteX260" fmla="*/ 1416657 w 3031520"/>
                <a:gd name="connsiteY260" fmla="*/ 664206 h 1160647"/>
                <a:gd name="connsiteX261" fmla="*/ 1416657 w 3031520"/>
                <a:gd name="connsiteY261" fmla="*/ 652857 h 1160647"/>
                <a:gd name="connsiteX262" fmla="*/ 1417417 w 3031520"/>
                <a:gd name="connsiteY262" fmla="*/ 652857 h 1160647"/>
                <a:gd name="connsiteX263" fmla="*/ 1422737 w 3031520"/>
                <a:gd name="connsiteY263" fmla="*/ 652857 h 1160647"/>
                <a:gd name="connsiteX264" fmla="*/ 1422737 w 3031520"/>
                <a:gd name="connsiteY264" fmla="*/ 650966 h 1160647"/>
                <a:gd name="connsiteX265" fmla="*/ 1422737 w 3031520"/>
                <a:gd name="connsiteY265" fmla="*/ 637725 h 1160647"/>
                <a:gd name="connsiteX266" fmla="*/ 1426791 w 3031520"/>
                <a:gd name="connsiteY266" fmla="*/ 644210 h 1160647"/>
                <a:gd name="connsiteX267" fmla="*/ 1429071 w 3031520"/>
                <a:gd name="connsiteY267" fmla="*/ 644210 h 1160647"/>
                <a:gd name="connsiteX268" fmla="*/ 1445031 w 3031520"/>
                <a:gd name="connsiteY268" fmla="*/ 644210 h 1160647"/>
                <a:gd name="connsiteX269" fmla="*/ 1445031 w 3031520"/>
                <a:gd name="connsiteY269" fmla="*/ 643399 h 1160647"/>
                <a:gd name="connsiteX270" fmla="*/ 1445031 w 3031520"/>
                <a:gd name="connsiteY270" fmla="*/ 637725 h 1160647"/>
                <a:gd name="connsiteX271" fmla="*/ 1445791 w 3031520"/>
                <a:gd name="connsiteY271" fmla="*/ 637725 h 1160647"/>
                <a:gd name="connsiteX272" fmla="*/ 1451111 w 3031520"/>
                <a:gd name="connsiteY272" fmla="*/ 637725 h 1160647"/>
                <a:gd name="connsiteX273" fmla="*/ 1451111 w 3031520"/>
                <a:gd name="connsiteY273" fmla="*/ 639076 h 1160647"/>
                <a:gd name="connsiteX274" fmla="*/ 1451111 w 3031520"/>
                <a:gd name="connsiteY274" fmla="*/ 648534 h 1160647"/>
                <a:gd name="connsiteX275" fmla="*/ 1489618 w 3031520"/>
                <a:gd name="connsiteY275" fmla="*/ 648534 h 1160647"/>
                <a:gd name="connsiteX276" fmla="*/ 1489618 w 3031520"/>
                <a:gd name="connsiteY276" fmla="*/ 786887 h 1160647"/>
                <a:gd name="connsiteX277" fmla="*/ 1491138 w 3031520"/>
                <a:gd name="connsiteY277" fmla="*/ 786887 h 1160647"/>
                <a:gd name="connsiteX278" fmla="*/ 1501778 w 3031520"/>
                <a:gd name="connsiteY278" fmla="*/ 786887 h 1160647"/>
                <a:gd name="connsiteX279" fmla="*/ 1501778 w 3031520"/>
                <a:gd name="connsiteY279" fmla="*/ 773917 h 1160647"/>
                <a:gd name="connsiteX280" fmla="*/ 1505832 w 3031520"/>
                <a:gd name="connsiteY280" fmla="*/ 773917 h 1160647"/>
                <a:gd name="connsiteX281" fmla="*/ 1505832 w 3031520"/>
                <a:gd name="connsiteY281" fmla="*/ 786887 h 1160647"/>
                <a:gd name="connsiteX282" fmla="*/ 1536232 w 3031520"/>
                <a:gd name="connsiteY282" fmla="*/ 786887 h 1160647"/>
                <a:gd name="connsiteX283" fmla="*/ 1536232 w 3031520"/>
                <a:gd name="connsiteY283" fmla="*/ 756622 h 1160647"/>
                <a:gd name="connsiteX284" fmla="*/ 1548392 w 3031520"/>
                <a:gd name="connsiteY284" fmla="*/ 756622 h 1160647"/>
                <a:gd name="connsiteX285" fmla="*/ 1560552 w 3031520"/>
                <a:gd name="connsiteY285" fmla="*/ 754461 h 1160647"/>
                <a:gd name="connsiteX286" fmla="*/ 1564606 w 3031520"/>
                <a:gd name="connsiteY286" fmla="*/ 756622 h 1160647"/>
                <a:gd name="connsiteX287" fmla="*/ 1574739 w 3031520"/>
                <a:gd name="connsiteY287" fmla="*/ 756622 h 1160647"/>
                <a:gd name="connsiteX288" fmla="*/ 1574739 w 3031520"/>
                <a:gd name="connsiteY288" fmla="*/ 786887 h 1160647"/>
                <a:gd name="connsiteX289" fmla="*/ 1582846 w 3031520"/>
                <a:gd name="connsiteY289" fmla="*/ 786887 h 1160647"/>
                <a:gd name="connsiteX290" fmla="*/ 1582846 w 3031520"/>
                <a:gd name="connsiteY290" fmla="*/ 804182 h 1160647"/>
                <a:gd name="connsiteX291" fmla="*/ 1592182 w 3031520"/>
                <a:gd name="connsiteY291" fmla="*/ 805087 h 1160647"/>
                <a:gd name="connsiteX292" fmla="*/ 1605140 w 3031520"/>
                <a:gd name="connsiteY292" fmla="*/ 805087 h 1160647"/>
                <a:gd name="connsiteX293" fmla="*/ 1605140 w 3031520"/>
                <a:gd name="connsiteY293" fmla="*/ 789049 h 1160647"/>
                <a:gd name="connsiteX294" fmla="*/ 1673096 w 3031520"/>
                <a:gd name="connsiteY294" fmla="*/ 789049 h 1160647"/>
                <a:gd name="connsiteX295" fmla="*/ 1673096 w 3031520"/>
                <a:gd name="connsiteY295" fmla="*/ 703796 h 1160647"/>
                <a:gd name="connsiteX296" fmla="*/ 1745104 w 3031520"/>
                <a:gd name="connsiteY296" fmla="*/ 703796 h 1160647"/>
                <a:gd name="connsiteX297" fmla="*/ 1745104 w 3031520"/>
                <a:gd name="connsiteY297" fmla="*/ 782564 h 1160647"/>
                <a:gd name="connsiteX298" fmla="*/ 1747008 w 3031520"/>
                <a:gd name="connsiteY298" fmla="*/ 782564 h 1160647"/>
                <a:gd name="connsiteX299" fmla="*/ 1748250 w 3031520"/>
                <a:gd name="connsiteY299" fmla="*/ 805087 h 1160647"/>
                <a:gd name="connsiteX300" fmla="*/ 1757926 w 3031520"/>
                <a:gd name="connsiteY300" fmla="*/ 805087 h 1160647"/>
                <a:gd name="connsiteX301" fmla="*/ 1759168 w 3031520"/>
                <a:gd name="connsiteY301" fmla="*/ 782564 h 1160647"/>
                <a:gd name="connsiteX302" fmla="*/ 1765248 w 3031520"/>
                <a:gd name="connsiteY302" fmla="*/ 782564 h 1160647"/>
                <a:gd name="connsiteX303" fmla="*/ 1766490 w 3031520"/>
                <a:gd name="connsiteY303" fmla="*/ 805087 h 1160647"/>
                <a:gd name="connsiteX304" fmla="*/ 1817112 w 3031520"/>
                <a:gd name="connsiteY304" fmla="*/ 805087 h 1160647"/>
                <a:gd name="connsiteX305" fmla="*/ 1817112 w 3031520"/>
                <a:gd name="connsiteY305" fmla="*/ 642059 h 1160647"/>
                <a:gd name="connsiteX306" fmla="*/ 2014439 w 3031520"/>
                <a:gd name="connsiteY306" fmla="*/ 642059 h 1160647"/>
                <a:gd name="connsiteX307" fmla="*/ 2014439 w 3031520"/>
                <a:gd name="connsiteY307" fmla="*/ 805087 h 1160647"/>
                <a:gd name="connsiteX308" fmla="*/ 2033136 w 3031520"/>
                <a:gd name="connsiteY308" fmla="*/ 805087 h 1160647"/>
                <a:gd name="connsiteX309" fmla="*/ 2033136 w 3031520"/>
                <a:gd name="connsiteY309" fmla="*/ 722394 h 1160647"/>
                <a:gd name="connsiteX310" fmla="*/ 2128256 w 3031520"/>
                <a:gd name="connsiteY310" fmla="*/ 722394 h 1160647"/>
                <a:gd name="connsiteX311" fmla="*/ 2140186 w 3031520"/>
                <a:gd name="connsiteY311" fmla="*/ 404253 h 1160647"/>
                <a:gd name="connsiteX312" fmla="*/ 2128026 w 3031520"/>
                <a:gd name="connsiteY312" fmla="*/ 382635 h 1160647"/>
                <a:gd name="connsiteX313" fmla="*/ 2121946 w 3031520"/>
                <a:gd name="connsiteY313" fmla="*/ 378311 h 1160647"/>
                <a:gd name="connsiteX314" fmla="*/ 2130053 w 3031520"/>
                <a:gd name="connsiteY314" fmla="*/ 354532 h 1160647"/>
                <a:gd name="connsiteX315" fmla="*/ 2130053 w 3031520"/>
                <a:gd name="connsiteY315" fmla="*/ 337238 h 1160647"/>
                <a:gd name="connsiteX316" fmla="*/ 2144240 w 3031520"/>
                <a:gd name="connsiteY316" fmla="*/ 337238 h 1160647"/>
                <a:gd name="connsiteX317" fmla="*/ 2144240 w 3031520"/>
                <a:gd name="connsiteY317" fmla="*/ 315620 h 1160647"/>
                <a:gd name="connsiteX318" fmla="*/ 2146266 w 3031520"/>
                <a:gd name="connsiteY318" fmla="*/ 311296 h 1160647"/>
                <a:gd name="connsiteX319" fmla="*/ 2146266 w 3031520"/>
                <a:gd name="connsiteY319" fmla="*/ 233472 h 1160647"/>
                <a:gd name="connsiteX320" fmla="*/ 2144240 w 3031520"/>
                <a:gd name="connsiteY320" fmla="*/ 226987 h 1160647"/>
                <a:gd name="connsiteX321" fmla="*/ 2150320 w 3031520"/>
                <a:gd name="connsiteY321" fmla="*/ 220501 h 1160647"/>
                <a:gd name="connsiteX322" fmla="*/ 2150320 w 3031520"/>
                <a:gd name="connsiteY322" fmla="*/ 162133 h 1160647"/>
                <a:gd name="connsiteX323" fmla="*/ 2152346 w 3031520"/>
                <a:gd name="connsiteY323" fmla="*/ 157810 h 1160647"/>
                <a:gd name="connsiteX324" fmla="*/ 2152346 w 3031520"/>
                <a:gd name="connsiteY324" fmla="*/ 101604 h 1160647"/>
                <a:gd name="connsiteX325" fmla="*/ 2154373 w 3031520"/>
                <a:gd name="connsiteY325" fmla="*/ 82148 h 1160647"/>
                <a:gd name="connsiteX326" fmla="*/ 2158427 w 3031520"/>
                <a:gd name="connsiteY326" fmla="*/ 99442 h 1160647"/>
                <a:gd name="connsiteX327" fmla="*/ 2160453 w 3031520"/>
                <a:gd name="connsiteY327" fmla="*/ 157810 h 1160647"/>
                <a:gd name="connsiteX328" fmla="*/ 2162480 w 3031520"/>
                <a:gd name="connsiteY328" fmla="*/ 220501 h 1160647"/>
                <a:gd name="connsiteX329" fmla="*/ 2168560 w 3031520"/>
                <a:gd name="connsiteY329" fmla="*/ 226987 h 1160647"/>
                <a:gd name="connsiteX330" fmla="*/ 2166533 w 3031520"/>
                <a:gd name="connsiteY330" fmla="*/ 233472 h 1160647"/>
                <a:gd name="connsiteX331" fmla="*/ 2166533 w 3031520"/>
                <a:gd name="connsiteY331" fmla="*/ 311296 h 1160647"/>
                <a:gd name="connsiteX332" fmla="*/ 2168560 w 3031520"/>
                <a:gd name="connsiteY332" fmla="*/ 315620 h 1160647"/>
                <a:gd name="connsiteX333" fmla="*/ 2168560 w 3031520"/>
                <a:gd name="connsiteY333" fmla="*/ 337238 h 1160647"/>
                <a:gd name="connsiteX334" fmla="*/ 2182747 w 3031520"/>
                <a:gd name="connsiteY334" fmla="*/ 337238 h 1160647"/>
                <a:gd name="connsiteX335" fmla="*/ 2182747 w 3031520"/>
                <a:gd name="connsiteY335" fmla="*/ 354532 h 1160647"/>
                <a:gd name="connsiteX336" fmla="*/ 2190854 w 3031520"/>
                <a:gd name="connsiteY336" fmla="*/ 378311 h 1160647"/>
                <a:gd name="connsiteX337" fmla="*/ 2184774 w 3031520"/>
                <a:gd name="connsiteY337" fmla="*/ 382635 h 1160647"/>
                <a:gd name="connsiteX338" fmla="*/ 2172613 w 3031520"/>
                <a:gd name="connsiteY338" fmla="*/ 404253 h 1160647"/>
                <a:gd name="connsiteX339" fmla="*/ 2180720 w 3031520"/>
                <a:gd name="connsiteY339" fmla="*/ 657181 h 1160647"/>
                <a:gd name="connsiteX340" fmla="*/ 2245574 w 3031520"/>
                <a:gd name="connsiteY340" fmla="*/ 657181 h 1160647"/>
                <a:gd name="connsiteX341" fmla="*/ 2245574 w 3031520"/>
                <a:gd name="connsiteY341" fmla="*/ 732843 h 1160647"/>
                <a:gd name="connsiteX342" fmla="*/ 2253681 w 3031520"/>
                <a:gd name="connsiteY342" fmla="*/ 732843 h 1160647"/>
                <a:gd name="connsiteX343" fmla="*/ 2255708 w 3031520"/>
                <a:gd name="connsiteY343" fmla="*/ 726358 h 1160647"/>
                <a:gd name="connsiteX344" fmla="*/ 2261788 w 3031520"/>
                <a:gd name="connsiteY344" fmla="*/ 726358 h 1160647"/>
                <a:gd name="connsiteX345" fmla="*/ 2263815 w 3031520"/>
                <a:gd name="connsiteY345" fmla="*/ 735005 h 1160647"/>
                <a:gd name="connsiteX346" fmla="*/ 2275975 w 3031520"/>
                <a:gd name="connsiteY346" fmla="*/ 735005 h 1160647"/>
                <a:gd name="connsiteX347" fmla="*/ 2275975 w 3031520"/>
                <a:gd name="connsiteY347" fmla="*/ 728519 h 1160647"/>
                <a:gd name="connsiteX348" fmla="*/ 2298268 w 3031520"/>
                <a:gd name="connsiteY348" fmla="*/ 728519 h 1160647"/>
                <a:gd name="connsiteX349" fmla="*/ 2298268 w 3031520"/>
                <a:gd name="connsiteY349" fmla="*/ 735005 h 1160647"/>
                <a:gd name="connsiteX350" fmla="*/ 2318535 w 3031520"/>
                <a:gd name="connsiteY350" fmla="*/ 735005 h 1160647"/>
                <a:gd name="connsiteX351" fmla="*/ 2318535 w 3031520"/>
                <a:gd name="connsiteY351" fmla="*/ 780402 h 1160647"/>
                <a:gd name="connsiteX352" fmla="*/ 2332722 w 3031520"/>
                <a:gd name="connsiteY352" fmla="*/ 780402 h 1160647"/>
                <a:gd name="connsiteX353" fmla="*/ 2332722 w 3031520"/>
                <a:gd name="connsiteY353" fmla="*/ 767431 h 1160647"/>
                <a:gd name="connsiteX354" fmla="*/ 2348936 w 3031520"/>
                <a:gd name="connsiteY354" fmla="*/ 767431 h 1160647"/>
                <a:gd name="connsiteX355" fmla="*/ 2348936 w 3031520"/>
                <a:gd name="connsiteY355" fmla="*/ 588004 h 1160647"/>
                <a:gd name="connsiteX356" fmla="*/ 2355016 w 3031520"/>
                <a:gd name="connsiteY356" fmla="*/ 581518 h 1160647"/>
                <a:gd name="connsiteX357" fmla="*/ 2427977 w 3031520"/>
                <a:gd name="connsiteY357" fmla="*/ 581518 h 1160647"/>
                <a:gd name="connsiteX358" fmla="*/ 2427977 w 3031520"/>
                <a:gd name="connsiteY358" fmla="*/ 590166 h 1160647"/>
                <a:gd name="connsiteX359" fmla="*/ 2438110 w 3031520"/>
                <a:gd name="connsiteY359" fmla="*/ 590166 h 1160647"/>
                <a:gd name="connsiteX360" fmla="*/ 2438110 w 3031520"/>
                <a:gd name="connsiteY360" fmla="*/ 704740 h 1160647"/>
                <a:gd name="connsiteX361" fmla="*/ 2460404 w 3031520"/>
                <a:gd name="connsiteY361" fmla="*/ 704740 h 1160647"/>
                <a:gd name="connsiteX362" fmla="*/ 2460404 w 3031520"/>
                <a:gd name="connsiteY362" fmla="*/ 637725 h 1160647"/>
                <a:gd name="connsiteX363" fmla="*/ 2486751 w 3031520"/>
                <a:gd name="connsiteY363" fmla="*/ 637725 h 1160647"/>
                <a:gd name="connsiteX364" fmla="*/ 2490804 w 3031520"/>
                <a:gd name="connsiteY364" fmla="*/ 633401 h 1160647"/>
                <a:gd name="connsiteX365" fmla="*/ 2498911 w 3031520"/>
                <a:gd name="connsiteY365" fmla="*/ 633401 h 1160647"/>
                <a:gd name="connsiteX366" fmla="*/ 2502964 w 3031520"/>
                <a:gd name="connsiteY366" fmla="*/ 637725 h 1160647"/>
                <a:gd name="connsiteX367" fmla="*/ 2525258 w 3031520"/>
                <a:gd name="connsiteY367" fmla="*/ 637725 h 1160647"/>
                <a:gd name="connsiteX368" fmla="*/ 2525258 w 3031520"/>
                <a:gd name="connsiteY368" fmla="*/ 520989 h 1160647"/>
                <a:gd name="connsiteX369" fmla="*/ 2582005 w 3031520"/>
                <a:gd name="connsiteY369" fmla="*/ 510180 h 1160647"/>
                <a:gd name="connsiteX370" fmla="*/ 2582005 w 3031520"/>
                <a:gd name="connsiteY370" fmla="*/ 511261 h 1160647"/>
                <a:gd name="connsiteX371" fmla="*/ 2582005 w 3031520"/>
                <a:gd name="connsiteY371" fmla="*/ 518827 h 1160647"/>
                <a:gd name="connsiteX372" fmla="*/ 2608352 w 3031520"/>
                <a:gd name="connsiteY372" fmla="*/ 518827 h 1160647"/>
                <a:gd name="connsiteX373" fmla="*/ 2608352 w 3031520"/>
                <a:gd name="connsiteY373" fmla="*/ 773917 h 1160647"/>
                <a:gd name="connsiteX374" fmla="*/ 2630646 w 3031520"/>
                <a:gd name="connsiteY374" fmla="*/ 773917 h 1160647"/>
                <a:gd name="connsiteX375" fmla="*/ 2630646 w 3031520"/>
                <a:gd name="connsiteY375" fmla="*/ 769593 h 1160647"/>
                <a:gd name="connsiteX376" fmla="*/ 2642806 w 3031520"/>
                <a:gd name="connsiteY376" fmla="*/ 769593 h 1160647"/>
                <a:gd name="connsiteX377" fmla="*/ 2642806 w 3031520"/>
                <a:gd name="connsiteY377" fmla="*/ 773917 h 1160647"/>
                <a:gd name="connsiteX378" fmla="*/ 2667126 w 3031520"/>
                <a:gd name="connsiteY378" fmla="*/ 773917 h 1160647"/>
                <a:gd name="connsiteX379" fmla="*/ 2667126 w 3031520"/>
                <a:gd name="connsiteY379" fmla="*/ 760946 h 1160647"/>
                <a:gd name="connsiteX380" fmla="*/ 2695500 w 3031520"/>
                <a:gd name="connsiteY380" fmla="*/ 760946 h 1160647"/>
                <a:gd name="connsiteX381" fmla="*/ 2707660 w 3031520"/>
                <a:gd name="connsiteY381" fmla="*/ 756622 h 1160647"/>
                <a:gd name="connsiteX382" fmla="*/ 2727927 w 3031520"/>
                <a:gd name="connsiteY382" fmla="*/ 760946 h 1160647"/>
                <a:gd name="connsiteX383" fmla="*/ 2727927 w 3031520"/>
                <a:gd name="connsiteY383" fmla="*/ 743652 h 1160647"/>
                <a:gd name="connsiteX384" fmla="*/ 2736034 w 3031520"/>
                <a:gd name="connsiteY384" fmla="*/ 743652 h 1160647"/>
                <a:gd name="connsiteX385" fmla="*/ 2736034 w 3031520"/>
                <a:gd name="connsiteY385" fmla="*/ 730681 h 1160647"/>
                <a:gd name="connsiteX386" fmla="*/ 2792781 w 3031520"/>
                <a:gd name="connsiteY386" fmla="*/ 730681 h 1160647"/>
                <a:gd name="connsiteX387" fmla="*/ 2792781 w 3031520"/>
                <a:gd name="connsiteY387" fmla="*/ 700416 h 1160647"/>
                <a:gd name="connsiteX388" fmla="*/ 2811021 w 3031520"/>
                <a:gd name="connsiteY388" fmla="*/ 700416 h 1160647"/>
                <a:gd name="connsiteX389" fmla="*/ 2811021 w 3031520"/>
                <a:gd name="connsiteY389" fmla="*/ 693931 h 1160647"/>
                <a:gd name="connsiteX390" fmla="*/ 2823181 w 3031520"/>
                <a:gd name="connsiteY390" fmla="*/ 693931 h 1160647"/>
                <a:gd name="connsiteX391" fmla="*/ 2823181 w 3031520"/>
                <a:gd name="connsiteY391" fmla="*/ 700416 h 1160647"/>
                <a:gd name="connsiteX392" fmla="*/ 2839395 w 3031520"/>
                <a:gd name="connsiteY392" fmla="*/ 700416 h 1160647"/>
                <a:gd name="connsiteX393" fmla="*/ 2839395 w 3031520"/>
                <a:gd name="connsiteY393" fmla="*/ 750137 h 1160647"/>
                <a:gd name="connsiteX394" fmla="*/ 2871822 w 3031520"/>
                <a:gd name="connsiteY394" fmla="*/ 750137 h 1160647"/>
                <a:gd name="connsiteX395" fmla="*/ 2871822 w 3031520"/>
                <a:gd name="connsiteY395" fmla="*/ 724196 h 1160647"/>
                <a:gd name="connsiteX396" fmla="*/ 2910329 w 3031520"/>
                <a:gd name="connsiteY396" fmla="*/ 724196 h 1160647"/>
                <a:gd name="connsiteX397" fmla="*/ 2910329 w 3031520"/>
                <a:gd name="connsiteY397" fmla="*/ 693931 h 1160647"/>
                <a:gd name="connsiteX398" fmla="*/ 2958970 w 3031520"/>
                <a:gd name="connsiteY398" fmla="*/ 693931 h 1160647"/>
                <a:gd name="connsiteX399" fmla="*/ 2958970 w 3031520"/>
                <a:gd name="connsiteY399" fmla="*/ 805087 h 1160647"/>
                <a:gd name="connsiteX400" fmla="*/ 2958970 w 3031520"/>
                <a:gd name="connsiteY400" fmla="*/ 818866 h 1160647"/>
                <a:gd name="connsiteX401" fmla="*/ 3031519 w 3031520"/>
                <a:gd name="connsiteY401" fmla="*/ 818866 h 1160647"/>
                <a:gd name="connsiteX402" fmla="*/ 3031520 w 3031520"/>
                <a:gd name="connsiteY402" fmla="*/ 1160647 h 1160647"/>
                <a:gd name="connsiteX403" fmla="*/ 2054 w 3031520"/>
                <a:gd name="connsiteY403" fmla="*/ 1158314 h 1160647"/>
                <a:gd name="connsiteX404" fmla="*/ 0 w 3031520"/>
                <a:gd name="connsiteY404" fmla="*/ 724196 h 1160647"/>
                <a:gd name="connsiteX405" fmla="*/ 20267 w 3031520"/>
                <a:gd name="connsiteY405" fmla="*/ 724196 h 1160647"/>
                <a:gd name="connsiteX406" fmla="*/ 20774 w 3031520"/>
                <a:gd name="connsiteY406" fmla="*/ 723115 h 1160647"/>
                <a:gd name="connsiteX407" fmla="*/ 24320 w 3031520"/>
                <a:gd name="connsiteY407" fmla="*/ 715549 h 1160647"/>
                <a:gd name="connsiteX408" fmla="*/ 26094 w 3031520"/>
                <a:gd name="connsiteY408" fmla="*/ 715819 h 1160647"/>
                <a:gd name="connsiteX409" fmla="*/ 38507 w 3031520"/>
                <a:gd name="connsiteY409" fmla="*/ 717710 h 1160647"/>
                <a:gd name="connsiteX410" fmla="*/ 39014 w 3031520"/>
                <a:gd name="connsiteY410" fmla="*/ 719062 h 1160647"/>
                <a:gd name="connsiteX411" fmla="*/ 42560 w 3031520"/>
                <a:gd name="connsiteY411" fmla="*/ 728519 h 1160647"/>
                <a:gd name="connsiteX412" fmla="*/ 68907 w 3031520"/>
                <a:gd name="connsiteY412" fmla="*/ 730681 h 1160647"/>
                <a:gd name="connsiteX413" fmla="*/ 68907 w 3031520"/>
                <a:gd name="connsiteY413" fmla="*/ 607460 h 1160647"/>
                <a:gd name="connsiteX414" fmla="*/ 70934 w 3031520"/>
                <a:gd name="connsiteY414" fmla="*/ 607460 h 1160647"/>
                <a:gd name="connsiteX415" fmla="*/ 85121 w 3031520"/>
                <a:gd name="connsiteY415" fmla="*/ 607460 h 1160647"/>
                <a:gd name="connsiteX416" fmla="*/ 85121 w 3031520"/>
                <a:gd name="connsiteY416" fmla="*/ 471268 h 1160647"/>
                <a:gd name="connsiteX417" fmla="*/ 86894 w 3031520"/>
                <a:gd name="connsiteY417" fmla="*/ 471268 h 1160647"/>
                <a:gd name="connsiteX418" fmla="*/ 99308 w 3031520"/>
                <a:gd name="connsiteY418" fmla="*/ 471268 h 1160647"/>
                <a:gd name="connsiteX419" fmla="*/ 99308 w 3031520"/>
                <a:gd name="connsiteY419" fmla="*/ 356694 h 1160647"/>
                <a:gd name="connsiteX420" fmla="*/ 103361 w 3031520"/>
                <a:gd name="connsiteY420" fmla="*/ 328590 h 1160647"/>
                <a:gd name="connsiteX421" fmla="*/ 105388 w 3031520"/>
                <a:gd name="connsiteY421" fmla="*/ 328590 h 1160647"/>
                <a:gd name="connsiteX422" fmla="*/ 119575 w 3031520"/>
                <a:gd name="connsiteY422" fmla="*/ 328590 h 1160647"/>
                <a:gd name="connsiteX423" fmla="*/ 156055 w 3031520"/>
                <a:gd name="connsiteY423" fmla="*/ 246443 h 1160647"/>
                <a:gd name="connsiteX424" fmla="*/ 160109 w 3031520"/>
                <a:gd name="connsiteY424" fmla="*/ 0 h 1160647"/>
                <a:gd name="connsiteX0" fmla="*/ 160109 w 3032161"/>
                <a:gd name="connsiteY0" fmla="*/ 0 h 1160647"/>
                <a:gd name="connsiteX1" fmla="*/ 162135 w 3032161"/>
                <a:gd name="connsiteY1" fmla="*/ 246443 h 1160647"/>
                <a:gd name="connsiteX2" fmla="*/ 200642 w 3032161"/>
                <a:gd name="connsiteY2" fmla="*/ 326429 h 1160647"/>
                <a:gd name="connsiteX3" fmla="*/ 202669 w 3032161"/>
                <a:gd name="connsiteY3" fmla="*/ 326429 h 1160647"/>
                <a:gd name="connsiteX4" fmla="*/ 216856 w 3032161"/>
                <a:gd name="connsiteY4" fmla="*/ 326429 h 1160647"/>
                <a:gd name="connsiteX5" fmla="*/ 216856 w 3032161"/>
                <a:gd name="connsiteY5" fmla="*/ 350208 h 1160647"/>
                <a:gd name="connsiteX6" fmla="*/ 217363 w 3032161"/>
                <a:gd name="connsiteY6" fmla="*/ 351019 h 1160647"/>
                <a:gd name="connsiteX7" fmla="*/ 220909 w 3032161"/>
                <a:gd name="connsiteY7" fmla="*/ 356694 h 1160647"/>
                <a:gd name="connsiteX8" fmla="*/ 220909 w 3032161"/>
                <a:gd name="connsiteY8" fmla="*/ 471268 h 1160647"/>
                <a:gd name="connsiteX9" fmla="*/ 223189 w 3032161"/>
                <a:gd name="connsiteY9" fmla="*/ 471268 h 1160647"/>
                <a:gd name="connsiteX10" fmla="*/ 239150 w 3032161"/>
                <a:gd name="connsiteY10" fmla="*/ 471268 h 1160647"/>
                <a:gd name="connsiteX11" fmla="*/ 239150 w 3032161"/>
                <a:gd name="connsiteY11" fmla="*/ 611783 h 1160647"/>
                <a:gd name="connsiteX12" fmla="*/ 240670 w 3032161"/>
                <a:gd name="connsiteY12" fmla="*/ 611513 h 1160647"/>
                <a:gd name="connsiteX13" fmla="*/ 251310 w 3032161"/>
                <a:gd name="connsiteY13" fmla="*/ 609622 h 1160647"/>
                <a:gd name="connsiteX14" fmla="*/ 249283 w 3032161"/>
                <a:gd name="connsiteY14" fmla="*/ 698254 h 1160647"/>
                <a:gd name="connsiteX15" fmla="*/ 250803 w 3032161"/>
                <a:gd name="connsiteY15" fmla="*/ 698525 h 1160647"/>
                <a:gd name="connsiteX16" fmla="*/ 261443 w 3032161"/>
                <a:gd name="connsiteY16" fmla="*/ 700416 h 1160647"/>
                <a:gd name="connsiteX17" fmla="*/ 261696 w 3032161"/>
                <a:gd name="connsiteY17" fmla="*/ 701227 h 1160647"/>
                <a:gd name="connsiteX18" fmla="*/ 263470 w 3032161"/>
                <a:gd name="connsiteY18" fmla="*/ 706902 h 1160647"/>
                <a:gd name="connsiteX19" fmla="*/ 264230 w 3032161"/>
                <a:gd name="connsiteY19" fmla="*/ 704470 h 1160647"/>
                <a:gd name="connsiteX20" fmla="*/ 269550 w 3032161"/>
                <a:gd name="connsiteY20" fmla="*/ 687446 h 1160647"/>
                <a:gd name="connsiteX21" fmla="*/ 271323 w 3032161"/>
                <a:gd name="connsiteY21" fmla="*/ 687446 h 1160647"/>
                <a:gd name="connsiteX22" fmla="*/ 283737 w 3032161"/>
                <a:gd name="connsiteY22" fmla="*/ 687446 h 1160647"/>
                <a:gd name="connsiteX23" fmla="*/ 283737 w 3032161"/>
                <a:gd name="connsiteY23" fmla="*/ 719872 h 1160647"/>
                <a:gd name="connsiteX24" fmla="*/ 284750 w 3032161"/>
                <a:gd name="connsiteY24" fmla="*/ 720413 h 1160647"/>
                <a:gd name="connsiteX25" fmla="*/ 291844 w 3032161"/>
                <a:gd name="connsiteY25" fmla="*/ 724196 h 1160647"/>
                <a:gd name="connsiteX26" fmla="*/ 291844 w 3032161"/>
                <a:gd name="connsiteY26" fmla="*/ 725547 h 1160647"/>
                <a:gd name="connsiteX27" fmla="*/ 291844 w 3032161"/>
                <a:gd name="connsiteY27" fmla="*/ 735005 h 1160647"/>
                <a:gd name="connsiteX28" fmla="*/ 336431 w 3032161"/>
                <a:gd name="connsiteY28" fmla="*/ 735005 h 1160647"/>
                <a:gd name="connsiteX29" fmla="*/ 336431 w 3032161"/>
                <a:gd name="connsiteY29" fmla="*/ 736086 h 1160647"/>
                <a:gd name="connsiteX30" fmla="*/ 336431 w 3032161"/>
                <a:gd name="connsiteY30" fmla="*/ 743652 h 1160647"/>
                <a:gd name="connsiteX31" fmla="*/ 338457 w 3032161"/>
                <a:gd name="connsiteY31" fmla="*/ 743652 h 1160647"/>
                <a:gd name="connsiteX32" fmla="*/ 352644 w 3032161"/>
                <a:gd name="connsiteY32" fmla="*/ 743652 h 1160647"/>
                <a:gd name="connsiteX33" fmla="*/ 352644 w 3032161"/>
                <a:gd name="connsiteY33" fmla="*/ 713387 h 1160647"/>
                <a:gd name="connsiteX34" fmla="*/ 397231 w 3032161"/>
                <a:gd name="connsiteY34" fmla="*/ 713387 h 1160647"/>
                <a:gd name="connsiteX35" fmla="*/ 397231 w 3032161"/>
                <a:gd name="connsiteY35" fmla="*/ 712036 h 1160647"/>
                <a:gd name="connsiteX36" fmla="*/ 397231 w 3032161"/>
                <a:gd name="connsiteY36" fmla="*/ 702578 h 1160647"/>
                <a:gd name="connsiteX37" fmla="*/ 398245 w 3032161"/>
                <a:gd name="connsiteY37" fmla="*/ 702578 h 1160647"/>
                <a:gd name="connsiteX38" fmla="*/ 405338 w 3032161"/>
                <a:gd name="connsiteY38" fmla="*/ 702578 h 1160647"/>
                <a:gd name="connsiteX39" fmla="*/ 405338 w 3032161"/>
                <a:gd name="connsiteY39" fmla="*/ 700687 h 1160647"/>
                <a:gd name="connsiteX40" fmla="*/ 405338 w 3032161"/>
                <a:gd name="connsiteY40" fmla="*/ 687446 h 1160647"/>
                <a:gd name="connsiteX41" fmla="*/ 406098 w 3032161"/>
                <a:gd name="connsiteY41" fmla="*/ 687446 h 1160647"/>
                <a:gd name="connsiteX42" fmla="*/ 411418 w 3032161"/>
                <a:gd name="connsiteY42" fmla="*/ 687446 h 1160647"/>
                <a:gd name="connsiteX43" fmla="*/ 411418 w 3032161"/>
                <a:gd name="connsiteY43" fmla="*/ 686365 h 1160647"/>
                <a:gd name="connsiteX44" fmla="*/ 411418 w 3032161"/>
                <a:gd name="connsiteY44" fmla="*/ 678798 h 1160647"/>
                <a:gd name="connsiteX45" fmla="*/ 413445 w 3032161"/>
                <a:gd name="connsiteY45" fmla="*/ 678798 h 1160647"/>
                <a:gd name="connsiteX46" fmla="*/ 427632 w 3032161"/>
                <a:gd name="connsiteY46" fmla="*/ 678798 h 1160647"/>
                <a:gd name="connsiteX47" fmla="*/ 427632 w 3032161"/>
                <a:gd name="connsiteY47" fmla="*/ 679879 h 1160647"/>
                <a:gd name="connsiteX48" fmla="*/ 427632 w 3032161"/>
                <a:gd name="connsiteY48" fmla="*/ 687446 h 1160647"/>
                <a:gd name="connsiteX49" fmla="*/ 449925 w 3032161"/>
                <a:gd name="connsiteY49" fmla="*/ 687446 h 1160647"/>
                <a:gd name="connsiteX50" fmla="*/ 449925 w 3032161"/>
                <a:gd name="connsiteY50" fmla="*/ 685554 h 1160647"/>
                <a:gd name="connsiteX51" fmla="*/ 449925 w 3032161"/>
                <a:gd name="connsiteY51" fmla="*/ 672313 h 1160647"/>
                <a:gd name="connsiteX52" fmla="*/ 451699 w 3032161"/>
                <a:gd name="connsiteY52" fmla="*/ 672313 h 1160647"/>
                <a:gd name="connsiteX53" fmla="*/ 464112 w 3032161"/>
                <a:gd name="connsiteY53" fmla="*/ 672313 h 1160647"/>
                <a:gd name="connsiteX54" fmla="*/ 464112 w 3032161"/>
                <a:gd name="connsiteY54" fmla="*/ 696093 h 1160647"/>
                <a:gd name="connsiteX55" fmla="*/ 465126 w 3032161"/>
                <a:gd name="connsiteY55" fmla="*/ 696093 h 1160647"/>
                <a:gd name="connsiteX56" fmla="*/ 472219 w 3032161"/>
                <a:gd name="connsiteY56" fmla="*/ 696093 h 1160647"/>
                <a:gd name="connsiteX57" fmla="*/ 472219 w 3032161"/>
                <a:gd name="connsiteY57" fmla="*/ 695012 h 1160647"/>
                <a:gd name="connsiteX58" fmla="*/ 472219 w 3032161"/>
                <a:gd name="connsiteY58" fmla="*/ 687446 h 1160647"/>
                <a:gd name="connsiteX59" fmla="*/ 473992 w 3032161"/>
                <a:gd name="connsiteY59" fmla="*/ 687446 h 1160647"/>
                <a:gd name="connsiteX60" fmla="*/ 486406 w 3032161"/>
                <a:gd name="connsiteY60" fmla="*/ 687446 h 1160647"/>
                <a:gd name="connsiteX61" fmla="*/ 486406 w 3032161"/>
                <a:gd name="connsiteY61" fmla="*/ 713387 h 1160647"/>
                <a:gd name="connsiteX62" fmla="*/ 488433 w 3032161"/>
                <a:gd name="connsiteY62" fmla="*/ 713387 h 1160647"/>
                <a:gd name="connsiteX63" fmla="*/ 502619 w 3032161"/>
                <a:gd name="connsiteY63" fmla="*/ 713387 h 1160647"/>
                <a:gd name="connsiteX64" fmla="*/ 502619 w 3032161"/>
                <a:gd name="connsiteY64" fmla="*/ 715008 h 1160647"/>
                <a:gd name="connsiteX65" fmla="*/ 502619 w 3032161"/>
                <a:gd name="connsiteY65" fmla="*/ 726358 h 1160647"/>
                <a:gd name="connsiteX66" fmla="*/ 503379 w 3032161"/>
                <a:gd name="connsiteY66" fmla="*/ 726358 h 1160647"/>
                <a:gd name="connsiteX67" fmla="*/ 508700 w 3032161"/>
                <a:gd name="connsiteY67" fmla="*/ 726358 h 1160647"/>
                <a:gd name="connsiteX68" fmla="*/ 508700 w 3032161"/>
                <a:gd name="connsiteY68" fmla="*/ 725547 h 1160647"/>
                <a:gd name="connsiteX69" fmla="*/ 508700 w 3032161"/>
                <a:gd name="connsiteY69" fmla="*/ 719872 h 1160647"/>
                <a:gd name="connsiteX70" fmla="*/ 539100 w 3032161"/>
                <a:gd name="connsiteY70" fmla="*/ 719872 h 1160647"/>
                <a:gd name="connsiteX71" fmla="*/ 539100 w 3032161"/>
                <a:gd name="connsiteY71" fmla="*/ 743652 h 1160647"/>
                <a:gd name="connsiteX72" fmla="*/ 540113 w 3032161"/>
                <a:gd name="connsiteY72" fmla="*/ 743652 h 1160647"/>
                <a:gd name="connsiteX73" fmla="*/ 547207 w 3032161"/>
                <a:gd name="connsiteY73" fmla="*/ 743652 h 1160647"/>
                <a:gd name="connsiteX74" fmla="*/ 547207 w 3032161"/>
                <a:gd name="connsiteY74" fmla="*/ 744733 h 1160647"/>
                <a:gd name="connsiteX75" fmla="*/ 547207 w 3032161"/>
                <a:gd name="connsiteY75" fmla="*/ 752299 h 1160647"/>
                <a:gd name="connsiteX76" fmla="*/ 547967 w 3032161"/>
                <a:gd name="connsiteY76" fmla="*/ 752299 h 1160647"/>
                <a:gd name="connsiteX77" fmla="*/ 553287 w 3032161"/>
                <a:gd name="connsiteY77" fmla="*/ 752299 h 1160647"/>
                <a:gd name="connsiteX78" fmla="*/ 553287 w 3032161"/>
                <a:gd name="connsiteY78" fmla="*/ 750137 h 1160647"/>
                <a:gd name="connsiteX79" fmla="*/ 553287 w 3032161"/>
                <a:gd name="connsiteY79" fmla="*/ 735005 h 1160647"/>
                <a:gd name="connsiteX80" fmla="*/ 554300 w 3032161"/>
                <a:gd name="connsiteY80" fmla="*/ 735005 h 1160647"/>
                <a:gd name="connsiteX81" fmla="*/ 561394 w 3032161"/>
                <a:gd name="connsiteY81" fmla="*/ 735005 h 1160647"/>
                <a:gd name="connsiteX82" fmla="*/ 561394 w 3032161"/>
                <a:gd name="connsiteY82" fmla="*/ 736086 h 1160647"/>
                <a:gd name="connsiteX83" fmla="*/ 561394 w 3032161"/>
                <a:gd name="connsiteY83" fmla="*/ 743652 h 1160647"/>
                <a:gd name="connsiteX84" fmla="*/ 566714 w 3032161"/>
                <a:gd name="connsiteY84" fmla="*/ 741659 h 1160647"/>
                <a:gd name="connsiteX85" fmla="*/ 567474 w 3032161"/>
                <a:gd name="connsiteY85" fmla="*/ 740679 h 1160647"/>
                <a:gd name="connsiteX86" fmla="*/ 567474 w 3032161"/>
                <a:gd name="connsiteY86" fmla="*/ 735005 h 1160647"/>
                <a:gd name="connsiteX87" fmla="*/ 605981 w 3032161"/>
                <a:gd name="connsiteY87" fmla="*/ 735005 h 1160647"/>
                <a:gd name="connsiteX88" fmla="*/ 605981 w 3032161"/>
                <a:gd name="connsiteY88" fmla="*/ 758784 h 1160647"/>
                <a:gd name="connsiteX89" fmla="*/ 608007 w 3032161"/>
                <a:gd name="connsiteY89" fmla="*/ 758784 h 1160647"/>
                <a:gd name="connsiteX90" fmla="*/ 622194 w 3032161"/>
                <a:gd name="connsiteY90" fmla="*/ 758784 h 1160647"/>
                <a:gd name="connsiteX91" fmla="*/ 622194 w 3032161"/>
                <a:gd name="connsiteY91" fmla="*/ 759865 h 1160647"/>
                <a:gd name="connsiteX92" fmla="*/ 622194 w 3032161"/>
                <a:gd name="connsiteY92" fmla="*/ 767431 h 1160647"/>
                <a:gd name="connsiteX93" fmla="*/ 623968 w 3032161"/>
                <a:gd name="connsiteY93" fmla="*/ 767431 h 1160647"/>
                <a:gd name="connsiteX94" fmla="*/ 636381 w 3032161"/>
                <a:gd name="connsiteY94" fmla="*/ 767431 h 1160647"/>
                <a:gd name="connsiteX95" fmla="*/ 636381 w 3032161"/>
                <a:gd name="connsiteY95" fmla="*/ 743652 h 1160647"/>
                <a:gd name="connsiteX96" fmla="*/ 637394 w 3032161"/>
                <a:gd name="connsiteY96" fmla="*/ 743652 h 1160647"/>
                <a:gd name="connsiteX97" fmla="*/ 644488 w 3032161"/>
                <a:gd name="connsiteY97" fmla="*/ 743652 h 1160647"/>
                <a:gd name="connsiteX98" fmla="*/ 644488 w 3032161"/>
                <a:gd name="connsiteY98" fmla="*/ 711225 h 1160647"/>
                <a:gd name="connsiteX99" fmla="*/ 645501 w 3032161"/>
                <a:gd name="connsiteY99" fmla="*/ 711225 h 1160647"/>
                <a:gd name="connsiteX100" fmla="*/ 652595 w 3032161"/>
                <a:gd name="connsiteY100" fmla="*/ 711225 h 1160647"/>
                <a:gd name="connsiteX101" fmla="*/ 652595 w 3032161"/>
                <a:gd name="connsiteY101" fmla="*/ 709334 h 1160647"/>
                <a:gd name="connsiteX102" fmla="*/ 652595 w 3032161"/>
                <a:gd name="connsiteY102" fmla="*/ 696093 h 1160647"/>
                <a:gd name="connsiteX103" fmla="*/ 651328 w 3032161"/>
                <a:gd name="connsiteY103" fmla="*/ 694471 h 1160647"/>
                <a:gd name="connsiteX104" fmla="*/ 656648 w 3032161"/>
                <a:gd name="connsiteY104" fmla="*/ 683122 h 1160647"/>
                <a:gd name="connsiteX105" fmla="*/ 664755 w 3032161"/>
                <a:gd name="connsiteY105" fmla="*/ 711225 h 1160647"/>
                <a:gd name="connsiteX106" fmla="*/ 665515 w 3032161"/>
                <a:gd name="connsiteY106" fmla="*/ 711225 h 1160647"/>
                <a:gd name="connsiteX107" fmla="*/ 670835 w 3032161"/>
                <a:gd name="connsiteY107" fmla="*/ 711225 h 1160647"/>
                <a:gd name="connsiteX108" fmla="*/ 670835 w 3032161"/>
                <a:gd name="connsiteY108" fmla="*/ 605298 h 1160647"/>
                <a:gd name="connsiteX109" fmla="*/ 672355 w 3032161"/>
                <a:gd name="connsiteY109" fmla="*/ 605298 h 1160647"/>
                <a:gd name="connsiteX110" fmla="*/ 682995 w 3032161"/>
                <a:gd name="connsiteY110" fmla="*/ 605298 h 1160647"/>
                <a:gd name="connsiteX111" fmla="*/ 682995 w 3032161"/>
                <a:gd name="connsiteY111" fmla="*/ 557739 h 1160647"/>
                <a:gd name="connsiteX112" fmla="*/ 709342 w 3032161"/>
                <a:gd name="connsiteY112" fmla="*/ 557739 h 1160647"/>
                <a:gd name="connsiteX113" fmla="*/ 709342 w 3032161"/>
                <a:gd name="connsiteY113" fmla="*/ 536121 h 1160647"/>
                <a:gd name="connsiteX114" fmla="*/ 743796 w 3032161"/>
                <a:gd name="connsiteY114" fmla="*/ 536121 h 1160647"/>
                <a:gd name="connsiteX115" fmla="*/ 743796 w 3032161"/>
                <a:gd name="connsiteY115" fmla="*/ 538553 h 1160647"/>
                <a:gd name="connsiteX116" fmla="*/ 743796 w 3032161"/>
                <a:gd name="connsiteY116" fmla="*/ 555577 h 1160647"/>
                <a:gd name="connsiteX117" fmla="*/ 746076 w 3032161"/>
                <a:gd name="connsiteY117" fmla="*/ 555577 h 1160647"/>
                <a:gd name="connsiteX118" fmla="*/ 762036 w 3032161"/>
                <a:gd name="connsiteY118" fmla="*/ 555577 h 1160647"/>
                <a:gd name="connsiteX119" fmla="*/ 762036 w 3032161"/>
                <a:gd name="connsiteY119" fmla="*/ 603136 h 1160647"/>
                <a:gd name="connsiteX120" fmla="*/ 763049 w 3032161"/>
                <a:gd name="connsiteY120" fmla="*/ 603136 h 1160647"/>
                <a:gd name="connsiteX121" fmla="*/ 770143 w 3032161"/>
                <a:gd name="connsiteY121" fmla="*/ 603136 h 1160647"/>
                <a:gd name="connsiteX122" fmla="*/ 784330 w 3032161"/>
                <a:gd name="connsiteY122" fmla="*/ 607460 h 1160647"/>
                <a:gd name="connsiteX123" fmla="*/ 784330 w 3032161"/>
                <a:gd name="connsiteY123" fmla="*/ 646372 h 1160647"/>
                <a:gd name="connsiteX124" fmla="*/ 785343 w 3032161"/>
                <a:gd name="connsiteY124" fmla="*/ 646372 h 1160647"/>
                <a:gd name="connsiteX125" fmla="*/ 792436 w 3032161"/>
                <a:gd name="connsiteY125" fmla="*/ 646372 h 1160647"/>
                <a:gd name="connsiteX126" fmla="*/ 792436 w 3032161"/>
                <a:gd name="connsiteY126" fmla="*/ 647993 h 1160647"/>
                <a:gd name="connsiteX127" fmla="*/ 792436 w 3032161"/>
                <a:gd name="connsiteY127" fmla="*/ 659342 h 1160647"/>
                <a:gd name="connsiteX128" fmla="*/ 794463 w 3032161"/>
                <a:gd name="connsiteY128" fmla="*/ 659342 h 1160647"/>
                <a:gd name="connsiteX129" fmla="*/ 808650 w 3032161"/>
                <a:gd name="connsiteY129" fmla="*/ 659342 h 1160647"/>
                <a:gd name="connsiteX130" fmla="*/ 814730 w 3032161"/>
                <a:gd name="connsiteY130" fmla="*/ 665828 h 1160647"/>
                <a:gd name="connsiteX131" fmla="*/ 814730 w 3032161"/>
                <a:gd name="connsiteY131" fmla="*/ 687446 h 1160647"/>
                <a:gd name="connsiteX132" fmla="*/ 817010 w 3032161"/>
                <a:gd name="connsiteY132" fmla="*/ 687446 h 1160647"/>
                <a:gd name="connsiteX133" fmla="*/ 832970 w 3032161"/>
                <a:gd name="connsiteY133" fmla="*/ 687446 h 1160647"/>
                <a:gd name="connsiteX134" fmla="*/ 832970 w 3032161"/>
                <a:gd name="connsiteY134" fmla="*/ 688526 h 1160647"/>
                <a:gd name="connsiteX135" fmla="*/ 832970 w 3032161"/>
                <a:gd name="connsiteY135" fmla="*/ 696093 h 1160647"/>
                <a:gd name="connsiteX136" fmla="*/ 834237 w 3032161"/>
                <a:gd name="connsiteY136" fmla="*/ 696093 h 1160647"/>
                <a:gd name="connsiteX137" fmla="*/ 843104 w 3032161"/>
                <a:gd name="connsiteY137" fmla="*/ 696093 h 1160647"/>
                <a:gd name="connsiteX138" fmla="*/ 843104 w 3032161"/>
                <a:gd name="connsiteY138" fmla="*/ 698254 h 1160647"/>
                <a:gd name="connsiteX139" fmla="*/ 843104 w 3032161"/>
                <a:gd name="connsiteY139" fmla="*/ 713387 h 1160647"/>
                <a:gd name="connsiteX140" fmla="*/ 847157 w 3032161"/>
                <a:gd name="connsiteY140" fmla="*/ 711495 h 1160647"/>
                <a:gd name="connsiteX141" fmla="*/ 847157 w 3032161"/>
                <a:gd name="connsiteY141" fmla="*/ 698254 h 1160647"/>
                <a:gd name="connsiteX142" fmla="*/ 848170 w 3032161"/>
                <a:gd name="connsiteY142" fmla="*/ 698254 h 1160647"/>
                <a:gd name="connsiteX143" fmla="*/ 855264 w 3032161"/>
                <a:gd name="connsiteY143" fmla="*/ 698254 h 1160647"/>
                <a:gd name="connsiteX144" fmla="*/ 855264 w 3032161"/>
                <a:gd name="connsiteY144" fmla="*/ 699876 h 1160647"/>
                <a:gd name="connsiteX145" fmla="*/ 855264 w 3032161"/>
                <a:gd name="connsiteY145" fmla="*/ 711225 h 1160647"/>
                <a:gd name="connsiteX146" fmla="*/ 856024 w 3032161"/>
                <a:gd name="connsiteY146" fmla="*/ 711225 h 1160647"/>
                <a:gd name="connsiteX147" fmla="*/ 861344 w 3032161"/>
                <a:gd name="connsiteY147" fmla="*/ 711225 h 1160647"/>
                <a:gd name="connsiteX148" fmla="*/ 909984 w 3032161"/>
                <a:gd name="connsiteY148" fmla="*/ 706902 h 1160647"/>
                <a:gd name="connsiteX149" fmla="*/ 909984 w 3032161"/>
                <a:gd name="connsiteY149" fmla="*/ 708253 h 1160647"/>
                <a:gd name="connsiteX150" fmla="*/ 909984 w 3032161"/>
                <a:gd name="connsiteY150" fmla="*/ 717710 h 1160647"/>
                <a:gd name="connsiteX151" fmla="*/ 910744 w 3032161"/>
                <a:gd name="connsiteY151" fmla="*/ 717710 h 1160647"/>
                <a:gd name="connsiteX152" fmla="*/ 916065 w 3032161"/>
                <a:gd name="connsiteY152" fmla="*/ 717710 h 1160647"/>
                <a:gd name="connsiteX153" fmla="*/ 916065 w 3032161"/>
                <a:gd name="connsiteY153" fmla="*/ 719872 h 1160647"/>
                <a:gd name="connsiteX154" fmla="*/ 916065 w 3032161"/>
                <a:gd name="connsiteY154" fmla="*/ 735005 h 1160647"/>
                <a:gd name="connsiteX155" fmla="*/ 918091 w 3032161"/>
                <a:gd name="connsiteY155" fmla="*/ 733654 h 1160647"/>
                <a:gd name="connsiteX156" fmla="*/ 932278 w 3032161"/>
                <a:gd name="connsiteY156" fmla="*/ 724196 h 1160647"/>
                <a:gd name="connsiteX157" fmla="*/ 938358 w 3032161"/>
                <a:gd name="connsiteY157" fmla="*/ 683122 h 1160647"/>
                <a:gd name="connsiteX158" fmla="*/ 939118 w 3032161"/>
                <a:gd name="connsiteY158" fmla="*/ 682852 h 1160647"/>
                <a:gd name="connsiteX159" fmla="*/ 944438 w 3032161"/>
                <a:gd name="connsiteY159" fmla="*/ 680960 h 1160647"/>
                <a:gd name="connsiteX160" fmla="*/ 946465 w 3032161"/>
                <a:gd name="connsiteY160" fmla="*/ 611783 h 1160647"/>
                <a:gd name="connsiteX161" fmla="*/ 948492 w 3032161"/>
                <a:gd name="connsiteY161" fmla="*/ 680960 h 1160647"/>
                <a:gd name="connsiteX162" fmla="*/ 949252 w 3032161"/>
                <a:gd name="connsiteY162" fmla="*/ 681230 h 1160647"/>
                <a:gd name="connsiteX163" fmla="*/ 954572 w 3032161"/>
                <a:gd name="connsiteY163" fmla="*/ 683122 h 1160647"/>
                <a:gd name="connsiteX164" fmla="*/ 954572 w 3032161"/>
                <a:gd name="connsiteY164" fmla="*/ 596651 h 1160647"/>
                <a:gd name="connsiteX165" fmla="*/ 958625 w 3032161"/>
                <a:gd name="connsiteY165" fmla="*/ 564224 h 1160647"/>
                <a:gd name="connsiteX166" fmla="*/ 997132 w 3032161"/>
                <a:gd name="connsiteY166" fmla="*/ 564224 h 1160647"/>
                <a:gd name="connsiteX167" fmla="*/ 997132 w 3032161"/>
                <a:gd name="connsiteY167" fmla="*/ 596651 h 1160647"/>
                <a:gd name="connsiteX168" fmla="*/ 997892 w 3032161"/>
                <a:gd name="connsiteY168" fmla="*/ 596651 h 1160647"/>
                <a:gd name="connsiteX169" fmla="*/ 1003212 w 3032161"/>
                <a:gd name="connsiteY169" fmla="*/ 596651 h 1160647"/>
                <a:gd name="connsiteX170" fmla="*/ 1003212 w 3032161"/>
                <a:gd name="connsiteY170" fmla="*/ 514503 h 1160647"/>
                <a:gd name="connsiteX171" fmla="*/ 1004986 w 3032161"/>
                <a:gd name="connsiteY171" fmla="*/ 514503 h 1160647"/>
                <a:gd name="connsiteX172" fmla="*/ 1017399 w 3032161"/>
                <a:gd name="connsiteY172" fmla="*/ 514503 h 1160647"/>
                <a:gd name="connsiteX173" fmla="*/ 1017399 w 3032161"/>
                <a:gd name="connsiteY173" fmla="*/ 512612 h 1160647"/>
                <a:gd name="connsiteX174" fmla="*/ 1017399 w 3032161"/>
                <a:gd name="connsiteY174" fmla="*/ 499371 h 1160647"/>
                <a:gd name="connsiteX175" fmla="*/ 1039693 w 3032161"/>
                <a:gd name="connsiteY175" fmla="*/ 499371 h 1160647"/>
                <a:gd name="connsiteX176" fmla="*/ 1039693 w 3032161"/>
                <a:gd name="connsiteY176" fmla="*/ 498290 h 1160647"/>
                <a:gd name="connsiteX177" fmla="*/ 1039693 w 3032161"/>
                <a:gd name="connsiteY177" fmla="*/ 490724 h 1160647"/>
                <a:gd name="connsiteX178" fmla="*/ 1041466 w 3032161"/>
                <a:gd name="connsiteY178" fmla="*/ 490724 h 1160647"/>
                <a:gd name="connsiteX179" fmla="*/ 1053880 w 3032161"/>
                <a:gd name="connsiteY179" fmla="*/ 490724 h 1160647"/>
                <a:gd name="connsiteX180" fmla="*/ 1053880 w 3032161"/>
                <a:gd name="connsiteY180" fmla="*/ 491805 h 1160647"/>
                <a:gd name="connsiteX181" fmla="*/ 1053880 w 3032161"/>
                <a:gd name="connsiteY181" fmla="*/ 499371 h 1160647"/>
                <a:gd name="connsiteX182" fmla="*/ 1054640 w 3032161"/>
                <a:gd name="connsiteY182" fmla="*/ 499371 h 1160647"/>
                <a:gd name="connsiteX183" fmla="*/ 1059960 w 3032161"/>
                <a:gd name="connsiteY183" fmla="*/ 499371 h 1160647"/>
                <a:gd name="connsiteX184" fmla="*/ 1070093 w 3032161"/>
                <a:gd name="connsiteY184" fmla="*/ 495047 h 1160647"/>
                <a:gd name="connsiteX185" fmla="*/ 1074146 w 3032161"/>
                <a:gd name="connsiteY185" fmla="*/ 498290 h 1160647"/>
                <a:gd name="connsiteX186" fmla="*/ 1074146 w 3032161"/>
                <a:gd name="connsiteY186" fmla="*/ 490724 h 1160647"/>
                <a:gd name="connsiteX187" fmla="*/ 1076426 w 3032161"/>
                <a:gd name="connsiteY187" fmla="*/ 490724 h 1160647"/>
                <a:gd name="connsiteX188" fmla="*/ 1092387 w 3032161"/>
                <a:gd name="connsiteY188" fmla="*/ 490724 h 1160647"/>
                <a:gd name="connsiteX189" fmla="*/ 1092387 w 3032161"/>
                <a:gd name="connsiteY189" fmla="*/ 491805 h 1160647"/>
                <a:gd name="connsiteX190" fmla="*/ 1092387 w 3032161"/>
                <a:gd name="connsiteY190" fmla="*/ 499371 h 1160647"/>
                <a:gd name="connsiteX191" fmla="*/ 1122787 w 3032161"/>
                <a:gd name="connsiteY191" fmla="*/ 499371 h 1160647"/>
                <a:gd name="connsiteX192" fmla="*/ 1122787 w 3032161"/>
                <a:gd name="connsiteY192" fmla="*/ 500992 h 1160647"/>
                <a:gd name="connsiteX193" fmla="*/ 1122787 w 3032161"/>
                <a:gd name="connsiteY193" fmla="*/ 512342 h 1160647"/>
                <a:gd name="connsiteX194" fmla="*/ 1149134 w 3032161"/>
                <a:gd name="connsiteY194" fmla="*/ 512342 h 1160647"/>
                <a:gd name="connsiteX195" fmla="*/ 1149134 w 3032161"/>
                <a:gd name="connsiteY195" fmla="*/ 542606 h 1160647"/>
                <a:gd name="connsiteX196" fmla="*/ 1149894 w 3032161"/>
                <a:gd name="connsiteY196" fmla="*/ 542606 h 1160647"/>
                <a:gd name="connsiteX197" fmla="*/ 1155214 w 3032161"/>
                <a:gd name="connsiteY197" fmla="*/ 542606 h 1160647"/>
                <a:gd name="connsiteX198" fmla="*/ 1155214 w 3032161"/>
                <a:gd name="connsiteY198" fmla="*/ 543687 h 1160647"/>
                <a:gd name="connsiteX199" fmla="*/ 1155214 w 3032161"/>
                <a:gd name="connsiteY199" fmla="*/ 551254 h 1160647"/>
                <a:gd name="connsiteX200" fmla="*/ 1159268 w 3032161"/>
                <a:gd name="connsiteY200" fmla="*/ 581518 h 1160647"/>
                <a:gd name="connsiteX201" fmla="*/ 1160028 w 3032161"/>
                <a:gd name="connsiteY201" fmla="*/ 581518 h 1160647"/>
                <a:gd name="connsiteX202" fmla="*/ 1165348 w 3032161"/>
                <a:gd name="connsiteY202" fmla="*/ 581518 h 1160647"/>
                <a:gd name="connsiteX203" fmla="*/ 1165348 w 3032161"/>
                <a:gd name="connsiteY203" fmla="*/ 582329 h 1160647"/>
                <a:gd name="connsiteX204" fmla="*/ 1165348 w 3032161"/>
                <a:gd name="connsiteY204" fmla="*/ 588004 h 1160647"/>
                <a:gd name="connsiteX205" fmla="*/ 1166361 w 3032161"/>
                <a:gd name="connsiteY205" fmla="*/ 588004 h 1160647"/>
                <a:gd name="connsiteX206" fmla="*/ 1173454 w 3032161"/>
                <a:gd name="connsiteY206" fmla="*/ 588004 h 1160647"/>
                <a:gd name="connsiteX207" fmla="*/ 1173454 w 3032161"/>
                <a:gd name="connsiteY207" fmla="*/ 618269 h 1160647"/>
                <a:gd name="connsiteX208" fmla="*/ 1175481 w 3032161"/>
                <a:gd name="connsiteY208" fmla="*/ 618269 h 1160647"/>
                <a:gd name="connsiteX209" fmla="*/ 1189668 w 3032161"/>
                <a:gd name="connsiteY209" fmla="*/ 618269 h 1160647"/>
                <a:gd name="connsiteX210" fmla="*/ 1189668 w 3032161"/>
                <a:gd name="connsiteY210" fmla="*/ 642048 h 1160647"/>
                <a:gd name="connsiteX211" fmla="*/ 1191695 w 3032161"/>
                <a:gd name="connsiteY211" fmla="*/ 643669 h 1160647"/>
                <a:gd name="connsiteX212" fmla="*/ 1191695 w 3032161"/>
                <a:gd name="connsiteY212" fmla="*/ 655019 h 1160647"/>
                <a:gd name="connsiteX213" fmla="*/ 1192455 w 3032161"/>
                <a:gd name="connsiteY213" fmla="*/ 655019 h 1160647"/>
                <a:gd name="connsiteX214" fmla="*/ 1197775 w 3032161"/>
                <a:gd name="connsiteY214" fmla="*/ 655019 h 1160647"/>
                <a:gd name="connsiteX215" fmla="*/ 1197775 w 3032161"/>
                <a:gd name="connsiteY215" fmla="*/ 678798 h 1160647"/>
                <a:gd name="connsiteX216" fmla="*/ 1199041 w 3032161"/>
                <a:gd name="connsiteY216" fmla="*/ 678798 h 1160647"/>
                <a:gd name="connsiteX217" fmla="*/ 1207908 w 3032161"/>
                <a:gd name="connsiteY217" fmla="*/ 678798 h 1160647"/>
                <a:gd name="connsiteX218" fmla="*/ 1209935 w 3032161"/>
                <a:gd name="connsiteY218" fmla="*/ 682852 h 1160647"/>
                <a:gd name="connsiteX219" fmla="*/ 1209935 w 3032161"/>
                <a:gd name="connsiteY219" fmla="*/ 696093 h 1160647"/>
                <a:gd name="connsiteX220" fmla="*/ 1211455 w 3032161"/>
                <a:gd name="connsiteY220" fmla="*/ 694201 h 1160647"/>
                <a:gd name="connsiteX221" fmla="*/ 1222095 w 3032161"/>
                <a:gd name="connsiteY221" fmla="*/ 680960 h 1160647"/>
                <a:gd name="connsiteX222" fmla="*/ 1250469 w 3032161"/>
                <a:gd name="connsiteY222" fmla="*/ 680960 h 1160647"/>
                <a:gd name="connsiteX223" fmla="*/ 1250469 w 3032161"/>
                <a:gd name="connsiteY223" fmla="*/ 767431 h 1160647"/>
                <a:gd name="connsiteX224" fmla="*/ 1251229 w 3032161"/>
                <a:gd name="connsiteY224" fmla="*/ 767431 h 1160647"/>
                <a:gd name="connsiteX225" fmla="*/ 1256549 w 3032161"/>
                <a:gd name="connsiteY225" fmla="*/ 767431 h 1160647"/>
                <a:gd name="connsiteX226" fmla="*/ 1257309 w 3032161"/>
                <a:gd name="connsiteY226" fmla="*/ 766080 h 1160647"/>
                <a:gd name="connsiteX227" fmla="*/ 1262629 w 3032161"/>
                <a:gd name="connsiteY227" fmla="*/ 756622 h 1160647"/>
                <a:gd name="connsiteX228" fmla="*/ 1262629 w 3032161"/>
                <a:gd name="connsiteY228" fmla="*/ 758514 h 1160647"/>
                <a:gd name="connsiteX229" fmla="*/ 1262629 w 3032161"/>
                <a:gd name="connsiteY229" fmla="*/ 771755 h 1160647"/>
                <a:gd name="connsiteX230" fmla="*/ 1266682 w 3032161"/>
                <a:gd name="connsiteY230" fmla="*/ 726358 h 1160647"/>
                <a:gd name="connsiteX231" fmla="*/ 1267442 w 3032161"/>
                <a:gd name="connsiteY231" fmla="*/ 726358 h 1160647"/>
                <a:gd name="connsiteX232" fmla="*/ 1272762 w 3032161"/>
                <a:gd name="connsiteY232" fmla="*/ 726358 h 1160647"/>
                <a:gd name="connsiteX233" fmla="*/ 1272762 w 3032161"/>
                <a:gd name="connsiteY233" fmla="*/ 661504 h 1160647"/>
                <a:gd name="connsiteX234" fmla="*/ 1273776 w 3032161"/>
                <a:gd name="connsiteY234" fmla="*/ 661504 h 1160647"/>
                <a:gd name="connsiteX235" fmla="*/ 1280869 w 3032161"/>
                <a:gd name="connsiteY235" fmla="*/ 661504 h 1160647"/>
                <a:gd name="connsiteX236" fmla="*/ 1293029 w 3032161"/>
                <a:gd name="connsiteY236" fmla="*/ 618269 h 1160647"/>
                <a:gd name="connsiteX237" fmla="*/ 1294296 w 3032161"/>
                <a:gd name="connsiteY237" fmla="*/ 618269 h 1160647"/>
                <a:gd name="connsiteX238" fmla="*/ 1303163 w 3032161"/>
                <a:gd name="connsiteY238" fmla="*/ 618269 h 1160647"/>
                <a:gd name="connsiteX239" fmla="*/ 1313296 w 3032161"/>
                <a:gd name="connsiteY239" fmla="*/ 661504 h 1160647"/>
                <a:gd name="connsiteX240" fmla="*/ 1314309 w 3032161"/>
                <a:gd name="connsiteY240" fmla="*/ 661504 h 1160647"/>
                <a:gd name="connsiteX241" fmla="*/ 1321403 w 3032161"/>
                <a:gd name="connsiteY241" fmla="*/ 661504 h 1160647"/>
                <a:gd name="connsiteX242" fmla="*/ 1321403 w 3032161"/>
                <a:gd name="connsiteY242" fmla="*/ 700416 h 1160647"/>
                <a:gd name="connsiteX243" fmla="*/ 1323176 w 3032161"/>
                <a:gd name="connsiteY243" fmla="*/ 700416 h 1160647"/>
                <a:gd name="connsiteX244" fmla="*/ 1335590 w 3032161"/>
                <a:gd name="connsiteY244" fmla="*/ 700416 h 1160647"/>
                <a:gd name="connsiteX245" fmla="*/ 1335590 w 3032161"/>
                <a:gd name="connsiteY245" fmla="*/ 702578 h 1160647"/>
                <a:gd name="connsiteX246" fmla="*/ 1335590 w 3032161"/>
                <a:gd name="connsiteY246" fmla="*/ 717710 h 1160647"/>
                <a:gd name="connsiteX247" fmla="*/ 1339643 w 3032161"/>
                <a:gd name="connsiteY247" fmla="*/ 715549 h 1160647"/>
                <a:gd name="connsiteX248" fmla="*/ 1339643 w 3032161"/>
                <a:gd name="connsiteY248" fmla="*/ 700416 h 1160647"/>
                <a:gd name="connsiteX249" fmla="*/ 1341163 w 3032161"/>
                <a:gd name="connsiteY249" fmla="*/ 700416 h 1160647"/>
                <a:gd name="connsiteX250" fmla="*/ 1351803 w 3032161"/>
                <a:gd name="connsiteY250" fmla="*/ 700416 h 1160647"/>
                <a:gd name="connsiteX251" fmla="*/ 1351803 w 3032161"/>
                <a:gd name="connsiteY251" fmla="*/ 702037 h 1160647"/>
                <a:gd name="connsiteX252" fmla="*/ 1351803 w 3032161"/>
                <a:gd name="connsiteY252" fmla="*/ 713387 h 1160647"/>
                <a:gd name="connsiteX253" fmla="*/ 1382204 w 3032161"/>
                <a:gd name="connsiteY253" fmla="*/ 713387 h 1160647"/>
                <a:gd name="connsiteX254" fmla="*/ 1382204 w 3032161"/>
                <a:gd name="connsiteY254" fmla="*/ 676637 h 1160647"/>
                <a:gd name="connsiteX255" fmla="*/ 1383470 w 3032161"/>
                <a:gd name="connsiteY255" fmla="*/ 676637 h 1160647"/>
                <a:gd name="connsiteX256" fmla="*/ 1392337 w 3032161"/>
                <a:gd name="connsiteY256" fmla="*/ 676637 h 1160647"/>
                <a:gd name="connsiteX257" fmla="*/ 1392337 w 3032161"/>
                <a:gd name="connsiteY257" fmla="*/ 698254 h 1160647"/>
                <a:gd name="connsiteX258" fmla="*/ 1394364 w 3032161"/>
                <a:gd name="connsiteY258" fmla="*/ 665828 h 1160647"/>
                <a:gd name="connsiteX259" fmla="*/ 1416657 w 3032161"/>
                <a:gd name="connsiteY259" fmla="*/ 665828 h 1160647"/>
                <a:gd name="connsiteX260" fmla="*/ 1416657 w 3032161"/>
                <a:gd name="connsiteY260" fmla="*/ 664206 h 1160647"/>
                <a:gd name="connsiteX261" fmla="*/ 1416657 w 3032161"/>
                <a:gd name="connsiteY261" fmla="*/ 652857 h 1160647"/>
                <a:gd name="connsiteX262" fmla="*/ 1417417 w 3032161"/>
                <a:gd name="connsiteY262" fmla="*/ 652857 h 1160647"/>
                <a:gd name="connsiteX263" fmla="*/ 1422737 w 3032161"/>
                <a:gd name="connsiteY263" fmla="*/ 652857 h 1160647"/>
                <a:gd name="connsiteX264" fmla="*/ 1422737 w 3032161"/>
                <a:gd name="connsiteY264" fmla="*/ 650966 h 1160647"/>
                <a:gd name="connsiteX265" fmla="*/ 1422737 w 3032161"/>
                <a:gd name="connsiteY265" fmla="*/ 637725 h 1160647"/>
                <a:gd name="connsiteX266" fmla="*/ 1426791 w 3032161"/>
                <a:gd name="connsiteY266" fmla="*/ 644210 h 1160647"/>
                <a:gd name="connsiteX267" fmla="*/ 1429071 w 3032161"/>
                <a:gd name="connsiteY267" fmla="*/ 644210 h 1160647"/>
                <a:gd name="connsiteX268" fmla="*/ 1445031 w 3032161"/>
                <a:gd name="connsiteY268" fmla="*/ 644210 h 1160647"/>
                <a:gd name="connsiteX269" fmla="*/ 1445031 w 3032161"/>
                <a:gd name="connsiteY269" fmla="*/ 643399 h 1160647"/>
                <a:gd name="connsiteX270" fmla="*/ 1445031 w 3032161"/>
                <a:gd name="connsiteY270" fmla="*/ 637725 h 1160647"/>
                <a:gd name="connsiteX271" fmla="*/ 1445791 w 3032161"/>
                <a:gd name="connsiteY271" fmla="*/ 637725 h 1160647"/>
                <a:gd name="connsiteX272" fmla="*/ 1451111 w 3032161"/>
                <a:gd name="connsiteY272" fmla="*/ 637725 h 1160647"/>
                <a:gd name="connsiteX273" fmla="*/ 1451111 w 3032161"/>
                <a:gd name="connsiteY273" fmla="*/ 639076 h 1160647"/>
                <a:gd name="connsiteX274" fmla="*/ 1451111 w 3032161"/>
                <a:gd name="connsiteY274" fmla="*/ 648534 h 1160647"/>
                <a:gd name="connsiteX275" fmla="*/ 1489618 w 3032161"/>
                <a:gd name="connsiteY275" fmla="*/ 648534 h 1160647"/>
                <a:gd name="connsiteX276" fmla="*/ 1489618 w 3032161"/>
                <a:gd name="connsiteY276" fmla="*/ 786887 h 1160647"/>
                <a:gd name="connsiteX277" fmla="*/ 1491138 w 3032161"/>
                <a:gd name="connsiteY277" fmla="*/ 786887 h 1160647"/>
                <a:gd name="connsiteX278" fmla="*/ 1501778 w 3032161"/>
                <a:gd name="connsiteY278" fmla="*/ 786887 h 1160647"/>
                <a:gd name="connsiteX279" fmla="*/ 1501778 w 3032161"/>
                <a:gd name="connsiteY279" fmla="*/ 773917 h 1160647"/>
                <a:gd name="connsiteX280" fmla="*/ 1505832 w 3032161"/>
                <a:gd name="connsiteY280" fmla="*/ 773917 h 1160647"/>
                <a:gd name="connsiteX281" fmla="*/ 1505832 w 3032161"/>
                <a:gd name="connsiteY281" fmla="*/ 786887 h 1160647"/>
                <a:gd name="connsiteX282" fmla="*/ 1536232 w 3032161"/>
                <a:gd name="connsiteY282" fmla="*/ 786887 h 1160647"/>
                <a:gd name="connsiteX283" fmla="*/ 1536232 w 3032161"/>
                <a:gd name="connsiteY283" fmla="*/ 756622 h 1160647"/>
                <a:gd name="connsiteX284" fmla="*/ 1548392 w 3032161"/>
                <a:gd name="connsiteY284" fmla="*/ 756622 h 1160647"/>
                <a:gd name="connsiteX285" fmla="*/ 1560552 w 3032161"/>
                <a:gd name="connsiteY285" fmla="*/ 754461 h 1160647"/>
                <a:gd name="connsiteX286" fmla="*/ 1564606 w 3032161"/>
                <a:gd name="connsiteY286" fmla="*/ 756622 h 1160647"/>
                <a:gd name="connsiteX287" fmla="*/ 1574739 w 3032161"/>
                <a:gd name="connsiteY287" fmla="*/ 756622 h 1160647"/>
                <a:gd name="connsiteX288" fmla="*/ 1574739 w 3032161"/>
                <a:gd name="connsiteY288" fmla="*/ 786887 h 1160647"/>
                <a:gd name="connsiteX289" fmla="*/ 1582846 w 3032161"/>
                <a:gd name="connsiteY289" fmla="*/ 786887 h 1160647"/>
                <a:gd name="connsiteX290" fmla="*/ 1582846 w 3032161"/>
                <a:gd name="connsiteY290" fmla="*/ 804182 h 1160647"/>
                <a:gd name="connsiteX291" fmla="*/ 1592182 w 3032161"/>
                <a:gd name="connsiteY291" fmla="*/ 805087 h 1160647"/>
                <a:gd name="connsiteX292" fmla="*/ 1605140 w 3032161"/>
                <a:gd name="connsiteY292" fmla="*/ 805087 h 1160647"/>
                <a:gd name="connsiteX293" fmla="*/ 1605140 w 3032161"/>
                <a:gd name="connsiteY293" fmla="*/ 789049 h 1160647"/>
                <a:gd name="connsiteX294" fmla="*/ 1673096 w 3032161"/>
                <a:gd name="connsiteY294" fmla="*/ 789049 h 1160647"/>
                <a:gd name="connsiteX295" fmla="*/ 1673096 w 3032161"/>
                <a:gd name="connsiteY295" fmla="*/ 703796 h 1160647"/>
                <a:gd name="connsiteX296" fmla="*/ 1745104 w 3032161"/>
                <a:gd name="connsiteY296" fmla="*/ 703796 h 1160647"/>
                <a:gd name="connsiteX297" fmla="*/ 1745104 w 3032161"/>
                <a:gd name="connsiteY297" fmla="*/ 782564 h 1160647"/>
                <a:gd name="connsiteX298" fmla="*/ 1747008 w 3032161"/>
                <a:gd name="connsiteY298" fmla="*/ 782564 h 1160647"/>
                <a:gd name="connsiteX299" fmla="*/ 1748250 w 3032161"/>
                <a:gd name="connsiteY299" fmla="*/ 805087 h 1160647"/>
                <a:gd name="connsiteX300" fmla="*/ 1757926 w 3032161"/>
                <a:gd name="connsiteY300" fmla="*/ 805087 h 1160647"/>
                <a:gd name="connsiteX301" fmla="*/ 1759168 w 3032161"/>
                <a:gd name="connsiteY301" fmla="*/ 782564 h 1160647"/>
                <a:gd name="connsiteX302" fmla="*/ 1765248 w 3032161"/>
                <a:gd name="connsiteY302" fmla="*/ 782564 h 1160647"/>
                <a:gd name="connsiteX303" fmla="*/ 1766490 w 3032161"/>
                <a:gd name="connsiteY303" fmla="*/ 805087 h 1160647"/>
                <a:gd name="connsiteX304" fmla="*/ 1817112 w 3032161"/>
                <a:gd name="connsiteY304" fmla="*/ 805087 h 1160647"/>
                <a:gd name="connsiteX305" fmla="*/ 1817112 w 3032161"/>
                <a:gd name="connsiteY305" fmla="*/ 642059 h 1160647"/>
                <a:gd name="connsiteX306" fmla="*/ 2014439 w 3032161"/>
                <a:gd name="connsiteY306" fmla="*/ 642059 h 1160647"/>
                <a:gd name="connsiteX307" fmla="*/ 2014439 w 3032161"/>
                <a:gd name="connsiteY307" fmla="*/ 805087 h 1160647"/>
                <a:gd name="connsiteX308" fmla="*/ 2033136 w 3032161"/>
                <a:gd name="connsiteY308" fmla="*/ 805087 h 1160647"/>
                <a:gd name="connsiteX309" fmla="*/ 2033136 w 3032161"/>
                <a:gd name="connsiteY309" fmla="*/ 722394 h 1160647"/>
                <a:gd name="connsiteX310" fmla="*/ 2128256 w 3032161"/>
                <a:gd name="connsiteY310" fmla="*/ 722394 h 1160647"/>
                <a:gd name="connsiteX311" fmla="*/ 2140186 w 3032161"/>
                <a:gd name="connsiteY311" fmla="*/ 404253 h 1160647"/>
                <a:gd name="connsiteX312" fmla="*/ 2128026 w 3032161"/>
                <a:gd name="connsiteY312" fmla="*/ 382635 h 1160647"/>
                <a:gd name="connsiteX313" fmla="*/ 2121946 w 3032161"/>
                <a:gd name="connsiteY313" fmla="*/ 378311 h 1160647"/>
                <a:gd name="connsiteX314" fmla="*/ 2130053 w 3032161"/>
                <a:gd name="connsiteY314" fmla="*/ 354532 h 1160647"/>
                <a:gd name="connsiteX315" fmla="*/ 2130053 w 3032161"/>
                <a:gd name="connsiteY315" fmla="*/ 337238 h 1160647"/>
                <a:gd name="connsiteX316" fmla="*/ 2144240 w 3032161"/>
                <a:gd name="connsiteY316" fmla="*/ 337238 h 1160647"/>
                <a:gd name="connsiteX317" fmla="*/ 2144240 w 3032161"/>
                <a:gd name="connsiteY317" fmla="*/ 315620 h 1160647"/>
                <a:gd name="connsiteX318" fmla="*/ 2146266 w 3032161"/>
                <a:gd name="connsiteY318" fmla="*/ 311296 h 1160647"/>
                <a:gd name="connsiteX319" fmla="*/ 2146266 w 3032161"/>
                <a:gd name="connsiteY319" fmla="*/ 233472 h 1160647"/>
                <a:gd name="connsiteX320" fmla="*/ 2144240 w 3032161"/>
                <a:gd name="connsiteY320" fmla="*/ 226987 h 1160647"/>
                <a:gd name="connsiteX321" fmla="*/ 2150320 w 3032161"/>
                <a:gd name="connsiteY321" fmla="*/ 220501 h 1160647"/>
                <a:gd name="connsiteX322" fmla="*/ 2150320 w 3032161"/>
                <a:gd name="connsiteY322" fmla="*/ 162133 h 1160647"/>
                <a:gd name="connsiteX323" fmla="*/ 2152346 w 3032161"/>
                <a:gd name="connsiteY323" fmla="*/ 157810 h 1160647"/>
                <a:gd name="connsiteX324" fmla="*/ 2152346 w 3032161"/>
                <a:gd name="connsiteY324" fmla="*/ 101604 h 1160647"/>
                <a:gd name="connsiteX325" fmla="*/ 2154373 w 3032161"/>
                <a:gd name="connsiteY325" fmla="*/ 82148 h 1160647"/>
                <a:gd name="connsiteX326" fmla="*/ 2158427 w 3032161"/>
                <a:gd name="connsiteY326" fmla="*/ 99442 h 1160647"/>
                <a:gd name="connsiteX327" fmla="*/ 2160453 w 3032161"/>
                <a:gd name="connsiteY327" fmla="*/ 157810 h 1160647"/>
                <a:gd name="connsiteX328" fmla="*/ 2162480 w 3032161"/>
                <a:gd name="connsiteY328" fmla="*/ 220501 h 1160647"/>
                <a:gd name="connsiteX329" fmla="*/ 2168560 w 3032161"/>
                <a:gd name="connsiteY329" fmla="*/ 226987 h 1160647"/>
                <a:gd name="connsiteX330" fmla="*/ 2166533 w 3032161"/>
                <a:gd name="connsiteY330" fmla="*/ 233472 h 1160647"/>
                <a:gd name="connsiteX331" fmla="*/ 2166533 w 3032161"/>
                <a:gd name="connsiteY331" fmla="*/ 311296 h 1160647"/>
                <a:gd name="connsiteX332" fmla="*/ 2168560 w 3032161"/>
                <a:gd name="connsiteY332" fmla="*/ 315620 h 1160647"/>
                <a:gd name="connsiteX333" fmla="*/ 2168560 w 3032161"/>
                <a:gd name="connsiteY333" fmla="*/ 337238 h 1160647"/>
                <a:gd name="connsiteX334" fmla="*/ 2182747 w 3032161"/>
                <a:gd name="connsiteY334" fmla="*/ 337238 h 1160647"/>
                <a:gd name="connsiteX335" fmla="*/ 2182747 w 3032161"/>
                <a:gd name="connsiteY335" fmla="*/ 354532 h 1160647"/>
                <a:gd name="connsiteX336" fmla="*/ 2190854 w 3032161"/>
                <a:gd name="connsiteY336" fmla="*/ 378311 h 1160647"/>
                <a:gd name="connsiteX337" fmla="*/ 2184774 w 3032161"/>
                <a:gd name="connsiteY337" fmla="*/ 382635 h 1160647"/>
                <a:gd name="connsiteX338" fmla="*/ 2172613 w 3032161"/>
                <a:gd name="connsiteY338" fmla="*/ 404253 h 1160647"/>
                <a:gd name="connsiteX339" fmla="*/ 2180720 w 3032161"/>
                <a:gd name="connsiteY339" fmla="*/ 657181 h 1160647"/>
                <a:gd name="connsiteX340" fmla="*/ 2245574 w 3032161"/>
                <a:gd name="connsiteY340" fmla="*/ 657181 h 1160647"/>
                <a:gd name="connsiteX341" fmla="*/ 2245574 w 3032161"/>
                <a:gd name="connsiteY341" fmla="*/ 732843 h 1160647"/>
                <a:gd name="connsiteX342" fmla="*/ 2253681 w 3032161"/>
                <a:gd name="connsiteY342" fmla="*/ 732843 h 1160647"/>
                <a:gd name="connsiteX343" fmla="*/ 2255708 w 3032161"/>
                <a:gd name="connsiteY343" fmla="*/ 726358 h 1160647"/>
                <a:gd name="connsiteX344" fmla="*/ 2261788 w 3032161"/>
                <a:gd name="connsiteY344" fmla="*/ 726358 h 1160647"/>
                <a:gd name="connsiteX345" fmla="*/ 2263815 w 3032161"/>
                <a:gd name="connsiteY345" fmla="*/ 735005 h 1160647"/>
                <a:gd name="connsiteX346" fmla="*/ 2275975 w 3032161"/>
                <a:gd name="connsiteY346" fmla="*/ 735005 h 1160647"/>
                <a:gd name="connsiteX347" fmla="*/ 2275975 w 3032161"/>
                <a:gd name="connsiteY347" fmla="*/ 728519 h 1160647"/>
                <a:gd name="connsiteX348" fmla="*/ 2298268 w 3032161"/>
                <a:gd name="connsiteY348" fmla="*/ 728519 h 1160647"/>
                <a:gd name="connsiteX349" fmla="*/ 2298268 w 3032161"/>
                <a:gd name="connsiteY349" fmla="*/ 735005 h 1160647"/>
                <a:gd name="connsiteX350" fmla="*/ 2318535 w 3032161"/>
                <a:gd name="connsiteY350" fmla="*/ 735005 h 1160647"/>
                <a:gd name="connsiteX351" fmla="*/ 2318535 w 3032161"/>
                <a:gd name="connsiteY351" fmla="*/ 780402 h 1160647"/>
                <a:gd name="connsiteX352" fmla="*/ 2332722 w 3032161"/>
                <a:gd name="connsiteY352" fmla="*/ 780402 h 1160647"/>
                <a:gd name="connsiteX353" fmla="*/ 2332722 w 3032161"/>
                <a:gd name="connsiteY353" fmla="*/ 767431 h 1160647"/>
                <a:gd name="connsiteX354" fmla="*/ 2348936 w 3032161"/>
                <a:gd name="connsiteY354" fmla="*/ 767431 h 1160647"/>
                <a:gd name="connsiteX355" fmla="*/ 2348936 w 3032161"/>
                <a:gd name="connsiteY355" fmla="*/ 588004 h 1160647"/>
                <a:gd name="connsiteX356" fmla="*/ 2355016 w 3032161"/>
                <a:gd name="connsiteY356" fmla="*/ 581518 h 1160647"/>
                <a:gd name="connsiteX357" fmla="*/ 2427977 w 3032161"/>
                <a:gd name="connsiteY357" fmla="*/ 581518 h 1160647"/>
                <a:gd name="connsiteX358" fmla="*/ 2427977 w 3032161"/>
                <a:gd name="connsiteY358" fmla="*/ 590166 h 1160647"/>
                <a:gd name="connsiteX359" fmla="*/ 2438110 w 3032161"/>
                <a:gd name="connsiteY359" fmla="*/ 590166 h 1160647"/>
                <a:gd name="connsiteX360" fmla="*/ 2438110 w 3032161"/>
                <a:gd name="connsiteY360" fmla="*/ 704740 h 1160647"/>
                <a:gd name="connsiteX361" fmla="*/ 2460404 w 3032161"/>
                <a:gd name="connsiteY361" fmla="*/ 704740 h 1160647"/>
                <a:gd name="connsiteX362" fmla="*/ 2460404 w 3032161"/>
                <a:gd name="connsiteY362" fmla="*/ 637725 h 1160647"/>
                <a:gd name="connsiteX363" fmla="*/ 2486751 w 3032161"/>
                <a:gd name="connsiteY363" fmla="*/ 637725 h 1160647"/>
                <a:gd name="connsiteX364" fmla="*/ 2490804 w 3032161"/>
                <a:gd name="connsiteY364" fmla="*/ 633401 h 1160647"/>
                <a:gd name="connsiteX365" fmla="*/ 2498911 w 3032161"/>
                <a:gd name="connsiteY365" fmla="*/ 633401 h 1160647"/>
                <a:gd name="connsiteX366" fmla="*/ 2502964 w 3032161"/>
                <a:gd name="connsiteY366" fmla="*/ 637725 h 1160647"/>
                <a:gd name="connsiteX367" fmla="*/ 2525258 w 3032161"/>
                <a:gd name="connsiteY367" fmla="*/ 637725 h 1160647"/>
                <a:gd name="connsiteX368" fmla="*/ 2525258 w 3032161"/>
                <a:gd name="connsiteY368" fmla="*/ 520989 h 1160647"/>
                <a:gd name="connsiteX369" fmla="*/ 2582005 w 3032161"/>
                <a:gd name="connsiteY369" fmla="*/ 510180 h 1160647"/>
                <a:gd name="connsiteX370" fmla="*/ 2582005 w 3032161"/>
                <a:gd name="connsiteY370" fmla="*/ 511261 h 1160647"/>
                <a:gd name="connsiteX371" fmla="*/ 2582005 w 3032161"/>
                <a:gd name="connsiteY371" fmla="*/ 518827 h 1160647"/>
                <a:gd name="connsiteX372" fmla="*/ 2608352 w 3032161"/>
                <a:gd name="connsiteY372" fmla="*/ 518827 h 1160647"/>
                <a:gd name="connsiteX373" fmla="*/ 2608352 w 3032161"/>
                <a:gd name="connsiteY373" fmla="*/ 773917 h 1160647"/>
                <a:gd name="connsiteX374" fmla="*/ 2630646 w 3032161"/>
                <a:gd name="connsiteY374" fmla="*/ 773917 h 1160647"/>
                <a:gd name="connsiteX375" fmla="*/ 2630646 w 3032161"/>
                <a:gd name="connsiteY375" fmla="*/ 769593 h 1160647"/>
                <a:gd name="connsiteX376" fmla="*/ 2642806 w 3032161"/>
                <a:gd name="connsiteY376" fmla="*/ 769593 h 1160647"/>
                <a:gd name="connsiteX377" fmla="*/ 2642806 w 3032161"/>
                <a:gd name="connsiteY377" fmla="*/ 773917 h 1160647"/>
                <a:gd name="connsiteX378" fmla="*/ 2667126 w 3032161"/>
                <a:gd name="connsiteY378" fmla="*/ 773917 h 1160647"/>
                <a:gd name="connsiteX379" fmla="*/ 2667126 w 3032161"/>
                <a:gd name="connsiteY379" fmla="*/ 760946 h 1160647"/>
                <a:gd name="connsiteX380" fmla="*/ 2695500 w 3032161"/>
                <a:gd name="connsiteY380" fmla="*/ 760946 h 1160647"/>
                <a:gd name="connsiteX381" fmla="*/ 2707660 w 3032161"/>
                <a:gd name="connsiteY381" fmla="*/ 756622 h 1160647"/>
                <a:gd name="connsiteX382" fmla="*/ 2727927 w 3032161"/>
                <a:gd name="connsiteY382" fmla="*/ 760946 h 1160647"/>
                <a:gd name="connsiteX383" fmla="*/ 2727927 w 3032161"/>
                <a:gd name="connsiteY383" fmla="*/ 743652 h 1160647"/>
                <a:gd name="connsiteX384" fmla="*/ 2736034 w 3032161"/>
                <a:gd name="connsiteY384" fmla="*/ 743652 h 1160647"/>
                <a:gd name="connsiteX385" fmla="*/ 2736034 w 3032161"/>
                <a:gd name="connsiteY385" fmla="*/ 730681 h 1160647"/>
                <a:gd name="connsiteX386" fmla="*/ 2792781 w 3032161"/>
                <a:gd name="connsiteY386" fmla="*/ 730681 h 1160647"/>
                <a:gd name="connsiteX387" fmla="*/ 2792781 w 3032161"/>
                <a:gd name="connsiteY387" fmla="*/ 700416 h 1160647"/>
                <a:gd name="connsiteX388" fmla="*/ 2811021 w 3032161"/>
                <a:gd name="connsiteY388" fmla="*/ 700416 h 1160647"/>
                <a:gd name="connsiteX389" fmla="*/ 2811021 w 3032161"/>
                <a:gd name="connsiteY389" fmla="*/ 693931 h 1160647"/>
                <a:gd name="connsiteX390" fmla="*/ 2823181 w 3032161"/>
                <a:gd name="connsiteY390" fmla="*/ 693931 h 1160647"/>
                <a:gd name="connsiteX391" fmla="*/ 2823181 w 3032161"/>
                <a:gd name="connsiteY391" fmla="*/ 700416 h 1160647"/>
                <a:gd name="connsiteX392" fmla="*/ 2839395 w 3032161"/>
                <a:gd name="connsiteY392" fmla="*/ 700416 h 1160647"/>
                <a:gd name="connsiteX393" fmla="*/ 2839395 w 3032161"/>
                <a:gd name="connsiteY393" fmla="*/ 750137 h 1160647"/>
                <a:gd name="connsiteX394" fmla="*/ 2871822 w 3032161"/>
                <a:gd name="connsiteY394" fmla="*/ 750137 h 1160647"/>
                <a:gd name="connsiteX395" fmla="*/ 2871822 w 3032161"/>
                <a:gd name="connsiteY395" fmla="*/ 724196 h 1160647"/>
                <a:gd name="connsiteX396" fmla="*/ 2910329 w 3032161"/>
                <a:gd name="connsiteY396" fmla="*/ 724196 h 1160647"/>
                <a:gd name="connsiteX397" fmla="*/ 2910329 w 3032161"/>
                <a:gd name="connsiteY397" fmla="*/ 693931 h 1160647"/>
                <a:gd name="connsiteX398" fmla="*/ 2958970 w 3032161"/>
                <a:gd name="connsiteY398" fmla="*/ 693931 h 1160647"/>
                <a:gd name="connsiteX399" fmla="*/ 2958970 w 3032161"/>
                <a:gd name="connsiteY399" fmla="*/ 805087 h 1160647"/>
                <a:gd name="connsiteX400" fmla="*/ 2958970 w 3032161"/>
                <a:gd name="connsiteY400" fmla="*/ 818866 h 1160647"/>
                <a:gd name="connsiteX401" fmla="*/ 3031519 w 3032161"/>
                <a:gd name="connsiteY401" fmla="*/ 818866 h 1160647"/>
                <a:gd name="connsiteX402" fmla="*/ 3031520 w 3032161"/>
                <a:gd name="connsiteY402" fmla="*/ 1160647 h 1160647"/>
                <a:gd name="connsiteX403" fmla="*/ 2054 w 3032161"/>
                <a:gd name="connsiteY403" fmla="*/ 1158314 h 1160647"/>
                <a:gd name="connsiteX404" fmla="*/ 0 w 3032161"/>
                <a:gd name="connsiteY404" fmla="*/ 724196 h 1160647"/>
                <a:gd name="connsiteX405" fmla="*/ 20267 w 3032161"/>
                <a:gd name="connsiteY405" fmla="*/ 724196 h 1160647"/>
                <a:gd name="connsiteX406" fmla="*/ 20774 w 3032161"/>
                <a:gd name="connsiteY406" fmla="*/ 723115 h 1160647"/>
                <a:gd name="connsiteX407" fmla="*/ 24320 w 3032161"/>
                <a:gd name="connsiteY407" fmla="*/ 715549 h 1160647"/>
                <a:gd name="connsiteX408" fmla="*/ 26094 w 3032161"/>
                <a:gd name="connsiteY408" fmla="*/ 715819 h 1160647"/>
                <a:gd name="connsiteX409" fmla="*/ 38507 w 3032161"/>
                <a:gd name="connsiteY409" fmla="*/ 717710 h 1160647"/>
                <a:gd name="connsiteX410" fmla="*/ 39014 w 3032161"/>
                <a:gd name="connsiteY410" fmla="*/ 719062 h 1160647"/>
                <a:gd name="connsiteX411" fmla="*/ 42560 w 3032161"/>
                <a:gd name="connsiteY411" fmla="*/ 728519 h 1160647"/>
                <a:gd name="connsiteX412" fmla="*/ 68907 w 3032161"/>
                <a:gd name="connsiteY412" fmla="*/ 730681 h 1160647"/>
                <a:gd name="connsiteX413" fmla="*/ 68907 w 3032161"/>
                <a:gd name="connsiteY413" fmla="*/ 607460 h 1160647"/>
                <a:gd name="connsiteX414" fmla="*/ 70934 w 3032161"/>
                <a:gd name="connsiteY414" fmla="*/ 607460 h 1160647"/>
                <a:gd name="connsiteX415" fmla="*/ 85121 w 3032161"/>
                <a:gd name="connsiteY415" fmla="*/ 607460 h 1160647"/>
                <a:gd name="connsiteX416" fmla="*/ 85121 w 3032161"/>
                <a:gd name="connsiteY416" fmla="*/ 471268 h 1160647"/>
                <a:gd name="connsiteX417" fmla="*/ 86894 w 3032161"/>
                <a:gd name="connsiteY417" fmla="*/ 471268 h 1160647"/>
                <a:gd name="connsiteX418" fmla="*/ 99308 w 3032161"/>
                <a:gd name="connsiteY418" fmla="*/ 471268 h 1160647"/>
                <a:gd name="connsiteX419" fmla="*/ 99308 w 3032161"/>
                <a:gd name="connsiteY419" fmla="*/ 356694 h 1160647"/>
                <a:gd name="connsiteX420" fmla="*/ 103361 w 3032161"/>
                <a:gd name="connsiteY420" fmla="*/ 328590 h 1160647"/>
                <a:gd name="connsiteX421" fmla="*/ 105388 w 3032161"/>
                <a:gd name="connsiteY421" fmla="*/ 328590 h 1160647"/>
                <a:gd name="connsiteX422" fmla="*/ 119575 w 3032161"/>
                <a:gd name="connsiteY422" fmla="*/ 328590 h 1160647"/>
                <a:gd name="connsiteX423" fmla="*/ 156055 w 3032161"/>
                <a:gd name="connsiteY423" fmla="*/ 246443 h 1160647"/>
                <a:gd name="connsiteX424" fmla="*/ 160109 w 3032161"/>
                <a:gd name="connsiteY424" fmla="*/ 0 h 116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</a:cxnLst>
              <a:rect l="l" t="t" r="r" b="b"/>
              <a:pathLst>
                <a:path w="3032161" h="1160647">
                  <a:moveTo>
                    <a:pt x="160109" y="0"/>
                  </a:moveTo>
                  <a:cubicBezTo>
                    <a:pt x="160109" y="18"/>
                    <a:pt x="160125" y="2040"/>
                    <a:pt x="162135" y="246443"/>
                  </a:cubicBezTo>
                  <a:cubicBezTo>
                    <a:pt x="162147" y="246467"/>
                    <a:pt x="162792" y="247808"/>
                    <a:pt x="200642" y="326429"/>
                  </a:cubicBezTo>
                  <a:lnTo>
                    <a:pt x="202669" y="326429"/>
                  </a:lnTo>
                  <a:lnTo>
                    <a:pt x="216856" y="326429"/>
                  </a:lnTo>
                  <a:lnTo>
                    <a:pt x="216856" y="350208"/>
                  </a:lnTo>
                  <a:cubicBezTo>
                    <a:pt x="216858" y="350214"/>
                    <a:pt x="216896" y="350272"/>
                    <a:pt x="217363" y="351019"/>
                  </a:cubicBezTo>
                  <a:lnTo>
                    <a:pt x="220909" y="356694"/>
                  </a:lnTo>
                  <a:lnTo>
                    <a:pt x="220909" y="471268"/>
                  </a:lnTo>
                  <a:lnTo>
                    <a:pt x="223189" y="471268"/>
                  </a:lnTo>
                  <a:lnTo>
                    <a:pt x="239150" y="471268"/>
                  </a:lnTo>
                  <a:lnTo>
                    <a:pt x="239150" y="611783"/>
                  </a:lnTo>
                  <a:cubicBezTo>
                    <a:pt x="239160" y="611782"/>
                    <a:pt x="239272" y="611761"/>
                    <a:pt x="240670" y="611513"/>
                  </a:cubicBezTo>
                  <a:lnTo>
                    <a:pt x="251310" y="609622"/>
                  </a:lnTo>
                  <a:cubicBezTo>
                    <a:pt x="251310" y="609644"/>
                    <a:pt x="251280" y="610978"/>
                    <a:pt x="249283" y="698254"/>
                  </a:cubicBezTo>
                  <a:cubicBezTo>
                    <a:pt x="249293" y="698256"/>
                    <a:pt x="249404" y="698276"/>
                    <a:pt x="250803" y="698525"/>
                  </a:cubicBezTo>
                  <a:lnTo>
                    <a:pt x="261443" y="700416"/>
                  </a:lnTo>
                  <a:cubicBezTo>
                    <a:pt x="261445" y="700423"/>
                    <a:pt x="261465" y="700487"/>
                    <a:pt x="261696" y="701227"/>
                  </a:cubicBezTo>
                  <a:lnTo>
                    <a:pt x="263470" y="706902"/>
                  </a:lnTo>
                  <a:cubicBezTo>
                    <a:pt x="263472" y="706893"/>
                    <a:pt x="263517" y="706750"/>
                    <a:pt x="264230" y="704470"/>
                  </a:cubicBezTo>
                  <a:lnTo>
                    <a:pt x="269550" y="687446"/>
                  </a:lnTo>
                  <a:lnTo>
                    <a:pt x="271323" y="687446"/>
                  </a:lnTo>
                  <a:lnTo>
                    <a:pt x="283737" y="687446"/>
                  </a:lnTo>
                  <a:lnTo>
                    <a:pt x="283737" y="719872"/>
                  </a:lnTo>
                  <a:cubicBezTo>
                    <a:pt x="283743" y="719877"/>
                    <a:pt x="283820" y="719917"/>
                    <a:pt x="284750" y="720413"/>
                  </a:cubicBezTo>
                  <a:lnTo>
                    <a:pt x="291844" y="724196"/>
                  </a:lnTo>
                  <a:lnTo>
                    <a:pt x="291844" y="725547"/>
                  </a:lnTo>
                  <a:lnTo>
                    <a:pt x="291844" y="735005"/>
                  </a:lnTo>
                  <a:lnTo>
                    <a:pt x="336431" y="735005"/>
                  </a:lnTo>
                  <a:lnTo>
                    <a:pt x="336431" y="736086"/>
                  </a:lnTo>
                  <a:lnTo>
                    <a:pt x="336431" y="743652"/>
                  </a:lnTo>
                  <a:lnTo>
                    <a:pt x="338457" y="743652"/>
                  </a:lnTo>
                  <a:lnTo>
                    <a:pt x="352644" y="743652"/>
                  </a:lnTo>
                  <a:lnTo>
                    <a:pt x="352644" y="713387"/>
                  </a:lnTo>
                  <a:lnTo>
                    <a:pt x="397231" y="713387"/>
                  </a:lnTo>
                  <a:lnTo>
                    <a:pt x="397231" y="712036"/>
                  </a:lnTo>
                  <a:lnTo>
                    <a:pt x="397231" y="702578"/>
                  </a:lnTo>
                  <a:lnTo>
                    <a:pt x="398245" y="702578"/>
                  </a:lnTo>
                  <a:lnTo>
                    <a:pt x="405338" y="702578"/>
                  </a:lnTo>
                  <a:lnTo>
                    <a:pt x="405338" y="700687"/>
                  </a:lnTo>
                  <a:lnTo>
                    <a:pt x="405338" y="687446"/>
                  </a:lnTo>
                  <a:lnTo>
                    <a:pt x="406098" y="687446"/>
                  </a:lnTo>
                  <a:lnTo>
                    <a:pt x="411418" y="687446"/>
                  </a:lnTo>
                  <a:lnTo>
                    <a:pt x="411418" y="686365"/>
                  </a:lnTo>
                  <a:lnTo>
                    <a:pt x="411418" y="678798"/>
                  </a:lnTo>
                  <a:lnTo>
                    <a:pt x="413445" y="678798"/>
                  </a:lnTo>
                  <a:lnTo>
                    <a:pt x="427632" y="678798"/>
                  </a:lnTo>
                  <a:lnTo>
                    <a:pt x="427632" y="679879"/>
                  </a:lnTo>
                  <a:lnTo>
                    <a:pt x="427632" y="687446"/>
                  </a:lnTo>
                  <a:lnTo>
                    <a:pt x="449925" y="687446"/>
                  </a:lnTo>
                  <a:lnTo>
                    <a:pt x="449925" y="685554"/>
                  </a:lnTo>
                  <a:lnTo>
                    <a:pt x="449925" y="672313"/>
                  </a:lnTo>
                  <a:lnTo>
                    <a:pt x="451699" y="672313"/>
                  </a:lnTo>
                  <a:lnTo>
                    <a:pt x="464112" y="672313"/>
                  </a:lnTo>
                  <a:lnTo>
                    <a:pt x="464112" y="696093"/>
                  </a:lnTo>
                  <a:lnTo>
                    <a:pt x="465126" y="696093"/>
                  </a:lnTo>
                  <a:lnTo>
                    <a:pt x="472219" y="696093"/>
                  </a:lnTo>
                  <a:lnTo>
                    <a:pt x="472219" y="695012"/>
                  </a:lnTo>
                  <a:lnTo>
                    <a:pt x="472219" y="687446"/>
                  </a:lnTo>
                  <a:lnTo>
                    <a:pt x="473992" y="687446"/>
                  </a:lnTo>
                  <a:lnTo>
                    <a:pt x="486406" y="687446"/>
                  </a:lnTo>
                  <a:lnTo>
                    <a:pt x="486406" y="713387"/>
                  </a:lnTo>
                  <a:lnTo>
                    <a:pt x="488433" y="713387"/>
                  </a:lnTo>
                  <a:lnTo>
                    <a:pt x="502619" y="713387"/>
                  </a:lnTo>
                  <a:lnTo>
                    <a:pt x="502619" y="715008"/>
                  </a:lnTo>
                  <a:lnTo>
                    <a:pt x="502619" y="726358"/>
                  </a:lnTo>
                  <a:lnTo>
                    <a:pt x="503379" y="726358"/>
                  </a:lnTo>
                  <a:lnTo>
                    <a:pt x="508700" y="726358"/>
                  </a:lnTo>
                  <a:lnTo>
                    <a:pt x="508700" y="725547"/>
                  </a:lnTo>
                  <a:lnTo>
                    <a:pt x="508700" y="719872"/>
                  </a:lnTo>
                  <a:lnTo>
                    <a:pt x="539100" y="719872"/>
                  </a:lnTo>
                  <a:lnTo>
                    <a:pt x="539100" y="743652"/>
                  </a:lnTo>
                  <a:lnTo>
                    <a:pt x="540113" y="743652"/>
                  </a:lnTo>
                  <a:lnTo>
                    <a:pt x="547207" y="743652"/>
                  </a:lnTo>
                  <a:lnTo>
                    <a:pt x="547207" y="744733"/>
                  </a:lnTo>
                  <a:lnTo>
                    <a:pt x="547207" y="752299"/>
                  </a:lnTo>
                  <a:lnTo>
                    <a:pt x="547967" y="752299"/>
                  </a:lnTo>
                  <a:lnTo>
                    <a:pt x="553287" y="752299"/>
                  </a:lnTo>
                  <a:lnTo>
                    <a:pt x="553287" y="750137"/>
                  </a:lnTo>
                  <a:lnTo>
                    <a:pt x="553287" y="735005"/>
                  </a:lnTo>
                  <a:lnTo>
                    <a:pt x="554300" y="735005"/>
                  </a:lnTo>
                  <a:lnTo>
                    <a:pt x="561394" y="735005"/>
                  </a:lnTo>
                  <a:lnTo>
                    <a:pt x="561394" y="736086"/>
                  </a:lnTo>
                  <a:lnTo>
                    <a:pt x="561394" y="743652"/>
                  </a:lnTo>
                  <a:lnTo>
                    <a:pt x="566714" y="741659"/>
                  </a:lnTo>
                  <a:cubicBezTo>
                    <a:pt x="567474" y="741287"/>
                    <a:pt x="567474" y="741085"/>
                    <a:pt x="567474" y="740679"/>
                  </a:cubicBezTo>
                  <a:lnTo>
                    <a:pt x="567474" y="735005"/>
                  </a:lnTo>
                  <a:lnTo>
                    <a:pt x="605981" y="735005"/>
                  </a:lnTo>
                  <a:lnTo>
                    <a:pt x="605981" y="758784"/>
                  </a:lnTo>
                  <a:lnTo>
                    <a:pt x="608007" y="758784"/>
                  </a:lnTo>
                  <a:lnTo>
                    <a:pt x="622194" y="758784"/>
                  </a:lnTo>
                  <a:lnTo>
                    <a:pt x="622194" y="759865"/>
                  </a:lnTo>
                  <a:lnTo>
                    <a:pt x="622194" y="767431"/>
                  </a:lnTo>
                  <a:lnTo>
                    <a:pt x="623968" y="767431"/>
                  </a:lnTo>
                  <a:lnTo>
                    <a:pt x="636381" y="767431"/>
                  </a:lnTo>
                  <a:lnTo>
                    <a:pt x="636381" y="743652"/>
                  </a:lnTo>
                  <a:lnTo>
                    <a:pt x="637394" y="743652"/>
                  </a:lnTo>
                  <a:lnTo>
                    <a:pt x="644488" y="743652"/>
                  </a:lnTo>
                  <a:lnTo>
                    <a:pt x="644488" y="711225"/>
                  </a:lnTo>
                  <a:lnTo>
                    <a:pt x="645501" y="711225"/>
                  </a:lnTo>
                  <a:lnTo>
                    <a:pt x="652595" y="711225"/>
                  </a:lnTo>
                  <a:lnTo>
                    <a:pt x="652595" y="709334"/>
                  </a:lnTo>
                  <a:lnTo>
                    <a:pt x="652595" y="696093"/>
                  </a:lnTo>
                  <a:cubicBezTo>
                    <a:pt x="650568" y="696093"/>
                    <a:pt x="650568" y="696093"/>
                    <a:pt x="651328" y="694471"/>
                  </a:cubicBezTo>
                  <a:lnTo>
                    <a:pt x="656648" y="683122"/>
                  </a:lnTo>
                  <a:cubicBezTo>
                    <a:pt x="656653" y="683139"/>
                    <a:pt x="656848" y="683813"/>
                    <a:pt x="664755" y="711225"/>
                  </a:cubicBezTo>
                  <a:lnTo>
                    <a:pt x="665515" y="711225"/>
                  </a:lnTo>
                  <a:lnTo>
                    <a:pt x="670835" y="711225"/>
                  </a:lnTo>
                  <a:lnTo>
                    <a:pt x="670835" y="605298"/>
                  </a:lnTo>
                  <a:lnTo>
                    <a:pt x="672355" y="605298"/>
                  </a:lnTo>
                  <a:lnTo>
                    <a:pt x="682995" y="605298"/>
                  </a:lnTo>
                  <a:lnTo>
                    <a:pt x="682995" y="557739"/>
                  </a:lnTo>
                  <a:lnTo>
                    <a:pt x="709342" y="557739"/>
                  </a:lnTo>
                  <a:lnTo>
                    <a:pt x="709342" y="536121"/>
                  </a:lnTo>
                  <a:lnTo>
                    <a:pt x="743796" y="536121"/>
                  </a:lnTo>
                  <a:lnTo>
                    <a:pt x="743796" y="538553"/>
                  </a:lnTo>
                  <a:lnTo>
                    <a:pt x="743796" y="555577"/>
                  </a:lnTo>
                  <a:lnTo>
                    <a:pt x="746076" y="555577"/>
                  </a:lnTo>
                  <a:lnTo>
                    <a:pt x="762036" y="555577"/>
                  </a:lnTo>
                  <a:lnTo>
                    <a:pt x="762036" y="603136"/>
                  </a:lnTo>
                  <a:lnTo>
                    <a:pt x="763049" y="603136"/>
                  </a:lnTo>
                  <a:lnTo>
                    <a:pt x="770143" y="603136"/>
                  </a:lnTo>
                  <a:lnTo>
                    <a:pt x="784330" y="607460"/>
                  </a:lnTo>
                  <a:lnTo>
                    <a:pt x="784330" y="646372"/>
                  </a:lnTo>
                  <a:lnTo>
                    <a:pt x="785343" y="646372"/>
                  </a:lnTo>
                  <a:lnTo>
                    <a:pt x="792436" y="646372"/>
                  </a:lnTo>
                  <a:lnTo>
                    <a:pt x="792436" y="647993"/>
                  </a:lnTo>
                  <a:lnTo>
                    <a:pt x="792436" y="659342"/>
                  </a:lnTo>
                  <a:lnTo>
                    <a:pt x="794463" y="659342"/>
                  </a:lnTo>
                  <a:lnTo>
                    <a:pt x="808650" y="659342"/>
                  </a:lnTo>
                  <a:lnTo>
                    <a:pt x="814730" y="665828"/>
                  </a:lnTo>
                  <a:lnTo>
                    <a:pt x="814730" y="687446"/>
                  </a:lnTo>
                  <a:lnTo>
                    <a:pt x="817010" y="687446"/>
                  </a:lnTo>
                  <a:lnTo>
                    <a:pt x="832970" y="687446"/>
                  </a:lnTo>
                  <a:lnTo>
                    <a:pt x="832970" y="688526"/>
                  </a:lnTo>
                  <a:lnTo>
                    <a:pt x="832970" y="696093"/>
                  </a:lnTo>
                  <a:lnTo>
                    <a:pt x="834237" y="696093"/>
                  </a:lnTo>
                  <a:lnTo>
                    <a:pt x="843104" y="696093"/>
                  </a:lnTo>
                  <a:lnTo>
                    <a:pt x="843104" y="698254"/>
                  </a:lnTo>
                  <a:lnTo>
                    <a:pt x="843104" y="713387"/>
                  </a:lnTo>
                  <a:cubicBezTo>
                    <a:pt x="847157" y="713387"/>
                    <a:pt x="847157" y="713387"/>
                    <a:pt x="847157" y="711495"/>
                  </a:cubicBezTo>
                  <a:lnTo>
                    <a:pt x="847157" y="698254"/>
                  </a:lnTo>
                  <a:lnTo>
                    <a:pt x="848170" y="698254"/>
                  </a:lnTo>
                  <a:lnTo>
                    <a:pt x="855264" y="698254"/>
                  </a:lnTo>
                  <a:lnTo>
                    <a:pt x="855264" y="699876"/>
                  </a:lnTo>
                  <a:lnTo>
                    <a:pt x="855264" y="711225"/>
                  </a:lnTo>
                  <a:lnTo>
                    <a:pt x="856024" y="711225"/>
                  </a:lnTo>
                  <a:lnTo>
                    <a:pt x="861344" y="711225"/>
                  </a:lnTo>
                  <a:cubicBezTo>
                    <a:pt x="861344" y="706902"/>
                    <a:pt x="861344" y="706902"/>
                    <a:pt x="909984" y="706902"/>
                  </a:cubicBezTo>
                  <a:lnTo>
                    <a:pt x="909984" y="708253"/>
                  </a:lnTo>
                  <a:lnTo>
                    <a:pt x="909984" y="717710"/>
                  </a:lnTo>
                  <a:lnTo>
                    <a:pt x="910744" y="717710"/>
                  </a:lnTo>
                  <a:lnTo>
                    <a:pt x="916065" y="717710"/>
                  </a:lnTo>
                  <a:lnTo>
                    <a:pt x="916065" y="719872"/>
                  </a:lnTo>
                  <a:lnTo>
                    <a:pt x="916065" y="735005"/>
                  </a:lnTo>
                  <a:cubicBezTo>
                    <a:pt x="916073" y="735001"/>
                    <a:pt x="916189" y="734923"/>
                    <a:pt x="918091" y="733654"/>
                  </a:cubicBezTo>
                  <a:lnTo>
                    <a:pt x="932278" y="724196"/>
                  </a:lnTo>
                  <a:cubicBezTo>
                    <a:pt x="932280" y="724177"/>
                    <a:pt x="932411" y="723302"/>
                    <a:pt x="938358" y="683122"/>
                  </a:cubicBezTo>
                  <a:cubicBezTo>
                    <a:pt x="938367" y="683120"/>
                    <a:pt x="938436" y="683094"/>
                    <a:pt x="939118" y="682852"/>
                  </a:cubicBezTo>
                  <a:lnTo>
                    <a:pt x="944438" y="680960"/>
                  </a:lnTo>
                  <a:cubicBezTo>
                    <a:pt x="944438" y="680944"/>
                    <a:pt x="944471" y="679883"/>
                    <a:pt x="946465" y="611783"/>
                  </a:cubicBezTo>
                  <a:cubicBezTo>
                    <a:pt x="946465" y="611801"/>
                    <a:pt x="946498" y="612892"/>
                    <a:pt x="948492" y="680960"/>
                  </a:cubicBezTo>
                  <a:cubicBezTo>
                    <a:pt x="948501" y="680963"/>
                    <a:pt x="948572" y="680988"/>
                    <a:pt x="949252" y="681230"/>
                  </a:cubicBezTo>
                  <a:lnTo>
                    <a:pt x="954572" y="683122"/>
                  </a:lnTo>
                  <a:lnTo>
                    <a:pt x="954572" y="596651"/>
                  </a:lnTo>
                  <a:cubicBezTo>
                    <a:pt x="958625" y="596651"/>
                    <a:pt x="958625" y="596651"/>
                    <a:pt x="958625" y="564224"/>
                  </a:cubicBezTo>
                  <a:lnTo>
                    <a:pt x="997132" y="564224"/>
                  </a:lnTo>
                  <a:lnTo>
                    <a:pt x="997132" y="596651"/>
                  </a:lnTo>
                  <a:lnTo>
                    <a:pt x="997892" y="596651"/>
                  </a:lnTo>
                  <a:lnTo>
                    <a:pt x="1003212" y="596651"/>
                  </a:lnTo>
                  <a:lnTo>
                    <a:pt x="1003212" y="514503"/>
                  </a:lnTo>
                  <a:lnTo>
                    <a:pt x="1004986" y="514503"/>
                  </a:lnTo>
                  <a:lnTo>
                    <a:pt x="1017399" y="514503"/>
                  </a:lnTo>
                  <a:lnTo>
                    <a:pt x="1017399" y="512612"/>
                  </a:lnTo>
                  <a:lnTo>
                    <a:pt x="1017399" y="499371"/>
                  </a:lnTo>
                  <a:lnTo>
                    <a:pt x="1039693" y="499371"/>
                  </a:lnTo>
                  <a:lnTo>
                    <a:pt x="1039693" y="498290"/>
                  </a:lnTo>
                  <a:lnTo>
                    <a:pt x="1039693" y="490724"/>
                  </a:lnTo>
                  <a:lnTo>
                    <a:pt x="1041466" y="490724"/>
                  </a:lnTo>
                  <a:lnTo>
                    <a:pt x="1053880" y="490724"/>
                  </a:lnTo>
                  <a:lnTo>
                    <a:pt x="1053880" y="491805"/>
                  </a:lnTo>
                  <a:lnTo>
                    <a:pt x="1053880" y="499371"/>
                  </a:lnTo>
                  <a:lnTo>
                    <a:pt x="1054640" y="499371"/>
                  </a:lnTo>
                  <a:lnTo>
                    <a:pt x="1059960" y="499371"/>
                  </a:lnTo>
                  <a:lnTo>
                    <a:pt x="1070093" y="495047"/>
                  </a:lnTo>
                  <a:lnTo>
                    <a:pt x="1074146" y="498290"/>
                  </a:lnTo>
                  <a:lnTo>
                    <a:pt x="1074146" y="490724"/>
                  </a:lnTo>
                  <a:lnTo>
                    <a:pt x="1076426" y="490724"/>
                  </a:lnTo>
                  <a:lnTo>
                    <a:pt x="1092387" y="490724"/>
                  </a:lnTo>
                  <a:lnTo>
                    <a:pt x="1092387" y="491805"/>
                  </a:lnTo>
                  <a:lnTo>
                    <a:pt x="1092387" y="499371"/>
                  </a:lnTo>
                  <a:lnTo>
                    <a:pt x="1122787" y="499371"/>
                  </a:lnTo>
                  <a:lnTo>
                    <a:pt x="1122787" y="500992"/>
                  </a:lnTo>
                  <a:lnTo>
                    <a:pt x="1122787" y="512342"/>
                  </a:lnTo>
                  <a:lnTo>
                    <a:pt x="1149134" y="512342"/>
                  </a:lnTo>
                  <a:lnTo>
                    <a:pt x="1149134" y="542606"/>
                  </a:lnTo>
                  <a:lnTo>
                    <a:pt x="1149894" y="542606"/>
                  </a:lnTo>
                  <a:lnTo>
                    <a:pt x="1155214" y="542606"/>
                  </a:lnTo>
                  <a:lnTo>
                    <a:pt x="1155214" y="543687"/>
                  </a:lnTo>
                  <a:lnTo>
                    <a:pt x="1155214" y="551254"/>
                  </a:lnTo>
                  <a:cubicBezTo>
                    <a:pt x="1159268" y="551254"/>
                    <a:pt x="1159268" y="551254"/>
                    <a:pt x="1159268" y="581518"/>
                  </a:cubicBezTo>
                  <a:lnTo>
                    <a:pt x="1160028" y="581518"/>
                  </a:lnTo>
                  <a:lnTo>
                    <a:pt x="1165348" y="581518"/>
                  </a:lnTo>
                  <a:lnTo>
                    <a:pt x="1165348" y="582329"/>
                  </a:lnTo>
                  <a:lnTo>
                    <a:pt x="1165348" y="588004"/>
                  </a:lnTo>
                  <a:lnTo>
                    <a:pt x="1166361" y="588004"/>
                  </a:lnTo>
                  <a:lnTo>
                    <a:pt x="1173454" y="588004"/>
                  </a:lnTo>
                  <a:lnTo>
                    <a:pt x="1173454" y="618269"/>
                  </a:lnTo>
                  <a:lnTo>
                    <a:pt x="1175481" y="618269"/>
                  </a:lnTo>
                  <a:lnTo>
                    <a:pt x="1189668" y="618269"/>
                  </a:lnTo>
                  <a:lnTo>
                    <a:pt x="1189668" y="642048"/>
                  </a:lnTo>
                  <a:cubicBezTo>
                    <a:pt x="1191695" y="642048"/>
                    <a:pt x="1191695" y="642048"/>
                    <a:pt x="1191695" y="643669"/>
                  </a:cubicBezTo>
                  <a:lnTo>
                    <a:pt x="1191695" y="655019"/>
                  </a:lnTo>
                  <a:lnTo>
                    <a:pt x="1192455" y="655019"/>
                  </a:lnTo>
                  <a:lnTo>
                    <a:pt x="1197775" y="655019"/>
                  </a:lnTo>
                  <a:lnTo>
                    <a:pt x="1197775" y="678798"/>
                  </a:lnTo>
                  <a:lnTo>
                    <a:pt x="1199041" y="678798"/>
                  </a:lnTo>
                  <a:lnTo>
                    <a:pt x="1207908" y="678798"/>
                  </a:lnTo>
                  <a:cubicBezTo>
                    <a:pt x="1209935" y="680960"/>
                    <a:pt x="1209935" y="680960"/>
                    <a:pt x="1209935" y="682852"/>
                  </a:cubicBezTo>
                  <a:lnTo>
                    <a:pt x="1209935" y="696093"/>
                  </a:lnTo>
                  <a:cubicBezTo>
                    <a:pt x="1209940" y="696086"/>
                    <a:pt x="1210027" y="695979"/>
                    <a:pt x="1211455" y="694201"/>
                  </a:cubicBezTo>
                  <a:lnTo>
                    <a:pt x="1222095" y="680960"/>
                  </a:lnTo>
                  <a:lnTo>
                    <a:pt x="1250469" y="680960"/>
                  </a:lnTo>
                  <a:lnTo>
                    <a:pt x="1250469" y="767431"/>
                  </a:lnTo>
                  <a:lnTo>
                    <a:pt x="1251229" y="767431"/>
                  </a:lnTo>
                  <a:lnTo>
                    <a:pt x="1256549" y="767431"/>
                  </a:lnTo>
                  <a:cubicBezTo>
                    <a:pt x="1256553" y="767423"/>
                    <a:pt x="1256612" y="767323"/>
                    <a:pt x="1257309" y="766080"/>
                  </a:cubicBezTo>
                  <a:lnTo>
                    <a:pt x="1262629" y="756622"/>
                  </a:lnTo>
                  <a:lnTo>
                    <a:pt x="1262629" y="758514"/>
                  </a:lnTo>
                  <a:lnTo>
                    <a:pt x="1262629" y="771755"/>
                  </a:lnTo>
                  <a:cubicBezTo>
                    <a:pt x="1266682" y="771755"/>
                    <a:pt x="1266682" y="771755"/>
                    <a:pt x="1266682" y="726358"/>
                  </a:cubicBezTo>
                  <a:lnTo>
                    <a:pt x="1267442" y="726358"/>
                  </a:lnTo>
                  <a:lnTo>
                    <a:pt x="1272762" y="726358"/>
                  </a:lnTo>
                  <a:lnTo>
                    <a:pt x="1272762" y="661504"/>
                  </a:lnTo>
                  <a:lnTo>
                    <a:pt x="1273776" y="661504"/>
                  </a:lnTo>
                  <a:lnTo>
                    <a:pt x="1280869" y="661504"/>
                  </a:lnTo>
                  <a:cubicBezTo>
                    <a:pt x="1280875" y="661483"/>
                    <a:pt x="1281139" y="660543"/>
                    <a:pt x="1293029" y="618269"/>
                  </a:cubicBezTo>
                  <a:lnTo>
                    <a:pt x="1294296" y="618269"/>
                  </a:lnTo>
                  <a:lnTo>
                    <a:pt x="1303163" y="618269"/>
                  </a:lnTo>
                  <a:cubicBezTo>
                    <a:pt x="1303168" y="618292"/>
                    <a:pt x="1303394" y="619258"/>
                    <a:pt x="1313296" y="661504"/>
                  </a:cubicBezTo>
                  <a:lnTo>
                    <a:pt x="1314309" y="661504"/>
                  </a:lnTo>
                  <a:lnTo>
                    <a:pt x="1321403" y="661504"/>
                  </a:lnTo>
                  <a:lnTo>
                    <a:pt x="1321403" y="700416"/>
                  </a:lnTo>
                  <a:lnTo>
                    <a:pt x="1323176" y="700416"/>
                  </a:lnTo>
                  <a:lnTo>
                    <a:pt x="1335590" y="700416"/>
                  </a:lnTo>
                  <a:lnTo>
                    <a:pt x="1335590" y="702578"/>
                  </a:lnTo>
                  <a:lnTo>
                    <a:pt x="1335590" y="717710"/>
                  </a:lnTo>
                  <a:cubicBezTo>
                    <a:pt x="1339643" y="717710"/>
                    <a:pt x="1339643" y="717710"/>
                    <a:pt x="1339643" y="715549"/>
                  </a:cubicBezTo>
                  <a:lnTo>
                    <a:pt x="1339643" y="700416"/>
                  </a:lnTo>
                  <a:lnTo>
                    <a:pt x="1341163" y="700416"/>
                  </a:lnTo>
                  <a:lnTo>
                    <a:pt x="1351803" y="700416"/>
                  </a:lnTo>
                  <a:lnTo>
                    <a:pt x="1351803" y="702037"/>
                  </a:lnTo>
                  <a:lnTo>
                    <a:pt x="1351803" y="713387"/>
                  </a:lnTo>
                  <a:lnTo>
                    <a:pt x="1382204" y="713387"/>
                  </a:lnTo>
                  <a:lnTo>
                    <a:pt x="1382204" y="676637"/>
                  </a:lnTo>
                  <a:lnTo>
                    <a:pt x="1383470" y="676637"/>
                  </a:lnTo>
                  <a:lnTo>
                    <a:pt x="1392337" y="676637"/>
                  </a:lnTo>
                  <a:lnTo>
                    <a:pt x="1392337" y="698254"/>
                  </a:lnTo>
                  <a:cubicBezTo>
                    <a:pt x="1394364" y="698254"/>
                    <a:pt x="1394364" y="698254"/>
                    <a:pt x="1394364" y="665828"/>
                  </a:cubicBezTo>
                  <a:lnTo>
                    <a:pt x="1416657" y="665828"/>
                  </a:lnTo>
                  <a:lnTo>
                    <a:pt x="1416657" y="664206"/>
                  </a:lnTo>
                  <a:lnTo>
                    <a:pt x="1416657" y="652857"/>
                  </a:lnTo>
                  <a:lnTo>
                    <a:pt x="1417417" y="652857"/>
                  </a:lnTo>
                  <a:lnTo>
                    <a:pt x="1422737" y="652857"/>
                  </a:lnTo>
                  <a:lnTo>
                    <a:pt x="1422737" y="650966"/>
                  </a:lnTo>
                  <a:lnTo>
                    <a:pt x="1422737" y="637725"/>
                  </a:lnTo>
                  <a:lnTo>
                    <a:pt x="1426791" y="644210"/>
                  </a:lnTo>
                  <a:lnTo>
                    <a:pt x="1429071" y="644210"/>
                  </a:lnTo>
                  <a:lnTo>
                    <a:pt x="1445031" y="644210"/>
                  </a:lnTo>
                  <a:lnTo>
                    <a:pt x="1445031" y="643399"/>
                  </a:lnTo>
                  <a:lnTo>
                    <a:pt x="1445031" y="637725"/>
                  </a:lnTo>
                  <a:lnTo>
                    <a:pt x="1445791" y="637725"/>
                  </a:lnTo>
                  <a:lnTo>
                    <a:pt x="1451111" y="637725"/>
                  </a:lnTo>
                  <a:lnTo>
                    <a:pt x="1451111" y="639076"/>
                  </a:lnTo>
                  <a:lnTo>
                    <a:pt x="1451111" y="648534"/>
                  </a:lnTo>
                  <a:lnTo>
                    <a:pt x="1489618" y="648534"/>
                  </a:lnTo>
                  <a:lnTo>
                    <a:pt x="1489618" y="786887"/>
                  </a:lnTo>
                  <a:lnTo>
                    <a:pt x="1491138" y="786887"/>
                  </a:lnTo>
                  <a:lnTo>
                    <a:pt x="1501778" y="786887"/>
                  </a:lnTo>
                  <a:lnTo>
                    <a:pt x="1501778" y="773917"/>
                  </a:lnTo>
                  <a:lnTo>
                    <a:pt x="1505832" y="773917"/>
                  </a:lnTo>
                  <a:lnTo>
                    <a:pt x="1505832" y="786887"/>
                  </a:lnTo>
                  <a:lnTo>
                    <a:pt x="1536232" y="786887"/>
                  </a:lnTo>
                  <a:lnTo>
                    <a:pt x="1536232" y="756622"/>
                  </a:lnTo>
                  <a:lnTo>
                    <a:pt x="1548392" y="756622"/>
                  </a:lnTo>
                  <a:lnTo>
                    <a:pt x="1560552" y="754461"/>
                  </a:lnTo>
                  <a:cubicBezTo>
                    <a:pt x="1562579" y="754461"/>
                    <a:pt x="1562579" y="756622"/>
                    <a:pt x="1564606" y="756622"/>
                  </a:cubicBezTo>
                  <a:lnTo>
                    <a:pt x="1574739" y="756622"/>
                  </a:lnTo>
                  <a:lnTo>
                    <a:pt x="1574739" y="786887"/>
                  </a:lnTo>
                  <a:lnTo>
                    <a:pt x="1582846" y="786887"/>
                  </a:lnTo>
                  <a:lnTo>
                    <a:pt x="1582846" y="804182"/>
                  </a:lnTo>
                  <a:lnTo>
                    <a:pt x="1592182" y="805087"/>
                  </a:lnTo>
                  <a:lnTo>
                    <a:pt x="1605140" y="805087"/>
                  </a:lnTo>
                  <a:lnTo>
                    <a:pt x="1605140" y="789049"/>
                  </a:lnTo>
                  <a:lnTo>
                    <a:pt x="1673096" y="789049"/>
                  </a:lnTo>
                  <a:lnTo>
                    <a:pt x="1673096" y="703796"/>
                  </a:lnTo>
                  <a:lnTo>
                    <a:pt x="1745104" y="703796"/>
                  </a:lnTo>
                  <a:lnTo>
                    <a:pt x="1745104" y="782564"/>
                  </a:lnTo>
                  <a:lnTo>
                    <a:pt x="1747008" y="782564"/>
                  </a:lnTo>
                  <a:lnTo>
                    <a:pt x="1748250" y="805087"/>
                  </a:lnTo>
                  <a:lnTo>
                    <a:pt x="1757926" y="805087"/>
                  </a:lnTo>
                  <a:cubicBezTo>
                    <a:pt x="1758462" y="797873"/>
                    <a:pt x="1759168" y="790219"/>
                    <a:pt x="1759168" y="782564"/>
                  </a:cubicBezTo>
                  <a:lnTo>
                    <a:pt x="1765248" y="782564"/>
                  </a:lnTo>
                  <a:lnTo>
                    <a:pt x="1766490" y="805087"/>
                  </a:lnTo>
                  <a:lnTo>
                    <a:pt x="1817112" y="805087"/>
                  </a:lnTo>
                  <a:lnTo>
                    <a:pt x="1817112" y="642059"/>
                  </a:lnTo>
                  <a:lnTo>
                    <a:pt x="2014439" y="642059"/>
                  </a:lnTo>
                  <a:lnTo>
                    <a:pt x="2014439" y="805087"/>
                  </a:lnTo>
                  <a:lnTo>
                    <a:pt x="2033136" y="805087"/>
                  </a:lnTo>
                  <a:lnTo>
                    <a:pt x="2033136" y="722394"/>
                  </a:lnTo>
                  <a:lnTo>
                    <a:pt x="2128256" y="722394"/>
                  </a:lnTo>
                  <a:cubicBezTo>
                    <a:pt x="2132331" y="616373"/>
                    <a:pt x="2135709" y="510899"/>
                    <a:pt x="2140186" y="404253"/>
                  </a:cubicBezTo>
                  <a:cubicBezTo>
                    <a:pt x="2130053" y="404253"/>
                    <a:pt x="2105733" y="391282"/>
                    <a:pt x="2128026" y="382635"/>
                  </a:cubicBezTo>
                  <a:cubicBezTo>
                    <a:pt x="2125999" y="380473"/>
                    <a:pt x="2123973" y="378311"/>
                    <a:pt x="2121946" y="378311"/>
                  </a:cubicBezTo>
                  <a:cubicBezTo>
                    <a:pt x="2121946" y="365341"/>
                    <a:pt x="2119919" y="363179"/>
                    <a:pt x="2130053" y="354532"/>
                  </a:cubicBezTo>
                  <a:lnTo>
                    <a:pt x="2130053" y="337238"/>
                  </a:lnTo>
                  <a:lnTo>
                    <a:pt x="2144240" y="337238"/>
                  </a:lnTo>
                  <a:lnTo>
                    <a:pt x="2144240" y="315620"/>
                  </a:lnTo>
                  <a:cubicBezTo>
                    <a:pt x="2144240" y="313458"/>
                    <a:pt x="2146266" y="313458"/>
                    <a:pt x="2146266" y="311296"/>
                  </a:cubicBezTo>
                  <a:lnTo>
                    <a:pt x="2146266" y="233472"/>
                  </a:lnTo>
                  <a:cubicBezTo>
                    <a:pt x="2146266" y="231310"/>
                    <a:pt x="2144240" y="229149"/>
                    <a:pt x="2144240" y="226987"/>
                  </a:cubicBezTo>
                  <a:lnTo>
                    <a:pt x="2150320" y="220501"/>
                  </a:lnTo>
                  <a:lnTo>
                    <a:pt x="2150320" y="162133"/>
                  </a:lnTo>
                  <a:cubicBezTo>
                    <a:pt x="2150320" y="159972"/>
                    <a:pt x="2150320" y="159972"/>
                    <a:pt x="2152346" y="157810"/>
                  </a:cubicBezTo>
                  <a:lnTo>
                    <a:pt x="2152346" y="101604"/>
                  </a:lnTo>
                  <a:cubicBezTo>
                    <a:pt x="2154373" y="92957"/>
                    <a:pt x="2154373" y="88633"/>
                    <a:pt x="2154373" y="82148"/>
                  </a:cubicBezTo>
                  <a:cubicBezTo>
                    <a:pt x="2158427" y="88633"/>
                    <a:pt x="2158427" y="92957"/>
                    <a:pt x="2158427" y="99442"/>
                  </a:cubicBezTo>
                  <a:cubicBezTo>
                    <a:pt x="2160453" y="121060"/>
                    <a:pt x="2160453" y="140516"/>
                    <a:pt x="2160453" y="157810"/>
                  </a:cubicBezTo>
                  <a:cubicBezTo>
                    <a:pt x="2162480" y="181589"/>
                    <a:pt x="2162480" y="201045"/>
                    <a:pt x="2162480" y="220501"/>
                  </a:cubicBezTo>
                  <a:lnTo>
                    <a:pt x="2168560" y="226987"/>
                  </a:lnTo>
                  <a:cubicBezTo>
                    <a:pt x="2168560" y="229149"/>
                    <a:pt x="2166533" y="231310"/>
                    <a:pt x="2166533" y="233472"/>
                  </a:cubicBezTo>
                  <a:lnTo>
                    <a:pt x="2166533" y="311296"/>
                  </a:lnTo>
                  <a:cubicBezTo>
                    <a:pt x="2166533" y="313458"/>
                    <a:pt x="2168560" y="313458"/>
                    <a:pt x="2168560" y="315620"/>
                  </a:cubicBezTo>
                  <a:lnTo>
                    <a:pt x="2168560" y="337238"/>
                  </a:lnTo>
                  <a:lnTo>
                    <a:pt x="2182747" y="337238"/>
                  </a:lnTo>
                  <a:lnTo>
                    <a:pt x="2182747" y="354532"/>
                  </a:lnTo>
                  <a:cubicBezTo>
                    <a:pt x="2190854" y="363179"/>
                    <a:pt x="2190854" y="363179"/>
                    <a:pt x="2190854" y="378311"/>
                  </a:cubicBezTo>
                  <a:cubicBezTo>
                    <a:pt x="2188827" y="378311"/>
                    <a:pt x="2186800" y="380473"/>
                    <a:pt x="2184774" y="382635"/>
                  </a:cubicBezTo>
                  <a:cubicBezTo>
                    <a:pt x="2205040" y="393444"/>
                    <a:pt x="2180720" y="402091"/>
                    <a:pt x="2172613" y="404253"/>
                  </a:cubicBezTo>
                  <a:cubicBezTo>
                    <a:pt x="2174640" y="488562"/>
                    <a:pt x="2178693" y="572871"/>
                    <a:pt x="2180720" y="657181"/>
                  </a:cubicBezTo>
                  <a:lnTo>
                    <a:pt x="2245574" y="657181"/>
                  </a:lnTo>
                  <a:lnTo>
                    <a:pt x="2245574" y="732843"/>
                  </a:lnTo>
                  <a:lnTo>
                    <a:pt x="2253681" y="732843"/>
                  </a:lnTo>
                  <a:cubicBezTo>
                    <a:pt x="2253681" y="730681"/>
                    <a:pt x="2255708" y="728519"/>
                    <a:pt x="2255708" y="726358"/>
                  </a:cubicBezTo>
                  <a:lnTo>
                    <a:pt x="2261788" y="726358"/>
                  </a:lnTo>
                  <a:cubicBezTo>
                    <a:pt x="2261788" y="728519"/>
                    <a:pt x="2261788" y="730681"/>
                    <a:pt x="2263815" y="735005"/>
                  </a:cubicBezTo>
                  <a:lnTo>
                    <a:pt x="2275975" y="735005"/>
                  </a:lnTo>
                  <a:lnTo>
                    <a:pt x="2275975" y="728519"/>
                  </a:lnTo>
                  <a:lnTo>
                    <a:pt x="2298268" y="728519"/>
                  </a:lnTo>
                  <a:lnTo>
                    <a:pt x="2298268" y="735005"/>
                  </a:lnTo>
                  <a:lnTo>
                    <a:pt x="2318535" y="735005"/>
                  </a:lnTo>
                  <a:lnTo>
                    <a:pt x="2318535" y="780402"/>
                  </a:lnTo>
                  <a:lnTo>
                    <a:pt x="2332722" y="780402"/>
                  </a:lnTo>
                  <a:lnTo>
                    <a:pt x="2332722" y="767431"/>
                  </a:lnTo>
                  <a:lnTo>
                    <a:pt x="2348936" y="767431"/>
                  </a:lnTo>
                  <a:lnTo>
                    <a:pt x="2348936" y="588004"/>
                  </a:lnTo>
                  <a:lnTo>
                    <a:pt x="2355016" y="581518"/>
                  </a:lnTo>
                  <a:lnTo>
                    <a:pt x="2427977" y="581518"/>
                  </a:lnTo>
                  <a:lnTo>
                    <a:pt x="2427977" y="590166"/>
                  </a:lnTo>
                  <a:lnTo>
                    <a:pt x="2438110" y="590166"/>
                  </a:lnTo>
                  <a:lnTo>
                    <a:pt x="2438110" y="704740"/>
                  </a:lnTo>
                  <a:lnTo>
                    <a:pt x="2460404" y="704740"/>
                  </a:lnTo>
                  <a:lnTo>
                    <a:pt x="2460404" y="637725"/>
                  </a:lnTo>
                  <a:lnTo>
                    <a:pt x="2486751" y="637725"/>
                  </a:lnTo>
                  <a:cubicBezTo>
                    <a:pt x="2488777" y="637725"/>
                    <a:pt x="2488777" y="635563"/>
                    <a:pt x="2490804" y="633401"/>
                  </a:cubicBezTo>
                  <a:lnTo>
                    <a:pt x="2498911" y="633401"/>
                  </a:lnTo>
                  <a:cubicBezTo>
                    <a:pt x="2500937" y="635563"/>
                    <a:pt x="2500937" y="637725"/>
                    <a:pt x="2502964" y="637725"/>
                  </a:cubicBezTo>
                  <a:lnTo>
                    <a:pt x="2525258" y="637725"/>
                  </a:lnTo>
                  <a:lnTo>
                    <a:pt x="2525258" y="520989"/>
                  </a:lnTo>
                  <a:cubicBezTo>
                    <a:pt x="2525272" y="520986"/>
                    <a:pt x="2526139" y="520822"/>
                    <a:pt x="2582005" y="510180"/>
                  </a:cubicBezTo>
                  <a:lnTo>
                    <a:pt x="2582005" y="511261"/>
                  </a:lnTo>
                  <a:lnTo>
                    <a:pt x="2582005" y="518827"/>
                  </a:lnTo>
                  <a:lnTo>
                    <a:pt x="2608352" y="518827"/>
                  </a:lnTo>
                  <a:lnTo>
                    <a:pt x="2608352" y="773917"/>
                  </a:lnTo>
                  <a:lnTo>
                    <a:pt x="2630646" y="773917"/>
                  </a:lnTo>
                  <a:lnTo>
                    <a:pt x="2630646" y="769593"/>
                  </a:lnTo>
                  <a:lnTo>
                    <a:pt x="2642806" y="769593"/>
                  </a:lnTo>
                  <a:lnTo>
                    <a:pt x="2642806" y="773917"/>
                  </a:lnTo>
                  <a:lnTo>
                    <a:pt x="2667126" y="773917"/>
                  </a:lnTo>
                  <a:lnTo>
                    <a:pt x="2667126" y="760946"/>
                  </a:lnTo>
                  <a:lnTo>
                    <a:pt x="2695500" y="760946"/>
                  </a:lnTo>
                  <a:cubicBezTo>
                    <a:pt x="2699553" y="756622"/>
                    <a:pt x="2703607" y="756622"/>
                    <a:pt x="2707660" y="756622"/>
                  </a:cubicBezTo>
                  <a:cubicBezTo>
                    <a:pt x="2713740" y="760946"/>
                    <a:pt x="2721847" y="760946"/>
                    <a:pt x="2727927" y="760946"/>
                  </a:cubicBezTo>
                  <a:lnTo>
                    <a:pt x="2727927" y="743652"/>
                  </a:lnTo>
                  <a:lnTo>
                    <a:pt x="2736034" y="743652"/>
                  </a:lnTo>
                  <a:lnTo>
                    <a:pt x="2736034" y="730681"/>
                  </a:lnTo>
                  <a:lnTo>
                    <a:pt x="2792781" y="730681"/>
                  </a:lnTo>
                  <a:lnTo>
                    <a:pt x="2792781" y="700416"/>
                  </a:lnTo>
                  <a:lnTo>
                    <a:pt x="2811021" y="700416"/>
                  </a:lnTo>
                  <a:lnTo>
                    <a:pt x="2811021" y="693931"/>
                  </a:lnTo>
                  <a:lnTo>
                    <a:pt x="2823181" y="693931"/>
                  </a:lnTo>
                  <a:lnTo>
                    <a:pt x="2823181" y="700416"/>
                  </a:lnTo>
                  <a:lnTo>
                    <a:pt x="2839395" y="700416"/>
                  </a:lnTo>
                  <a:lnTo>
                    <a:pt x="2839395" y="750137"/>
                  </a:lnTo>
                  <a:lnTo>
                    <a:pt x="2871822" y="750137"/>
                  </a:lnTo>
                  <a:lnTo>
                    <a:pt x="2871822" y="724196"/>
                  </a:lnTo>
                  <a:lnTo>
                    <a:pt x="2910329" y="724196"/>
                  </a:lnTo>
                  <a:lnTo>
                    <a:pt x="2910329" y="693931"/>
                  </a:lnTo>
                  <a:lnTo>
                    <a:pt x="2958970" y="693931"/>
                  </a:lnTo>
                  <a:lnTo>
                    <a:pt x="2958970" y="805087"/>
                  </a:lnTo>
                  <a:lnTo>
                    <a:pt x="2958970" y="818866"/>
                  </a:lnTo>
                  <a:lnTo>
                    <a:pt x="3031519" y="818866"/>
                  </a:lnTo>
                  <a:cubicBezTo>
                    <a:pt x="3029295" y="939467"/>
                    <a:pt x="3033744" y="999999"/>
                    <a:pt x="3031520" y="1160647"/>
                  </a:cubicBezTo>
                  <a:lnTo>
                    <a:pt x="2054" y="1158314"/>
                  </a:lnTo>
                  <a:cubicBezTo>
                    <a:pt x="1369" y="1010750"/>
                    <a:pt x="685" y="871760"/>
                    <a:pt x="0" y="724196"/>
                  </a:cubicBezTo>
                  <a:lnTo>
                    <a:pt x="20267" y="724196"/>
                  </a:lnTo>
                  <a:cubicBezTo>
                    <a:pt x="20271" y="724190"/>
                    <a:pt x="20308" y="724108"/>
                    <a:pt x="20774" y="723115"/>
                  </a:cubicBezTo>
                  <a:lnTo>
                    <a:pt x="24320" y="715549"/>
                  </a:lnTo>
                  <a:cubicBezTo>
                    <a:pt x="24329" y="715550"/>
                    <a:pt x="24442" y="715568"/>
                    <a:pt x="26094" y="715819"/>
                  </a:cubicBezTo>
                  <a:lnTo>
                    <a:pt x="38507" y="717710"/>
                  </a:lnTo>
                  <a:cubicBezTo>
                    <a:pt x="38510" y="717720"/>
                    <a:pt x="38548" y="717821"/>
                    <a:pt x="39014" y="719062"/>
                  </a:cubicBezTo>
                  <a:lnTo>
                    <a:pt x="42560" y="728519"/>
                  </a:lnTo>
                  <a:cubicBezTo>
                    <a:pt x="42574" y="728520"/>
                    <a:pt x="43170" y="728570"/>
                    <a:pt x="68907" y="730681"/>
                  </a:cubicBezTo>
                  <a:lnTo>
                    <a:pt x="68907" y="607460"/>
                  </a:lnTo>
                  <a:lnTo>
                    <a:pt x="70934" y="607460"/>
                  </a:lnTo>
                  <a:lnTo>
                    <a:pt x="85121" y="607460"/>
                  </a:lnTo>
                  <a:lnTo>
                    <a:pt x="85121" y="471268"/>
                  </a:lnTo>
                  <a:lnTo>
                    <a:pt x="86894" y="471268"/>
                  </a:lnTo>
                  <a:lnTo>
                    <a:pt x="99308" y="471268"/>
                  </a:lnTo>
                  <a:lnTo>
                    <a:pt x="99308" y="356694"/>
                  </a:lnTo>
                  <a:cubicBezTo>
                    <a:pt x="103361" y="354532"/>
                    <a:pt x="103361" y="354532"/>
                    <a:pt x="103361" y="328590"/>
                  </a:cubicBezTo>
                  <a:lnTo>
                    <a:pt x="105388" y="328590"/>
                  </a:lnTo>
                  <a:lnTo>
                    <a:pt x="119575" y="328590"/>
                  </a:lnTo>
                  <a:cubicBezTo>
                    <a:pt x="119586" y="328567"/>
                    <a:pt x="120192" y="327200"/>
                    <a:pt x="156055" y="246443"/>
                  </a:cubicBezTo>
                  <a:cubicBezTo>
                    <a:pt x="156055" y="246429"/>
                    <a:pt x="156089" y="244478"/>
                    <a:pt x="16010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" name="Rectangle 35">
              <a:extLst>
                <a:ext uri="{FF2B5EF4-FFF2-40B4-BE49-F238E27FC236}">
                  <a16:creationId xmlns:a16="http://schemas.microsoft.com/office/drawing/2014/main" xmlns="" id="{49DF521B-B201-4F00-8E30-06207AFCF0B8}"/>
                </a:ext>
              </a:extLst>
            </p:cNvPr>
            <p:cNvSpPr/>
            <p:nvPr/>
          </p:nvSpPr>
          <p:spPr>
            <a:xfrm>
              <a:off x="3024845" y="1883798"/>
              <a:ext cx="3024845" cy="689379"/>
            </a:xfrm>
            <a:custGeom>
              <a:avLst/>
              <a:gdLst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842946 w 3079941"/>
                <a:gd name="connsiteY405" fmla="*/ 1160647 h 1160647"/>
                <a:gd name="connsiteX406" fmla="*/ 200958 w 3079941"/>
                <a:gd name="connsiteY406" fmla="*/ 1160647 h 1160647"/>
                <a:gd name="connsiteX407" fmla="*/ 200958 w 3079941"/>
                <a:gd name="connsiteY407" fmla="*/ 1126882 h 1160647"/>
                <a:gd name="connsiteX408" fmla="*/ 0 w 3079941"/>
                <a:gd name="connsiteY408" fmla="*/ 1126882 h 1160647"/>
                <a:gd name="connsiteX409" fmla="*/ 0 w 3079941"/>
                <a:gd name="connsiteY409" fmla="*/ 915339 h 1160647"/>
                <a:gd name="connsiteX410" fmla="*/ 103377 w 3079941"/>
                <a:gd name="connsiteY410" fmla="*/ 915339 h 1160647"/>
                <a:gd name="connsiteX411" fmla="*/ 103377 w 3079941"/>
                <a:gd name="connsiteY411" fmla="*/ 886329 h 1160647"/>
                <a:gd name="connsiteX412" fmla="*/ 55096 w 3079941"/>
                <a:gd name="connsiteY412" fmla="*/ 886329 h 1160647"/>
                <a:gd name="connsiteX413" fmla="*/ 55096 w 3079941"/>
                <a:gd name="connsiteY413" fmla="*/ 724196 h 1160647"/>
                <a:gd name="connsiteX414" fmla="*/ 75363 w 3079941"/>
                <a:gd name="connsiteY414" fmla="*/ 724196 h 1160647"/>
                <a:gd name="connsiteX415" fmla="*/ 75870 w 3079941"/>
                <a:gd name="connsiteY415" fmla="*/ 723115 h 1160647"/>
                <a:gd name="connsiteX416" fmla="*/ 79416 w 3079941"/>
                <a:gd name="connsiteY416" fmla="*/ 715549 h 1160647"/>
                <a:gd name="connsiteX417" fmla="*/ 81190 w 3079941"/>
                <a:gd name="connsiteY417" fmla="*/ 715819 h 1160647"/>
                <a:gd name="connsiteX418" fmla="*/ 93603 w 3079941"/>
                <a:gd name="connsiteY418" fmla="*/ 717710 h 1160647"/>
                <a:gd name="connsiteX419" fmla="*/ 94110 w 3079941"/>
                <a:gd name="connsiteY419" fmla="*/ 719062 h 1160647"/>
                <a:gd name="connsiteX420" fmla="*/ 97656 w 3079941"/>
                <a:gd name="connsiteY420" fmla="*/ 728519 h 1160647"/>
                <a:gd name="connsiteX421" fmla="*/ 124003 w 3079941"/>
                <a:gd name="connsiteY421" fmla="*/ 730681 h 1160647"/>
                <a:gd name="connsiteX422" fmla="*/ 124003 w 3079941"/>
                <a:gd name="connsiteY422" fmla="*/ 607460 h 1160647"/>
                <a:gd name="connsiteX423" fmla="*/ 126030 w 3079941"/>
                <a:gd name="connsiteY423" fmla="*/ 607460 h 1160647"/>
                <a:gd name="connsiteX424" fmla="*/ 140217 w 3079941"/>
                <a:gd name="connsiteY424" fmla="*/ 607460 h 1160647"/>
                <a:gd name="connsiteX425" fmla="*/ 140217 w 3079941"/>
                <a:gd name="connsiteY425" fmla="*/ 471268 h 1160647"/>
                <a:gd name="connsiteX426" fmla="*/ 141990 w 3079941"/>
                <a:gd name="connsiteY426" fmla="*/ 471268 h 1160647"/>
                <a:gd name="connsiteX427" fmla="*/ 154404 w 3079941"/>
                <a:gd name="connsiteY427" fmla="*/ 471268 h 1160647"/>
                <a:gd name="connsiteX428" fmla="*/ 154404 w 3079941"/>
                <a:gd name="connsiteY428" fmla="*/ 356694 h 1160647"/>
                <a:gd name="connsiteX429" fmla="*/ 158457 w 3079941"/>
                <a:gd name="connsiteY429" fmla="*/ 328590 h 1160647"/>
                <a:gd name="connsiteX430" fmla="*/ 160484 w 3079941"/>
                <a:gd name="connsiteY430" fmla="*/ 328590 h 1160647"/>
                <a:gd name="connsiteX431" fmla="*/ 174671 w 3079941"/>
                <a:gd name="connsiteY431" fmla="*/ 328590 h 1160647"/>
                <a:gd name="connsiteX432" fmla="*/ 211151 w 3079941"/>
                <a:gd name="connsiteY432" fmla="*/ 246443 h 1160647"/>
                <a:gd name="connsiteX433" fmla="*/ 215205 w 3079941"/>
                <a:gd name="connsiteY433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00958 w 3079941"/>
                <a:gd name="connsiteY405" fmla="*/ 1160647 h 1160647"/>
                <a:gd name="connsiteX406" fmla="*/ 200958 w 3079941"/>
                <a:gd name="connsiteY406" fmla="*/ 1126882 h 1160647"/>
                <a:gd name="connsiteX407" fmla="*/ 0 w 3079941"/>
                <a:gd name="connsiteY407" fmla="*/ 1126882 h 1160647"/>
                <a:gd name="connsiteX408" fmla="*/ 0 w 3079941"/>
                <a:gd name="connsiteY408" fmla="*/ 915339 h 1160647"/>
                <a:gd name="connsiteX409" fmla="*/ 103377 w 3079941"/>
                <a:gd name="connsiteY409" fmla="*/ 915339 h 1160647"/>
                <a:gd name="connsiteX410" fmla="*/ 103377 w 3079941"/>
                <a:gd name="connsiteY410" fmla="*/ 886329 h 1160647"/>
                <a:gd name="connsiteX411" fmla="*/ 55096 w 3079941"/>
                <a:gd name="connsiteY411" fmla="*/ 886329 h 1160647"/>
                <a:gd name="connsiteX412" fmla="*/ 55096 w 3079941"/>
                <a:gd name="connsiteY412" fmla="*/ 724196 h 1160647"/>
                <a:gd name="connsiteX413" fmla="*/ 75363 w 3079941"/>
                <a:gd name="connsiteY413" fmla="*/ 724196 h 1160647"/>
                <a:gd name="connsiteX414" fmla="*/ 75870 w 3079941"/>
                <a:gd name="connsiteY414" fmla="*/ 723115 h 1160647"/>
                <a:gd name="connsiteX415" fmla="*/ 79416 w 3079941"/>
                <a:gd name="connsiteY415" fmla="*/ 715549 h 1160647"/>
                <a:gd name="connsiteX416" fmla="*/ 81190 w 3079941"/>
                <a:gd name="connsiteY416" fmla="*/ 715819 h 1160647"/>
                <a:gd name="connsiteX417" fmla="*/ 93603 w 3079941"/>
                <a:gd name="connsiteY417" fmla="*/ 717710 h 1160647"/>
                <a:gd name="connsiteX418" fmla="*/ 94110 w 3079941"/>
                <a:gd name="connsiteY418" fmla="*/ 719062 h 1160647"/>
                <a:gd name="connsiteX419" fmla="*/ 97656 w 3079941"/>
                <a:gd name="connsiteY419" fmla="*/ 728519 h 1160647"/>
                <a:gd name="connsiteX420" fmla="*/ 124003 w 3079941"/>
                <a:gd name="connsiteY420" fmla="*/ 730681 h 1160647"/>
                <a:gd name="connsiteX421" fmla="*/ 124003 w 3079941"/>
                <a:gd name="connsiteY421" fmla="*/ 607460 h 1160647"/>
                <a:gd name="connsiteX422" fmla="*/ 126030 w 3079941"/>
                <a:gd name="connsiteY422" fmla="*/ 607460 h 1160647"/>
                <a:gd name="connsiteX423" fmla="*/ 140217 w 3079941"/>
                <a:gd name="connsiteY423" fmla="*/ 607460 h 1160647"/>
                <a:gd name="connsiteX424" fmla="*/ 140217 w 3079941"/>
                <a:gd name="connsiteY424" fmla="*/ 471268 h 1160647"/>
                <a:gd name="connsiteX425" fmla="*/ 141990 w 3079941"/>
                <a:gd name="connsiteY425" fmla="*/ 471268 h 1160647"/>
                <a:gd name="connsiteX426" fmla="*/ 154404 w 3079941"/>
                <a:gd name="connsiteY426" fmla="*/ 471268 h 1160647"/>
                <a:gd name="connsiteX427" fmla="*/ 154404 w 3079941"/>
                <a:gd name="connsiteY427" fmla="*/ 356694 h 1160647"/>
                <a:gd name="connsiteX428" fmla="*/ 158457 w 3079941"/>
                <a:gd name="connsiteY428" fmla="*/ 328590 h 1160647"/>
                <a:gd name="connsiteX429" fmla="*/ 160484 w 3079941"/>
                <a:gd name="connsiteY429" fmla="*/ 328590 h 1160647"/>
                <a:gd name="connsiteX430" fmla="*/ 174671 w 3079941"/>
                <a:gd name="connsiteY430" fmla="*/ 328590 h 1160647"/>
                <a:gd name="connsiteX431" fmla="*/ 211151 w 3079941"/>
                <a:gd name="connsiteY431" fmla="*/ 246443 h 1160647"/>
                <a:gd name="connsiteX432" fmla="*/ 215205 w 3079941"/>
                <a:gd name="connsiteY432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030409 h 1160647"/>
                <a:gd name="connsiteX403" fmla="*/ 3079941 w 3079941"/>
                <a:gd name="connsiteY403" fmla="*/ 1160647 h 1160647"/>
                <a:gd name="connsiteX404" fmla="*/ 200958 w 3079941"/>
                <a:gd name="connsiteY404" fmla="*/ 1160647 h 1160647"/>
                <a:gd name="connsiteX405" fmla="*/ 200958 w 3079941"/>
                <a:gd name="connsiteY405" fmla="*/ 1126882 h 1160647"/>
                <a:gd name="connsiteX406" fmla="*/ 0 w 3079941"/>
                <a:gd name="connsiteY406" fmla="*/ 1126882 h 1160647"/>
                <a:gd name="connsiteX407" fmla="*/ 0 w 3079941"/>
                <a:gd name="connsiteY407" fmla="*/ 915339 h 1160647"/>
                <a:gd name="connsiteX408" fmla="*/ 103377 w 3079941"/>
                <a:gd name="connsiteY408" fmla="*/ 915339 h 1160647"/>
                <a:gd name="connsiteX409" fmla="*/ 103377 w 3079941"/>
                <a:gd name="connsiteY409" fmla="*/ 886329 h 1160647"/>
                <a:gd name="connsiteX410" fmla="*/ 55096 w 3079941"/>
                <a:gd name="connsiteY410" fmla="*/ 886329 h 1160647"/>
                <a:gd name="connsiteX411" fmla="*/ 55096 w 3079941"/>
                <a:gd name="connsiteY411" fmla="*/ 724196 h 1160647"/>
                <a:gd name="connsiteX412" fmla="*/ 75363 w 3079941"/>
                <a:gd name="connsiteY412" fmla="*/ 724196 h 1160647"/>
                <a:gd name="connsiteX413" fmla="*/ 75870 w 3079941"/>
                <a:gd name="connsiteY413" fmla="*/ 723115 h 1160647"/>
                <a:gd name="connsiteX414" fmla="*/ 79416 w 3079941"/>
                <a:gd name="connsiteY414" fmla="*/ 715549 h 1160647"/>
                <a:gd name="connsiteX415" fmla="*/ 81190 w 3079941"/>
                <a:gd name="connsiteY415" fmla="*/ 715819 h 1160647"/>
                <a:gd name="connsiteX416" fmla="*/ 93603 w 3079941"/>
                <a:gd name="connsiteY416" fmla="*/ 717710 h 1160647"/>
                <a:gd name="connsiteX417" fmla="*/ 94110 w 3079941"/>
                <a:gd name="connsiteY417" fmla="*/ 719062 h 1160647"/>
                <a:gd name="connsiteX418" fmla="*/ 97656 w 3079941"/>
                <a:gd name="connsiteY418" fmla="*/ 728519 h 1160647"/>
                <a:gd name="connsiteX419" fmla="*/ 124003 w 3079941"/>
                <a:gd name="connsiteY419" fmla="*/ 730681 h 1160647"/>
                <a:gd name="connsiteX420" fmla="*/ 124003 w 3079941"/>
                <a:gd name="connsiteY420" fmla="*/ 607460 h 1160647"/>
                <a:gd name="connsiteX421" fmla="*/ 126030 w 3079941"/>
                <a:gd name="connsiteY421" fmla="*/ 607460 h 1160647"/>
                <a:gd name="connsiteX422" fmla="*/ 140217 w 3079941"/>
                <a:gd name="connsiteY422" fmla="*/ 607460 h 1160647"/>
                <a:gd name="connsiteX423" fmla="*/ 140217 w 3079941"/>
                <a:gd name="connsiteY423" fmla="*/ 471268 h 1160647"/>
                <a:gd name="connsiteX424" fmla="*/ 141990 w 3079941"/>
                <a:gd name="connsiteY424" fmla="*/ 471268 h 1160647"/>
                <a:gd name="connsiteX425" fmla="*/ 154404 w 3079941"/>
                <a:gd name="connsiteY425" fmla="*/ 471268 h 1160647"/>
                <a:gd name="connsiteX426" fmla="*/ 154404 w 3079941"/>
                <a:gd name="connsiteY426" fmla="*/ 356694 h 1160647"/>
                <a:gd name="connsiteX427" fmla="*/ 158457 w 3079941"/>
                <a:gd name="connsiteY427" fmla="*/ 328590 h 1160647"/>
                <a:gd name="connsiteX428" fmla="*/ 160484 w 3079941"/>
                <a:gd name="connsiteY428" fmla="*/ 328590 h 1160647"/>
                <a:gd name="connsiteX429" fmla="*/ 174671 w 3079941"/>
                <a:gd name="connsiteY429" fmla="*/ 328590 h 1160647"/>
                <a:gd name="connsiteX430" fmla="*/ 211151 w 3079941"/>
                <a:gd name="connsiteY430" fmla="*/ 246443 h 1160647"/>
                <a:gd name="connsiteX431" fmla="*/ 215205 w 3079941"/>
                <a:gd name="connsiteY431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200958 w 3079941"/>
                <a:gd name="connsiteY404" fmla="*/ 1126882 h 1160647"/>
                <a:gd name="connsiteX405" fmla="*/ 0 w 3079941"/>
                <a:gd name="connsiteY405" fmla="*/ 1126882 h 1160647"/>
                <a:gd name="connsiteX406" fmla="*/ 0 w 3079941"/>
                <a:gd name="connsiteY406" fmla="*/ 915339 h 1160647"/>
                <a:gd name="connsiteX407" fmla="*/ 103377 w 3079941"/>
                <a:gd name="connsiteY407" fmla="*/ 915339 h 1160647"/>
                <a:gd name="connsiteX408" fmla="*/ 103377 w 3079941"/>
                <a:gd name="connsiteY408" fmla="*/ 886329 h 1160647"/>
                <a:gd name="connsiteX409" fmla="*/ 55096 w 3079941"/>
                <a:gd name="connsiteY409" fmla="*/ 886329 h 1160647"/>
                <a:gd name="connsiteX410" fmla="*/ 55096 w 3079941"/>
                <a:gd name="connsiteY410" fmla="*/ 724196 h 1160647"/>
                <a:gd name="connsiteX411" fmla="*/ 75363 w 3079941"/>
                <a:gd name="connsiteY411" fmla="*/ 724196 h 1160647"/>
                <a:gd name="connsiteX412" fmla="*/ 75870 w 3079941"/>
                <a:gd name="connsiteY412" fmla="*/ 723115 h 1160647"/>
                <a:gd name="connsiteX413" fmla="*/ 79416 w 3079941"/>
                <a:gd name="connsiteY413" fmla="*/ 715549 h 1160647"/>
                <a:gd name="connsiteX414" fmla="*/ 81190 w 3079941"/>
                <a:gd name="connsiteY414" fmla="*/ 715819 h 1160647"/>
                <a:gd name="connsiteX415" fmla="*/ 93603 w 3079941"/>
                <a:gd name="connsiteY415" fmla="*/ 717710 h 1160647"/>
                <a:gd name="connsiteX416" fmla="*/ 94110 w 3079941"/>
                <a:gd name="connsiteY416" fmla="*/ 719062 h 1160647"/>
                <a:gd name="connsiteX417" fmla="*/ 97656 w 3079941"/>
                <a:gd name="connsiteY417" fmla="*/ 728519 h 1160647"/>
                <a:gd name="connsiteX418" fmla="*/ 124003 w 3079941"/>
                <a:gd name="connsiteY418" fmla="*/ 730681 h 1160647"/>
                <a:gd name="connsiteX419" fmla="*/ 124003 w 3079941"/>
                <a:gd name="connsiteY419" fmla="*/ 607460 h 1160647"/>
                <a:gd name="connsiteX420" fmla="*/ 126030 w 3079941"/>
                <a:gd name="connsiteY420" fmla="*/ 607460 h 1160647"/>
                <a:gd name="connsiteX421" fmla="*/ 140217 w 3079941"/>
                <a:gd name="connsiteY421" fmla="*/ 607460 h 1160647"/>
                <a:gd name="connsiteX422" fmla="*/ 140217 w 3079941"/>
                <a:gd name="connsiteY422" fmla="*/ 471268 h 1160647"/>
                <a:gd name="connsiteX423" fmla="*/ 141990 w 3079941"/>
                <a:gd name="connsiteY423" fmla="*/ 471268 h 1160647"/>
                <a:gd name="connsiteX424" fmla="*/ 154404 w 3079941"/>
                <a:gd name="connsiteY424" fmla="*/ 471268 h 1160647"/>
                <a:gd name="connsiteX425" fmla="*/ 154404 w 3079941"/>
                <a:gd name="connsiteY425" fmla="*/ 356694 h 1160647"/>
                <a:gd name="connsiteX426" fmla="*/ 158457 w 3079941"/>
                <a:gd name="connsiteY426" fmla="*/ 328590 h 1160647"/>
                <a:gd name="connsiteX427" fmla="*/ 160484 w 3079941"/>
                <a:gd name="connsiteY427" fmla="*/ 328590 h 1160647"/>
                <a:gd name="connsiteX428" fmla="*/ 174671 w 3079941"/>
                <a:gd name="connsiteY428" fmla="*/ 328590 h 1160647"/>
                <a:gd name="connsiteX429" fmla="*/ 211151 w 3079941"/>
                <a:gd name="connsiteY429" fmla="*/ 246443 h 1160647"/>
                <a:gd name="connsiteX430" fmla="*/ 215205 w 3079941"/>
                <a:gd name="connsiteY430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103377 w 3079941"/>
                <a:gd name="connsiteY407" fmla="*/ 886329 h 1160647"/>
                <a:gd name="connsiteX408" fmla="*/ 55096 w 3079941"/>
                <a:gd name="connsiteY408" fmla="*/ 886329 h 1160647"/>
                <a:gd name="connsiteX409" fmla="*/ 55096 w 3079941"/>
                <a:gd name="connsiteY409" fmla="*/ 724196 h 1160647"/>
                <a:gd name="connsiteX410" fmla="*/ 75363 w 3079941"/>
                <a:gd name="connsiteY410" fmla="*/ 724196 h 1160647"/>
                <a:gd name="connsiteX411" fmla="*/ 75870 w 3079941"/>
                <a:gd name="connsiteY411" fmla="*/ 723115 h 1160647"/>
                <a:gd name="connsiteX412" fmla="*/ 79416 w 3079941"/>
                <a:gd name="connsiteY412" fmla="*/ 715549 h 1160647"/>
                <a:gd name="connsiteX413" fmla="*/ 81190 w 3079941"/>
                <a:gd name="connsiteY413" fmla="*/ 715819 h 1160647"/>
                <a:gd name="connsiteX414" fmla="*/ 93603 w 3079941"/>
                <a:gd name="connsiteY414" fmla="*/ 717710 h 1160647"/>
                <a:gd name="connsiteX415" fmla="*/ 94110 w 3079941"/>
                <a:gd name="connsiteY415" fmla="*/ 719062 h 1160647"/>
                <a:gd name="connsiteX416" fmla="*/ 97656 w 3079941"/>
                <a:gd name="connsiteY416" fmla="*/ 728519 h 1160647"/>
                <a:gd name="connsiteX417" fmla="*/ 124003 w 3079941"/>
                <a:gd name="connsiteY417" fmla="*/ 730681 h 1160647"/>
                <a:gd name="connsiteX418" fmla="*/ 124003 w 3079941"/>
                <a:gd name="connsiteY418" fmla="*/ 607460 h 1160647"/>
                <a:gd name="connsiteX419" fmla="*/ 126030 w 3079941"/>
                <a:gd name="connsiteY419" fmla="*/ 607460 h 1160647"/>
                <a:gd name="connsiteX420" fmla="*/ 140217 w 3079941"/>
                <a:gd name="connsiteY420" fmla="*/ 607460 h 1160647"/>
                <a:gd name="connsiteX421" fmla="*/ 140217 w 3079941"/>
                <a:gd name="connsiteY421" fmla="*/ 471268 h 1160647"/>
                <a:gd name="connsiteX422" fmla="*/ 141990 w 3079941"/>
                <a:gd name="connsiteY422" fmla="*/ 471268 h 1160647"/>
                <a:gd name="connsiteX423" fmla="*/ 154404 w 3079941"/>
                <a:gd name="connsiteY423" fmla="*/ 471268 h 1160647"/>
                <a:gd name="connsiteX424" fmla="*/ 154404 w 3079941"/>
                <a:gd name="connsiteY424" fmla="*/ 356694 h 1160647"/>
                <a:gd name="connsiteX425" fmla="*/ 158457 w 3079941"/>
                <a:gd name="connsiteY425" fmla="*/ 328590 h 1160647"/>
                <a:gd name="connsiteX426" fmla="*/ 160484 w 3079941"/>
                <a:gd name="connsiteY426" fmla="*/ 328590 h 1160647"/>
                <a:gd name="connsiteX427" fmla="*/ 174671 w 3079941"/>
                <a:gd name="connsiteY427" fmla="*/ 328590 h 1160647"/>
                <a:gd name="connsiteX428" fmla="*/ 211151 w 3079941"/>
                <a:gd name="connsiteY428" fmla="*/ 246443 h 1160647"/>
                <a:gd name="connsiteX429" fmla="*/ 215205 w 3079941"/>
                <a:gd name="connsiteY429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55096 w 3079941"/>
                <a:gd name="connsiteY407" fmla="*/ 886329 h 1160647"/>
                <a:gd name="connsiteX408" fmla="*/ 55096 w 3079941"/>
                <a:gd name="connsiteY408" fmla="*/ 724196 h 1160647"/>
                <a:gd name="connsiteX409" fmla="*/ 75363 w 3079941"/>
                <a:gd name="connsiteY409" fmla="*/ 724196 h 1160647"/>
                <a:gd name="connsiteX410" fmla="*/ 75870 w 3079941"/>
                <a:gd name="connsiteY410" fmla="*/ 723115 h 1160647"/>
                <a:gd name="connsiteX411" fmla="*/ 79416 w 3079941"/>
                <a:gd name="connsiteY411" fmla="*/ 715549 h 1160647"/>
                <a:gd name="connsiteX412" fmla="*/ 81190 w 3079941"/>
                <a:gd name="connsiteY412" fmla="*/ 715819 h 1160647"/>
                <a:gd name="connsiteX413" fmla="*/ 93603 w 3079941"/>
                <a:gd name="connsiteY413" fmla="*/ 717710 h 1160647"/>
                <a:gd name="connsiteX414" fmla="*/ 94110 w 3079941"/>
                <a:gd name="connsiteY414" fmla="*/ 719062 h 1160647"/>
                <a:gd name="connsiteX415" fmla="*/ 97656 w 3079941"/>
                <a:gd name="connsiteY415" fmla="*/ 728519 h 1160647"/>
                <a:gd name="connsiteX416" fmla="*/ 124003 w 3079941"/>
                <a:gd name="connsiteY416" fmla="*/ 730681 h 1160647"/>
                <a:gd name="connsiteX417" fmla="*/ 124003 w 3079941"/>
                <a:gd name="connsiteY417" fmla="*/ 607460 h 1160647"/>
                <a:gd name="connsiteX418" fmla="*/ 126030 w 3079941"/>
                <a:gd name="connsiteY418" fmla="*/ 607460 h 1160647"/>
                <a:gd name="connsiteX419" fmla="*/ 140217 w 3079941"/>
                <a:gd name="connsiteY419" fmla="*/ 607460 h 1160647"/>
                <a:gd name="connsiteX420" fmla="*/ 140217 w 3079941"/>
                <a:gd name="connsiteY420" fmla="*/ 471268 h 1160647"/>
                <a:gd name="connsiteX421" fmla="*/ 141990 w 3079941"/>
                <a:gd name="connsiteY421" fmla="*/ 471268 h 1160647"/>
                <a:gd name="connsiteX422" fmla="*/ 154404 w 3079941"/>
                <a:gd name="connsiteY422" fmla="*/ 471268 h 1160647"/>
                <a:gd name="connsiteX423" fmla="*/ 154404 w 3079941"/>
                <a:gd name="connsiteY423" fmla="*/ 356694 h 1160647"/>
                <a:gd name="connsiteX424" fmla="*/ 158457 w 3079941"/>
                <a:gd name="connsiteY424" fmla="*/ 328590 h 1160647"/>
                <a:gd name="connsiteX425" fmla="*/ 160484 w 3079941"/>
                <a:gd name="connsiteY425" fmla="*/ 328590 h 1160647"/>
                <a:gd name="connsiteX426" fmla="*/ 174671 w 3079941"/>
                <a:gd name="connsiteY426" fmla="*/ 328590 h 1160647"/>
                <a:gd name="connsiteX427" fmla="*/ 211151 w 3079941"/>
                <a:gd name="connsiteY427" fmla="*/ 246443 h 1160647"/>
                <a:gd name="connsiteX428" fmla="*/ 215205 w 3079941"/>
                <a:gd name="connsiteY428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55096 w 3079941"/>
                <a:gd name="connsiteY406" fmla="*/ 886329 h 1160647"/>
                <a:gd name="connsiteX407" fmla="*/ 55096 w 3079941"/>
                <a:gd name="connsiteY407" fmla="*/ 724196 h 1160647"/>
                <a:gd name="connsiteX408" fmla="*/ 75363 w 3079941"/>
                <a:gd name="connsiteY408" fmla="*/ 724196 h 1160647"/>
                <a:gd name="connsiteX409" fmla="*/ 75870 w 3079941"/>
                <a:gd name="connsiteY409" fmla="*/ 723115 h 1160647"/>
                <a:gd name="connsiteX410" fmla="*/ 79416 w 3079941"/>
                <a:gd name="connsiteY410" fmla="*/ 715549 h 1160647"/>
                <a:gd name="connsiteX411" fmla="*/ 81190 w 3079941"/>
                <a:gd name="connsiteY411" fmla="*/ 715819 h 1160647"/>
                <a:gd name="connsiteX412" fmla="*/ 93603 w 3079941"/>
                <a:gd name="connsiteY412" fmla="*/ 717710 h 1160647"/>
                <a:gd name="connsiteX413" fmla="*/ 94110 w 3079941"/>
                <a:gd name="connsiteY413" fmla="*/ 719062 h 1160647"/>
                <a:gd name="connsiteX414" fmla="*/ 97656 w 3079941"/>
                <a:gd name="connsiteY414" fmla="*/ 728519 h 1160647"/>
                <a:gd name="connsiteX415" fmla="*/ 124003 w 3079941"/>
                <a:gd name="connsiteY415" fmla="*/ 730681 h 1160647"/>
                <a:gd name="connsiteX416" fmla="*/ 124003 w 3079941"/>
                <a:gd name="connsiteY416" fmla="*/ 607460 h 1160647"/>
                <a:gd name="connsiteX417" fmla="*/ 126030 w 3079941"/>
                <a:gd name="connsiteY417" fmla="*/ 607460 h 1160647"/>
                <a:gd name="connsiteX418" fmla="*/ 140217 w 3079941"/>
                <a:gd name="connsiteY418" fmla="*/ 607460 h 1160647"/>
                <a:gd name="connsiteX419" fmla="*/ 140217 w 3079941"/>
                <a:gd name="connsiteY419" fmla="*/ 471268 h 1160647"/>
                <a:gd name="connsiteX420" fmla="*/ 141990 w 3079941"/>
                <a:gd name="connsiteY420" fmla="*/ 471268 h 1160647"/>
                <a:gd name="connsiteX421" fmla="*/ 154404 w 3079941"/>
                <a:gd name="connsiteY421" fmla="*/ 471268 h 1160647"/>
                <a:gd name="connsiteX422" fmla="*/ 154404 w 3079941"/>
                <a:gd name="connsiteY422" fmla="*/ 356694 h 1160647"/>
                <a:gd name="connsiteX423" fmla="*/ 158457 w 3079941"/>
                <a:gd name="connsiteY423" fmla="*/ 328590 h 1160647"/>
                <a:gd name="connsiteX424" fmla="*/ 160484 w 3079941"/>
                <a:gd name="connsiteY424" fmla="*/ 328590 h 1160647"/>
                <a:gd name="connsiteX425" fmla="*/ 174671 w 3079941"/>
                <a:gd name="connsiteY425" fmla="*/ 328590 h 1160647"/>
                <a:gd name="connsiteX426" fmla="*/ 211151 w 3079941"/>
                <a:gd name="connsiteY426" fmla="*/ 246443 h 1160647"/>
                <a:gd name="connsiteX427" fmla="*/ 215205 w 3079941"/>
                <a:gd name="connsiteY427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886329 h 1160647"/>
                <a:gd name="connsiteX406" fmla="*/ 55096 w 3079941"/>
                <a:gd name="connsiteY406" fmla="*/ 724196 h 1160647"/>
                <a:gd name="connsiteX407" fmla="*/ 75363 w 3079941"/>
                <a:gd name="connsiteY407" fmla="*/ 724196 h 1160647"/>
                <a:gd name="connsiteX408" fmla="*/ 75870 w 3079941"/>
                <a:gd name="connsiteY408" fmla="*/ 723115 h 1160647"/>
                <a:gd name="connsiteX409" fmla="*/ 79416 w 3079941"/>
                <a:gd name="connsiteY409" fmla="*/ 715549 h 1160647"/>
                <a:gd name="connsiteX410" fmla="*/ 81190 w 3079941"/>
                <a:gd name="connsiteY410" fmla="*/ 715819 h 1160647"/>
                <a:gd name="connsiteX411" fmla="*/ 93603 w 3079941"/>
                <a:gd name="connsiteY411" fmla="*/ 717710 h 1160647"/>
                <a:gd name="connsiteX412" fmla="*/ 94110 w 3079941"/>
                <a:gd name="connsiteY412" fmla="*/ 719062 h 1160647"/>
                <a:gd name="connsiteX413" fmla="*/ 97656 w 3079941"/>
                <a:gd name="connsiteY413" fmla="*/ 728519 h 1160647"/>
                <a:gd name="connsiteX414" fmla="*/ 124003 w 3079941"/>
                <a:gd name="connsiteY414" fmla="*/ 730681 h 1160647"/>
                <a:gd name="connsiteX415" fmla="*/ 124003 w 3079941"/>
                <a:gd name="connsiteY415" fmla="*/ 607460 h 1160647"/>
                <a:gd name="connsiteX416" fmla="*/ 126030 w 3079941"/>
                <a:gd name="connsiteY416" fmla="*/ 607460 h 1160647"/>
                <a:gd name="connsiteX417" fmla="*/ 140217 w 3079941"/>
                <a:gd name="connsiteY417" fmla="*/ 607460 h 1160647"/>
                <a:gd name="connsiteX418" fmla="*/ 140217 w 3079941"/>
                <a:gd name="connsiteY418" fmla="*/ 471268 h 1160647"/>
                <a:gd name="connsiteX419" fmla="*/ 141990 w 3079941"/>
                <a:gd name="connsiteY419" fmla="*/ 471268 h 1160647"/>
                <a:gd name="connsiteX420" fmla="*/ 154404 w 3079941"/>
                <a:gd name="connsiteY420" fmla="*/ 471268 h 1160647"/>
                <a:gd name="connsiteX421" fmla="*/ 154404 w 3079941"/>
                <a:gd name="connsiteY421" fmla="*/ 356694 h 1160647"/>
                <a:gd name="connsiteX422" fmla="*/ 158457 w 3079941"/>
                <a:gd name="connsiteY422" fmla="*/ 328590 h 1160647"/>
                <a:gd name="connsiteX423" fmla="*/ 160484 w 3079941"/>
                <a:gd name="connsiteY423" fmla="*/ 328590 h 1160647"/>
                <a:gd name="connsiteX424" fmla="*/ 174671 w 3079941"/>
                <a:gd name="connsiteY424" fmla="*/ 328590 h 1160647"/>
                <a:gd name="connsiteX425" fmla="*/ 211151 w 3079941"/>
                <a:gd name="connsiteY425" fmla="*/ 246443 h 1160647"/>
                <a:gd name="connsiteX426" fmla="*/ 215205 w 3079941"/>
                <a:gd name="connsiteY426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724196 h 1160647"/>
                <a:gd name="connsiteX406" fmla="*/ 75363 w 3079941"/>
                <a:gd name="connsiteY406" fmla="*/ 724196 h 1160647"/>
                <a:gd name="connsiteX407" fmla="*/ 75870 w 3079941"/>
                <a:gd name="connsiteY407" fmla="*/ 723115 h 1160647"/>
                <a:gd name="connsiteX408" fmla="*/ 79416 w 3079941"/>
                <a:gd name="connsiteY408" fmla="*/ 715549 h 1160647"/>
                <a:gd name="connsiteX409" fmla="*/ 81190 w 3079941"/>
                <a:gd name="connsiteY409" fmla="*/ 715819 h 1160647"/>
                <a:gd name="connsiteX410" fmla="*/ 93603 w 3079941"/>
                <a:gd name="connsiteY410" fmla="*/ 717710 h 1160647"/>
                <a:gd name="connsiteX411" fmla="*/ 94110 w 3079941"/>
                <a:gd name="connsiteY411" fmla="*/ 719062 h 1160647"/>
                <a:gd name="connsiteX412" fmla="*/ 97656 w 3079941"/>
                <a:gd name="connsiteY412" fmla="*/ 728519 h 1160647"/>
                <a:gd name="connsiteX413" fmla="*/ 124003 w 3079941"/>
                <a:gd name="connsiteY413" fmla="*/ 730681 h 1160647"/>
                <a:gd name="connsiteX414" fmla="*/ 124003 w 3079941"/>
                <a:gd name="connsiteY414" fmla="*/ 607460 h 1160647"/>
                <a:gd name="connsiteX415" fmla="*/ 126030 w 3079941"/>
                <a:gd name="connsiteY415" fmla="*/ 607460 h 1160647"/>
                <a:gd name="connsiteX416" fmla="*/ 140217 w 3079941"/>
                <a:gd name="connsiteY416" fmla="*/ 607460 h 1160647"/>
                <a:gd name="connsiteX417" fmla="*/ 140217 w 3079941"/>
                <a:gd name="connsiteY417" fmla="*/ 471268 h 1160647"/>
                <a:gd name="connsiteX418" fmla="*/ 141990 w 3079941"/>
                <a:gd name="connsiteY418" fmla="*/ 471268 h 1160647"/>
                <a:gd name="connsiteX419" fmla="*/ 154404 w 3079941"/>
                <a:gd name="connsiteY419" fmla="*/ 471268 h 1160647"/>
                <a:gd name="connsiteX420" fmla="*/ 154404 w 3079941"/>
                <a:gd name="connsiteY420" fmla="*/ 356694 h 1160647"/>
                <a:gd name="connsiteX421" fmla="*/ 158457 w 3079941"/>
                <a:gd name="connsiteY421" fmla="*/ 328590 h 1160647"/>
                <a:gd name="connsiteX422" fmla="*/ 160484 w 3079941"/>
                <a:gd name="connsiteY422" fmla="*/ 328590 h 1160647"/>
                <a:gd name="connsiteX423" fmla="*/ 174671 w 3079941"/>
                <a:gd name="connsiteY423" fmla="*/ 328590 h 1160647"/>
                <a:gd name="connsiteX424" fmla="*/ 211151 w 3079941"/>
                <a:gd name="connsiteY424" fmla="*/ 246443 h 1160647"/>
                <a:gd name="connsiteX425" fmla="*/ 215205 w 3079941"/>
                <a:gd name="connsiteY425" fmla="*/ 0 h 1160647"/>
                <a:gd name="connsiteX0" fmla="*/ 160109 w 3024845"/>
                <a:gd name="connsiteY0" fmla="*/ 0 h 1166887"/>
                <a:gd name="connsiteX1" fmla="*/ 162135 w 3024845"/>
                <a:gd name="connsiteY1" fmla="*/ 246443 h 1166887"/>
                <a:gd name="connsiteX2" fmla="*/ 200642 w 3024845"/>
                <a:gd name="connsiteY2" fmla="*/ 326429 h 1166887"/>
                <a:gd name="connsiteX3" fmla="*/ 202669 w 3024845"/>
                <a:gd name="connsiteY3" fmla="*/ 326429 h 1166887"/>
                <a:gd name="connsiteX4" fmla="*/ 216856 w 3024845"/>
                <a:gd name="connsiteY4" fmla="*/ 326429 h 1166887"/>
                <a:gd name="connsiteX5" fmla="*/ 216856 w 3024845"/>
                <a:gd name="connsiteY5" fmla="*/ 350208 h 1166887"/>
                <a:gd name="connsiteX6" fmla="*/ 217363 w 3024845"/>
                <a:gd name="connsiteY6" fmla="*/ 351019 h 1166887"/>
                <a:gd name="connsiteX7" fmla="*/ 220909 w 3024845"/>
                <a:gd name="connsiteY7" fmla="*/ 356694 h 1166887"/>
                <a:gd name="connsiteX8" fmla="*/ 220909 w 3024845"/>
                <a:gd name="connsiteY8" fmla="*/ 471268 h 1166887"/>
                <a:gd name="connsiteX9" fmla="*/ 223189 w 3024845"/>
                <a:gd name="connsiteY9" fmla="*/ 471268 h 1166887"/>
                <a:gd name="connsiteX10" fmla="*/ 239150 w 3024845"/>
                <a:gd name="connsiteY10" fmla="*/ 471268 h 1166887"/>
                <a:gd name="connsiteX11" fmla="*/ 239150 w 3024845"/>
                <a:gd name="connsiteY11" fmla="*/ 611783 h 1166887"/>
                <a:gd name="connsiteX12" fmla="*/ 240670 w 3024845"/>
                <a:gd name="connsiteY12" fmla="*/ 611513 h 1166887"/>
                <a:gd name="connsiteX13" fmla="*/ 251310 w 3024845"/>
                <a:gd name="connsiteY13" fmla="*/ 609622 h 1166887"/>
                <a:gd name="connsiteX14" fmla="*/ 249283 w 3024845"/>
                <a:gd name="connsiteY14" fmla="*/ 698254 h 1166887"/>
                <a:gd name="connsiteX15" fmla="*/ 250803 w 3024845"/>
                <a:gd name="connsiteY15" fmla="*/ 698525 h 1166887"/>
                <a:gd name="connsiteX16" fmla="*/ 261443 w 3024845"/>
                <a:gd name="connsiteY16" fmla="*/ 700416 h 1166887"/>
                <a:gd name="connsiteX17" fmla="*/ 261696 w 3024845"/>
                <a:gd name="connsiteY17" fmla="*/ 701227 h 1166887"/>
                <a:gd name="connsiteX18" fmla="*/ 263470 w 3024845"/>
                <a:gd name="connsiteY18" fmla="*/ 706902 h 1166887"/>
                <a:gd name="connsiteX19" fmla="*/ 264230 w 3024845"/>
                <a:gd name="connsiteY19" fmla="*/ 704470 h 1166887"/>
                <a:gd name="connsiteX20" fmla="*/ 269550 w 3024845"/>
                <a:gd name="connsiteY20" fmla="*/ 687446 h 1166887"/>
                <a:gd name="connsiteX21" fmla="*/ 271323 w 3024845"/>
                <a:gd name="connsiteY21" fmla="*/ 687446 h 1166887"/>
                <a:gd name="connsiteX22" fmla="*/ 283737 w 3024845"/>
                <a:gd name="connsiteY22" fmla="*/ 687446 h 1166887"/>
                <a:gd name="connsiteX23" fmla="*/ 283737 w 3024845"/>
                <a:gd name="connsiteY23" fmla="*/ 719872 h 1166887"/>
                <a:gd name="connsiteX24" fmla="*/ 284750 w 3024845"/>
                <a:gd name="connsiteY24" fmla="*/ 720413 h 1166887"/>
                <a:gd name="connsiteX25" fmla="*/ 291844 w 3024845"/>
                <a:gd name="connsiteY25" fmla="*/ 724196 h 1166887"/>
                <a:gd name="connsiteX26" fmla="*/ 291844 w 3024845"/>
                <a:gd name="connsiteY26" fmla="*/ 725547 h 1166887"/>
                <a:gd name="connsiteX27" fmla="*/ 291844 w 3024845"/>
                <a:gd name="connsiteY27" fmla="*/ 735005 h 1166887"/>
                <a:gd name="connsiteX28" fmla="*/ 336431 w 3024845"/>
                <a:gd name="connsiteY28" fmla="*/ 735005 h 1166887"/>
                <a:gd name="connsiteX29" fmla="*/ 336431 w 3024845"/>
                <a:gd name="connsiteY29" fmla="*/ 736086 h 1166887"/>
                <a:gd name="connsiteX30" fmla="*/ 336431 w 3024845"/>
                <a:gd name="connsiteY30" fmla="*/ 743652 h 1166887"/>
                <a:gd name="connsiteX31" fmla="*/ 338457 w 3024845"/>
                <a:gd name="connsiteY31" fmla="*/ 743652 h 1166887"/>
                <a:gd name="connsiteX32" fmla="*/ 352644 w 3024845"/>
                <a:gd name="connsiteY32" fmla="*/ 743652 h 1166887"/>
                <a:gd name="connsiteX33" fmla="*/ 352644 w 3024845"/>
                <a:gd name="connsiteY33" fmla="*/ 713387 h 1166887"/>
                <a:gd name="connsiteX34" fmla="*/ 397231 w 3024845"/>
                <a:gd name="connsiteY34" fmla="*/ 713387 h 1166887"/>
                <a:gd name="connsiteX35" fmla="*/ 397231 w 3024845"/>
                <a:gd name="connsiteY35" fmla="*/ 712036 h 1166887"/>
                <a:gd name="connsiteX36" fmla="*/ 397231 w 3024845"/>
                <a:gd name="connsiteY36" fmla="*/ 702578 h 1166887"/>
                <a:gd name="connsiteX37" fmla="*/ 398245 w 3024845"/>
                <a:gd name="connsiteY37" fmla="*/ 702578 h 1166887"/>
                <a:gd name="connsiteX38" fmla="*/ 405338 w 3024845"/>
                <a:gd name="connsiteY38" fmla="*/ 702578 h 1166887"/>
                <a:gd name="connsiteX39" fmla="*/ 405338 w 3024845"/>
                <a:gd name="connsiteY39" fmla="*/ 700687 h 1166887"/>
                <a:gd name="connsiteX40" fmla="*/ 405338 w 3024845"/>
                <a:gd name="connsiteY40" fmla="*/ 687446 h 1166887"/>
                <a:gd name="connsiteX41" fmla="*/ 406098 w 3024845"/>
                <a:gd name="connsiteY41" fmla="*/ 687446 h 1166887"/>
                <a:gd name="connsiteX42" fmla="*/ 411418 w 3024845"/>
                <a:gd name="connsiteY42" fmla="*/ 687446 h 1166887"/>
                <a:gd name="connsiteX43" fmla="*/ 411418 w 3024845"/>
                <a:gd name="connsiteY43" fmla="*/ 686365 h 1166887"/>
                <a:gd name="connsiteX44" fmla="*/ 411418 w 3024845"/>
                <a:gd name="connsiteY44" fmla="*/ 678798 h 1166887"/>
                <a:gd name="connsiteX45" fmla="*/ 413445 w 3024845"/>
                <a:gd name="connsiteY45" fmla="*/ 678798 h 1166887"/>
                <a:gd name="connsiteX46" fmla="*/ 427632 w 3024845"/>
                <a:gd name="connsiteY46" fmla="*/ 678798 h 1166887"/>
                <a:gd name="connsiteX47" fmla="*/ 427632 w 3024845"/>
                <a:gd name="connsiteY47" fmla="*/ 679879 h 1166887"/>
                <a:gd name="connsiteX48" fmla="*/ 427632 w 3024845"/>
                <a:gd name="connsiteY48" fmla="*/ 687446 h 1166887"/>
                <a:gd name="connsiteX49" fmla="*/ 449925 w 3024845"/>
                <a:gd name="connsiteY49" fmla="*/ 687446 h 1166887"/>
                <a:gd name="connsiteX50" fmla="*/ 449925 w 3024845"/>
                <a:gd name="connsiteY50" fmla="*/ 685554 h 1166887"/>
                <a:gd name="connsiteX51" fmla="*/ 449925 w 3024845"/>
                <a:gd name="connsiteY51" fmla="*/ 672313 h 1166887"/>
                <a:gd name="connsiteX52" fmla="*/ 451699 w 3024845"/>
                <a:gd name="connsiteY52" fmla="*/ 672313 h 1166887"/>
                <a:gd name="connsiteX53" fmla="*/ 464112 w 3024845"/>
                <a:gd name="connsiteY53" fmla="*/ 672313 h 1166887"/>
                <a:gd name="connsiteX54" fmla="*/ 464112 w 3024845"/>
                <a:gd name="connsiteY54" fmla="*/ 696093 h 1166887"/>
                <a:gd name="connsiteX55" fmla="*/ 465126 w 3024845"/>
                <a:gd name="connsiteY55" fmla="*/ 696093 h 1166887"/>
                <a:gd name="connsiteX56" fmla="*/ 472219 w 3024845"/>
                <a:gd name="connsiteY56" fmla="*/ 696093 h 1166887"/>
                <a:gd name="connsiteX57" fmla="*/ 472219 w 3024845"/>
                <a:gd name="connsiteY57" fmla="*/ 695012 h 1166887"/>
                <a:gd name="connsiteX58" fmla="*/ 472219 w 3024845"/>
                <a:gd name="connsiteY58" fmla="*/ 687446 h 1166887"/>
                <a:gd name="connsiteX59" fmla="*/ 473992 w 3024845"/>
                <a:gd name="connsiteY59" fmla="*/ 687446 h 1166887"/>
                <a:gd name="connsiteX60" fmla="*/ 486406 w 3024845"/>
                <a:gd name="connsiteY60" fmla="*/ 687446 h 1166887"/>
                <a:gd name="connsiteX61" fmla="*/ 486406 w 3024845"/>
                <a:gd name="connsiteY61" fmla="*/ 713387 h 1166887"/>
                <a:gd name="connsiteX62" fmla="*/ 488433 w 3024845"/>
                <a:gd name="connsiteY62" fmla="*/ 713387 h 1166887"/>
                <a:gd name="connsiteX63" fmla="*/ 502619 w 3024845"/>
                <a:gd name="connsiteY63" fmla="*/ 713387 h 1166887"/>
                <a:gd name="connsiteX64" fmla="*/ 502619 w 3024845"/>
                <a:gd name="connsiteY64" fmla="*/ 715008 h 1166887"/>
                <a:gd name="connsiteX65" fmla="*/ 502619 w 3024845"/>
                <a:gd name="connsiteY65" fmla="*/ 726358 h 1166887"/>
                <a:gd name="connsiteX66" fmla="*/ 503379 w 3024845"/>
                <a:gd name="connsiteY66" fmla="*/ 726358 h 1166887"/>
                <a:gd name="connsiteX67" fmla="*/ 508700 w 3024845"/>
                <a:gd name="connsiteY67" fmla="*/ 726358 h 1166887"/>
                <a:gd name="connsiteX68" fmla="*/ 508700 w 3024845"/>
                <a:gd name="connsiteY68" fmla="*/ 725547 h 1166887"/>
                <a:gd name="connsiteX69" fmla="*/ 508700 w 3024845"/>
                <a:gd name="connsiteY69" fmla="*/ 719872 h 1166887"/>
                <a:gd name="connsiteX70" fmla="*/ 539100 w 3024845"/>
                <a:gd name="connsiteY70" fmla="*/ 719872 h 1166887"/>
                <a:gd name="connsiteX71" fmla="*/ 539100 w 3024845"/>
                <a:gd name="connsiteY71" fmla="*/ 743652 h 1166887"/>
                <a:gd name="connsiteX72" fmla="*/ 540113 w 3024845"/>
                <a:gd name="connsiteY72" fmla="*/ 743652 h 1166887"/>
                <a:gd name="connsiteX73" fmla="*/ 547207 w 3024845"/>
                <a:gd name="connsiteY73" fmla="*/ 743652 h 1166887"/>
                <a:gd name="connsiteX74" fmla="*/ 547207 w 3024845"/>
                <a:gd name="connsiteY74" fmla="*/ 744733 h 1166887"/>
                <a:gd name="connsiteX75" fmla="*/ 547207 w 3024845"/>
                <a:gd name="connsiteY75" fmla="*/ 752299 h 1166887"/>
                <a:gd name="connsiteX76" fmla="*/ 547967 w 3024845"/>
                <a:gd name="connsiteY76" fmla="*/ 752299 h 1166887"/>
                <a:gd name="connsiteX77" fmla="*/ 553287 w 3024845"/>
                <a:gd name="connsiteY77" fmla="*/ 752299 h 1166887"/>
                <a:gd name="connsiteX78" fmla="*/ 553287 w 3024845"/>
                <a:gd name="connsiteY78" fmla="*/ 750137 h 1166887"/>
                <a:gd name="connsiteX79" fmla="*/ 553287 w 3024845"/>
                <a:gd name="connsiteY79" fmla="*/ 735005 h 1166887"/>
                <a:gd name="connsiteX80" fmla="*/ 554300 w 3024845"/>
                <a:gd name="connsiteY80" fmla="*/ 735005 h 1166887"/>
                <a:gd name="connsiteX81" fmla="*/ 561394 w 3024845"/>
                <a:gd name="connsiteY81" fmla="*/ 735005 h 1166887"/>
                <a:gd name="connsiteX82" fmla="*/ 561394 w 3024845"/>
                <a:gd name="connsiteY82" fmla="*/ 736086 h 1166887"/>
                <a:gd name="connsiteX83" fmla="*/ 561394 w 3024845"/>
                <a:gd name="connsiteY83" fmla="*/ 743652 h 1166887"/>
                <a:gd name="connsiteX84" fmla="*/ 566714 w 3024845"/>
                <a:gd name="connsiteY84" fmla="*/ 741659 h 1166887"/>
                <a:gd name="connsiteX85" fmla="*/ 567474 w 3024845"/>
                <a:gd name="connsiteY85" fmla="*/ 740679 h 1166887"/>
                <a:gd name="connsiteX86" fmla="*/ 567474 w 3024845"/>
                <a:gd name="connsiteY86" fmla="*/ 735005 h 1166887"/>
                <a:gd name="connsiteX87" fmla="*/ 605981 w 3024845"/>
                <a:gd name="connsiteY87" fmla="*/ 735005 h 1166887"/>
                <a:gd name="connsiteX88" fmla="*/ 605981 w 3024845"/>
                <a:gd name="connsiteY88" fmla="*/ 758784 h 1166887"/>
                <a:gd name="connsiteX89" fmla="*/ 608007 w 3024845"/>
                <a:gd name="connsiteY89" fmla="*/ 758784 h 1166887"/>
                <a:gd name="connsiteX90" fmla="*/ 622194 w 3024845"/>
                <a:gd name="connsiteY90" fmla="*/ 758784 h 1166887"/>
                <a:gd name="connsiteX91" fmla="*/ 622194 w 3024845"/>
                <a:gd name="connsiteY91" fmla="*/ 759865 h 1166887"/>
                <a:gd name="connsiteX92" fmla="*/ 622194 w 3024845"/>
                <a:gd name="connsiteY92" fmla="*/ 767431 h 1166887"/>
                <a:gd name="connsiteX93" fmla="*/ 623968 w 3024845"/>
                <a:gd name="connsiteY93" fmla="*/ 767431 h 1166887"/>
                <a:gd name="connsiteX94" fmla="*/ 636381 w 3024845"/>
                <a:gd name="connsiteY94" fmla="*/ 767431 h 1166887"/>
                <a:gd name="connsiteX95" fmla="*/ 636381 w 3024845"/>
                <a:gd name="connsiteY95" fmla="*/ 743652 h 1166887"/>
                <a:gd name="connsiteX96" fmla="*/ 637394 w 3024845"/>
                <a:gd name="connsiteY96" fmla="*/ 743652 h 1166887"/>
                <a:gd name="connsiteX97" fmla="*/ 644488 w 3024845"/>
                <a:gd name="connsiteY97" fmla="*/ 743652 h 1166887"/>
                <a:gd name="connsiteX98" fmla="*/ 644488 w 3024845"/>
                <a:gd name="connsiteY98" fmla="*/ 711225 h 1166887"/>
                <a:gd name="connsiteX99" fmla="*/ 645501 w 3024845"/>
                <a:gd name="connsiteY99" fmla="*/ 711225 h 1166887"/>
                <a:gd name="connsiteX100" fmla="*/ 652595 w 3024845"/>
                <a:gd name="connsiteY100" fmla="*/ 711225 h 1166887"/>
                <a:gd name="connsiteX101" fmla="*/ 652595 w 3024845"/>
                <a:gd name="connsiteY101" fmla="*/ 709334 h 1166887"/>
                <a:gd name="connsiteX102" fmla="*/ 652595 w 3024845"/>
                <a:gd name="connsiteY102" fmla="*/ 696093 h 1166887"/>
                <a:gd name="connsiteX103" fmla="*/ 651328 w 3024845"/>
                <a:gd name="connsiteY103" fmla="*/ 694471 h 1166887"/>
                <a:gd name="connsiteX104" fmla="*/ 656648 w 3024845"/>
                <a:gd name="connsiteY104" fmla="*/ 683122 h 1166887"/>
                <a:gd name="connsiteX105" fmla="*/ 664755 w 3024845"/>
                <a:gd name="connsiteY105" fmla="*/ 711225 h 1166887"/>
                <a:gd name="connsiteX106" fmla="*/ 665515 w 3024845"/>
                <a:gd name="connsiteY106" fmla="*/ 711225 h 1166887"/>
                <a:gd name="connsiteX107" fmla="*/ 670835 w 3024845"/>
                <a:gd name="connsiteY107" fmla="*/ 711225 h 1166887"/>
                <a:gd name="connsiteX108" fmla="*/ 670835 w 3024845"/>
                <a:gd name="connsiteY108" fmla="*/ 605298 h 1166887"/>
                <a:gd name="connsiteX109" fmla="*/ 672355 w 3024845"/>
                <a:gd name="connsiteY109" fmla="*/ 605298 h 1166887"/>
                <a:gd name="connsiteX110" fmla="*/ 682995 w 3024845"/>
                <a:gd name="connsiteY110" fmla="*/ 605298 h 1166887"/>
                <a:gd name="connsiteX111" fmla="*/ 682995 w 3024845"/>
                <a:gd name="connsiteY111" fmla="*/ 557739 h 1166887"/>
                <a:gd name="connsiteX112" fmla="*/ 709342 w 3024845"/>
                <a:gd name="connsiteY112" fmla="*/ 557739 h 1166887"/>
                <a:gd name="connsiteX113" fmla="*/ 709342 w 3024845"/>
                <a:gd name="connsiteY113" fmla="*/ 536121 h 1166887"/>
                <a:gd name="connsiteX114" fmla="*/ 743796 w 3024845"/>
                <a:gd name="connsiteY114" fmla="*/ 536121 h 1166887"/>
                <a:gd name="connsiteX115" fmla="*/ 743796 w 3024845"/>
                <a:gd name="connsiteY115" fmla="*/ 538553 h 1166887"/>
                <a:gd name="connsiteX116" fmla="*/ 743796 w 3024845"/>
                <a:gd name="connsiteY116" fmla="*/ 555577 h 1166887"/>
                <a:gd name="connsiteX117" fmla="*/ 746076 w 3024845"/>
                <a:gd name="connsiteY117" fmla="*/ 555577 h 1166887"/>
                <a:gd name="connsiteX118" fmla="*/ 762036 w 3024845"/>
                <a:gd name="connsiteY118" fmla="*/ 555577 h 1166887"/>
                <a:gd name="connsiteX119" fmla="*/ 762036 w 3024845"/>
                <a:gd name="connsiteY119" fmla="*/ 603136 h 1166887"/>
                <a:gd name="connsiteX120" fmla="*/ 763049 w 3024845"/>
                <a:gd name="connsiteY120" fmla="*/ 603136 h 1166887"/>
                <a:gd name="connsiteX121" fmla="*/ 770143 w 3024845"/>
                <a:gd name="connsiteY121" fmla="*/ 603136 h 1166887"/>
                <a:gd name="connsiteX122" fmla="*/ 784330 w 3024845"/>
                <a:gd name="connsiteY122" fmla="*/ 607460 h 1166887"/>
                <a:gd name="connsiteX123" fmla="*/ 784330 w 3024845"/>
                <a:gd name="connsiteY123" fmla="*/ 646372 h 1166887"/>
                <a:gd name="connsiteX124" fmla="*/ 785343 w 3024845"/>
                <a:gd name="connsiteY124" fmla="*/ 646372 h 1166887"/>
                <a:gd name="connsiteX125" fmla="*/ 792436 w 3024845"/>
                <a:gd name="connsiteY125" fmla="*/ 646372 h 1166887"/>
                <a:gd name="connsiteX126" fmla="*/ 792436 w 3024845"/>
                <a:gd name="connsiteY126" fmla="*/ 647993 h 1166887"/>
                <a:gd name="connsiteX127" fmla="*/ 792436 w 3024845"/>
                <a:gd name="connsiteY127" fmla="*/ 659342 h 1166887"/>
                <a:gd name="connsiteX128" fmla="*/ 794463 w 3024845"/>
                <a:gd name="connsiteY128" fmla="*/ 659342 h 1166887"/>
                <a:gd name="connsiteX129" fmla="*/ 808650 w 3024845"/>
                <a:gd name="connsiteY129" fmla="*/ 659342 h 1166887"/>
                <a:gd name="connsiteX130" fmla="*/ 814730 w 3024845"/>
                <a:gd name="connsiteY130" fmla="*/ 665828 h 1166887"/>
                <a:gd name="connsiteX131" fmla="*/ 814730 w 3024845"/>
                <a:gd name="connsiteY131" fmla="*/ 687446 h 1166887"/>
                <a:gd name="connsiteX132" fmla="*/ 817010 w 3024845"/>
                <a:gd name="connsiteY132" fmla="*/ 687446 h 1166887"/>
                <a:gd name="connsiteX133" fmla="*/ 832970 w 3024845"/>
                <a:gd name="connsiteY133" fmla="*/ 687446 h 1166887"/>
                <a:gd name="connsiteX134" fmla="*/ 832970 w 3024845"/>
                <a:gd name="connsiteY134" fmla="*/ 688526 h 1166887"/>
                <a:gd name="connsiteX135" fmla="*/ 832970 w 3024845"/>
                <a:gd name="connsiteY135" fmla="*/ 696093 h 1166887"/>
                <a:gd name="connsiteX136" fmla="*/ 834237 w 3024845"/>
                <a:gd name="connsiteY136" fmla="*/ 696093 h 1166887"/>
                <a:gd name="connsiteX137" fmla="*/ 843104 w 3024845"/>
                <a:gd name="connsiteY137" fmla="*/ 696093 h 1166887"/>
                <a:gd name="connsiteX138" fmla="*/ 843104 w 3024845"/>
                <a:gd name="connsiteY138" fmla="*/ 698254 h 1166887"/>
                <a:gd name="connsiteX139" fmla="*/ 843104 w 3024845"/>
                <a:gd name="connsiteY139" fmla="*/ 713387 h 1166887"/>
                <a:gd name="connsiteX140" fmla="*/ 847157 w 3024845"/>
                <a:gd name="connsiteY140" fmla="*/ 711495 h 1166887"/>
                <a:gd name="connsiteX141" fmla="*/ 847157 w 3024845"/>
                <a:gd name="connsiteY141" fmla="*/ 698254 h 1166887"/>
                <a:gd name="connsiteX142" fmla="*/ 848170 w 3024845"/>
                <a:gd name="connsiteY142" fmla="*/ 698254 h 1166887"/>
                <a:gd name="connsiteX143" fmla="*/ 855264 w 3024845"/>
                <a:gd name="connsiteY143" fmla="*/ 698254 h 1166887"/>
                <a:gd name="connsiteX144" fmla="*/ 855264 w 3024845"/>
                <a:gd name="connsiteY144" fmla="*/ 699876 h 1166887"/>
                <a:gd name="connsiteX145" fmla="*/ 855264 w 3024845"/>
                <a:gd name="connsiteY145" fmla="*/ 711225 h 1166887"/>
                <a:gd name="connsiteX146" fmla="*/ 856024 w 3024845"/>
                <a:gd name="connsiteY146" fmla="*/ 711225 h 1166887"/>
                <a:gd name="connsiteX147" fmla="*/ 861344 w 3024845"/>
                <a:gd name="connsiteY147" fmla="*/ 711225 h 1166887"/>
                <a:gd name="connsiteX148" fmla="*/ 909984 w 3024845"/>
                <a:gd name="connsiteY148" fmla="*/ 706902 h 1166887"/>
                <a:gd name="connsiteX149" fmla="*/ 909984 w 3024845"/>
                <a:gd name="connsiteY149" fmla="*/ 708253 h 1166887"/>
                <a:gd name="connsiteX150" fmla="*/ 909984 w 3024845"/>
                <a:gd name="connsiteY150" fmla="*/ 717710 h 1166887"/>
                <a:gd name="connsiteX151" fmla="*/ 910744 w 3024845"/>
                <a:gd name="connsiteY151" fmla="*/ 717710 h 1166887"/>
                <a:gd name="connsiteX152" fmla="*/ 916065 w 3024845"/>
                <a:gd name="connsiteY152" fmla="*/ 717710 h 1166887"/>
                <a:gd name="connsiteX153" fmla="*/ 916065 w 3024845"/>
                <a:gd name="connsiteY153" fmla="*/ 719872 h 1166887"/>
                <a:gd name="connsiteX154" fmla="*/ 916065 w 3024845"/>
                <a:gd name="connsiteY154" fmla="*/ 735005 h 1166887"/>
                <a:gd name="connsiteX155" fmla="*/ 918091 w 3024845"/>
                <a:gd name="connsiteY155" fmla="*/ 733654 h 1166887"/>
                <a:gd name="connsiteX156" fmla="*/ 932278 w 3024845"/>
                <a:gd name="connsiteY156" fmla="*/ 724196 h 1166887"/>
                <a:gd name="connsiteX157" fmla="*/ 938358 w 3024845"/>
                <a:gd name="connsiteY157" fmla="*/ 683122 h 1166887"/>
                <a:gd name="connsiteX158" fmla="*/ 939118 w 3024845"/>
                <a:gd name="connsiteY158" fmla="*/ 682852 h 1166887"/>
                <a:gd name="connsiteX159" fmla="*/ 944438 w 3024845"/>
                <a:gd name="connsiteY159" fmla="*/ 680960 h 1166887"/>
                <a:gd name="connsiteX160" fmla="*/ 946465 w 3024845"/>
                <a:gd name="connsiteY160" fmla="*/ 611783 h 1166887"/>
                <a:gd name="connsiteX161" fmla="*/ 948492 w 3024845"/>
                <a:gd name="connsiteY161" fmla="*/ 680960 h 1166887"/>
                <a:gd name="connsiteX162" fmla="*/ 949252 w 3024845"/>
                <a:gd name="connsiteY162" fmla="*/ 681230 h 1166887"/>
                <a:gd name="connsiteX163" fmla="*/ 954572 w 3024845"/>
                <a:gd name="connsiteY163" fmla="*/ 683122 h 1166887"/>
                <a:gd name="connsiteX164" fmla="*/ 954572 w 3024845"/>
                <a:gd name="connsiteY164" fmla="*/ 596651 h 1166887"/>
                <a:gd name="connsiteX165" fmla="*/ 958625 w 3024845"/>
                <a:gd name="connsiteY165" fmla="*/ 564224 h 1166887"/>
                <a:gd name="connsiteX166" fmla="*/ 997132 w 3024845"/>
                <a:gd name="connsiteY166" fmla="*/ 564224 h 1166887"/>
                <a:gd name="connsiteX167" fmla="*/ 997132 w 3024845"/>
                <a:gd name="connsiteY167" fmla="*/ 596651 h 1166887"/>
                <a:gd name="connsiteX168" fmla="*/ 997892 w 3024845"/>
                <a:gd name="connsiteY168" fmla="*/ 596651 h 1166887"/>
                <a:gd name="connsiteX169" fmla="*/ 1003212 w 3024845"/>
                <a:gd name="connsiteY169" fmla="*/ 596651 h 1166887"/>
                <a:gd name="connsiteX170" fmla="*/ 1003212 w 3024845"/>
                <a:gd name="connsiteY170" fmla="*/ 514503 h 1166887"/>
                <a:gd name="connsiteX171" fmla="*/ 1004986 w 3024845"/>
                <a:gd name="connsiteY171" fmla="*/ 514503 h 1166887"/>
                <a:gd name="connsiteX172" fmla="*/ 1017399 w 3024845"/>
                <a:gd name="connsiteY172" fmla="*/ 514503 h 1166887"/>
                <a:gd name="connsiteX173" fmla="*/ 1017399 w 3024845"/>
                <a:gd name="connsiteY173" fmla="*/ 512612 h 1166887"/>
                <a:gd name="connsiteX174" fmla="*/ 1017399 w 3024845"/>
                <a:gd name="connsiteY174" fmla="*/ 499371 h 1166887"/>
                <a:gd name="connsiteX175" fmla="*/ 1039693 w 3024845"/>
                <a:gd name="connsiteY175" fmla="*/ 499371 h 1166887"/>
                <a:gd name="connsiteX176" fmla="*/ 1039693 w 3024845"/>
                <a:gd name="connsiteY176" fmla="*/ 498290 h 1166887"/>
                <a:gd name="connsiteX177" fmla="*/ 1039693 w 3024845"/>
                <a:gd name="connsiteY177" fmla="*/ 490724 h 1166887"/>
                <a:gd name="connsiteX178" fmla="*/ 1041466 w 3024845"/>
                <a:gd name="connsiteY178" fmla="*/ 490724 h 1166887"/>
                <a:gd name="connsiteX179" fmla="*/ 1053880 w 3024845"/>
                <a:gd name="connsiteY179" fmla="*/ 490724 h 1166887"/>
                <a:gd name="connsiteX180" fmla="*/ 1053880 w 3024845"/>
                <a:gd name="connsiteY180" fmla="*/ 491805 h 1166887"/>
                <a:gd name="connsiteX181" fmla="*/ 1053880 w 3024845"/>
                <a:gd name="connsiteY181" fmla="*/ 499371 h 1166887"/>
                <a:gd name="connsiteX182" fmla="*/ 1054640 w 3024845"/>
                <a:gd name="connsiteY182" fmla="*/ 499371 h 1166887"/>
                <a:gd name="connsiteX183" fmla="*/ 1059960 w 3024845"/>
                <a:gd name="connsiteY183" fmla="*/ 499371 h 1166887"/>
                <a:gd name="connsiteX184" fmla="*/ 1070093 w 3024845"/>
                <a:gd name="connsiteY184" fmla="*/ 495047 h 1166887"/>
                <a:gd name="connsiteX185" fmla="*/ 1074146 w 3024845"/>
                <a:gd name="connsiteY185" fmla="*/ 498290 h 1166887"/>
                <a:gd name="connsiteX186" fmla="*/ 1074146 w 3024845"/>
                <a:gd name="connsiteY186" fmla="*/ 490724 h 1166887"/>
                <a:gd name="connsiteX187" fmla="*/ 1076426 w 3024845"/>
                <a:gd name="connsiteY187" fmla="*/ 490724 h 1166887"/>
                <a:gd name="connsiteX188" fmla="*/ 1092387 w 3024845"/>
                <a:gd name="connsiteY188" fmla="*/ 490724 h 1166887"/>
                <a:gd name="connsiteX189" fmla="*/ 1092387 w 3024845"/>
                <a:gd name="connsiteY189" fmla="*/ 491805 h 1166887"/>
                <a:gd name="connsiteX190" fmla="*/ 1092387 w 3024845"/>
                <a:gd name="connsiteY190" fmla="*/ 499371 h 1166887"/>
                <a:gd name="connsiteX191" fmla="*/ 1122787 w 3024845"/>
                <a:gd name="connsiteY191" fmla="*/ 499371 h 1166887"/>
                <a:gd name="connsiteX192" fmla="*/ 1122787 w 3024845"/>
                <a:gd name="connsiteY192" fmla="*/ 500992 h 1166887"/>
                <a:gd name="connsiteX193" fmla="*/ 1122787 w 3024845"/>
                <a:gd name="connsiteY193" fmla="*/ 512342 h 1166887"/>
                <a:gd name="connsiteX194" fmla="*/ 1149134 w 3024845"/>
                <a:gd name="connsiteY194" fmla="*/ 512342 h 1166887"/>
                <a:gd name="connsiteX195" fmla="*/ 1149134 w 3024845"/>
                <a:gd name="connsiteY195" fmla="*/ 542606 h 1166887"/>
                <a:gd name="connsiteX196" fmla="*/ 1149894 w 3024845"/>
                <a:gd name="connsiteY196" fmla="*/ 542606 h 1166887"/>
                <a:gd name="connsiteX197" fmla="*/ 1155214 w 3024845"/>
                <a:gd name="connsiteY197" fmla="*/ 542606 h 1166887"/>
                <a:gd name="connsiteX198" fmla="*/ 1155214 w 3024845"/>
                <a:gd name="connsiteY198" fmla="*/ 543687 h 1166887"/>
                <a:gd name="connsiteX199" fmla="*/ 1155214 w 3024845"/>
                <a:gd name="connsiteY199" fmla="*/ 551254 h 1166887"/>
                <a:gd name="connsiteX200" fmla="*/ 1159268 w 3024845"/>
                <a:gd name="connsiteY200" fmla="*/ 581518 h 1166887"/>
                <a:gd name="connsiteX201" fmla="*/ 1160028 w 3024845"/>
                <a:gd name="connsiteY201" fmla="*/ 581518 h 1166887"/>
                <a:gd name="connsiteX202" fmla="*/ 1165348 w 3024845"/>
                <a:gd name="connsiteY202" fmla="*/ 581518 h 1166887"/>
                <a:gd name="connsiteX203" fmla="*/ 1165348 w 3024845"/>
                <a:gd name="connsiteY203" fmla="*/ 582329 h 1166887"/>
                <a:gd name="connsiteX204" fmla="*/ 1165348 w 3024845"/>
                <a:gd name="connsiteY204" fmla="*/ 588004 h 1166887"/>
                <a:gd name="connsiteX205" fmla="*/ 1166361 w 3024845"/>
                <a:gd name="connsiteY205" fmla="*/ 588004 h 1166887"/>
                <a:gd name="connsiteX206" fmla="*/ 1173454 w 3024845"/>
                <a:gd name="connsiteY206" fmla="*/ 588004 h 1166887"/>
                <a:gd name="connsiteX207" fmla="*/ 1173454 w 3024845"/>
                <a:gd name="connsiteY207" fmla="*/ 618269 h 1166887"/>
                <a:gd name="connsiteX208" fmla="*/ 1175481 w 3024845"/>
                <a:gd name="connsiteY208" fmla="*/ 618269 h 1166887"/>
                <a:gd name="connsiteX209" fmla="*/ 1189668 w 3024845"/>
                <a:gd name="connsiteY209" fmla="*/ 618269 h 1166887"/>
                <a:gd name="connsiteX210" fmla="*/ 1189668 w 3024845"/>
                <a:gd name="connsiteY210" fmla="*/ 642048 h 1166887"/>
                <a:gd name="connsiteX211" fmla="*/ 1191695 w 3024845"/>
                <a:gd name="connsiteY211" fmla="*/ 643669 h 1166887"/>
                <a:gd name="connsiteX212" fmla="*/ 1191695 w 3024845"/>
                <a:gd name="connsiteY212" fmla="*/ 655019 h 1166887"/>
                <a:gd name="connsiteX213" fmla="*/ 1192455 w 3024845"/>
                <a:gd name="connsiteY213" fmla="*/ 655019 h 1166887"/>
                <a:gd name="connsiteX214" fmla="*/ 1197775 w 3024845"/>
                <a:gd name="connsiteY214" fmla="*/ 655019 h 1166887"/>
                <a:gd name="connsiteX215" fmla="*/ 1197775 w 3024845"/>
                <a:gd name="connsiteY215" fmla="*/ 678798 h 1166887"/>
                <a:gd name="connsiteX216" fmla="*/ 1199041 w 3024845"/>
                <a:gd name="connsiteY216" fmla="*/ 678798 h 1166887"/>
                <a:gd name="connsiteX217" fmla="*/ 1207908 w 3024845"/>
                <a:gd name="connsiteY217" fmla="*/ 678798 h 1166887"/>
                <a:gd name="connsiteX218" fmla="*/ 1209935 w 3024845"/>
                <a:gd name="connsiteY218" fmla="*/ 682852 h 1166887"/>
                <a:gd name="connsiteX219" fmla="*/ 1209935 w 3024845"/>
                <a:gd name="connsiteY219" fmla="*/ 696093 h 1166887"/>
                <a:gd name="connsiteX220" fmla="*/ 1211455 w 3024845"/>
                <a:gd name="connsiteY220" fmla="*/ 694201 h 1166887"/>
                <a:gd name="connsiteX221" fmla="*/ 1222095 w 3024845"/>
                <a:gd name="connsiteY221" fmla="*/ 680960 h 1166887"/>
                <a:gd name="connsiteX222" fmla="*/ 1250469 w 3024845"/>
                <a:gd name="connsiteY222" fmla="*/ 680960 h 1166887"/>
                <a:gd name="connsiteX223" fmla="*/ 1250469 w 3024845"/>
                <a:gd name="connsiteY223" fmla="*/ 767431 h 1166887"/>
                <a:gd name="connsiteX224" fmla="*/ 1251229 w 3024845"/>
                <a:gd name="connsiteY224" fmla="*/ 767431 h 1166887"/>
                <a:gd name="connsiteX225" fmla="*/ 1256549 w 3024845"/>
                <a:gd name="connsiteY225" fmla="*/ 767431 h 1166887"/>
                <a:gd name="connsiteX226" fmla="*/ 1257309 w 3024845"/>
                <a:gd name="connsiteY226" fmla="*/ 766080 h 1166887"/>
                <a:gd name="connsiteX227" fmla="*/ 1262629 w 3024845"/>
                <a:gd name="connsiteY227" fmla="*/ 756622 h 1166887"/>
                <a:gd name="connsiteX228" fmla="*/ 1262629 w 3024845"/>
                <a:gd name="connsiteY228" fmla="*/ 758514 h 1166887"/>
                <a:gd name="connsiteX229" fmla="*/ 1262629 w 3024845"/>
                <a:gd name="connsiteY229" fmla="*/ 771755 h 1166887"/>
                <a:gd name="connsiteX230" fmla="*/ 1266682 w 3024845"/>
                <a:gd name="connsiteY230" fmla="*/ 726358 h 1166887"/>
                <a:gd name="connsiteX231" fmla="*/ 1267442 w 3024845"/>
                <a:gd name="connsiteY231" fmla="*/ 726358 h 1166887"/>
                <a:gd name="connsiteX232" fmla="*/ 1272762 w 3024845"/>
                <a:gd name="connsiteY232" fmla="*/ 726358 h 1166887"/>
                <a:gd name="connsiteX233" fmla="*/ 1272762 w 3024845"/>
                <a:gd name="connsiteY233" fmla="*/ 661504 h 1166887"/>
                <a:gd name="connsiteX234" fmla="*/ 1273776 w 3024845"/>
                <a:gd name="connsiteY234" fmla="*/ 661504 h 1166887"/>
                <a:gd name="connsiteX235" fmla="*/ 1280869 w 3024845"/>
                <a:gd name="connsiteY235" fmla="*/ 661504 h 1166887"/>
                <a:gd name="connsiteX236" fmla="*/ 1293029 w 3024845"/>
                <a:gd name="connsiteY236" fmla="*/ 618269 h 1166887"/>
                <a:gd name="connsiteX237" fmla="*/ 1294296 w 3024845"/>
                <a:gd name="connsiteY237" fmla="*/ 618269 h 1166887"/>
                <a:gd name="connsiteX238" fmla="*/ 1303163 w 3024845"/>
                <a:gd name="connsiteY238" fmla="*/ 618269 h 1166887"/>
                <a:gd name="connsiteX239" fmla="*/ 1313296 w 3024845"/>
                <a:gd name="connsiteY239" fmla="*/ 661504 h 1166887"/>
                <a:gd name="connsiteX240" fmla="*/ 1314309 w 3024845"/>
                <a:gd name="connsiteY240" fmla="*/ 661504 h 1166887"/>
                <a:gd name="connsiteX241" fmla="*/ 1321403 w 3024845"/>
                <a:gd name="connsiteY241" fmla="*/ 661504 h 1166887"/>
                <a:gd name="connsiteX242" fmla="*/ 1321403 w 3024845"/>
                <a:gd name="connsiteY242" fmla="*/ 700416 h 1166887"/>
                <a:gd name="connsiteX243" fmla="*/ 1323176 w 3024845"/>
                <a:gd name="connsiteY243" fmla="*/ 700416 h 1166887"/>
                <a:gd name="connsiteX244" fmla="*/ 1335590 w 3024845"/>
                <a:gd name="connsiteY244" fmla="*/ 700416 h 1166887"/>
                <a:gd name="connsiteX245" fmla="*/ 1335590 w 3024845"/>
                <a:gd name="connsiteY245" fmla="*/ 702578 h 1166887"/>
                <a:gd name="connsiteX246" fmla="*/ 1335590 w 3024845"/>
                <a:gd name="connsiteY246" fmla="*/ 717710 h 1166887"/>
                <a:gd name="connsiteX247" fmla="*/ 1339643 w 3024845"/>
                <a:gd name="connsiteY247" fmla="*/ 715549 h 1166887"/>
                <a:gd name="connsiteX248" fmla="*/ 1339643 w 3024845"/>
                <a:gd name="connsiteY248" fmla="*/ 700416 h 1166887"/>
                <a:gd name="connsiteX249" fmla="*/ 1341163 w 3024845"/>
                <a:gd name="connsiteY249" fmla="*/ 700416 h 1166887"/>
                <a:gd name="connsiteX250" fmla="*/ 1351803 w 3024845"/>
                <a:gd name="connsiteY250" fmla="*/ 700416 h 1166887"/>
                <a:gd name="connsiteX251" fmla="*/ 1351803 w 3024845"/>
                <a:gd name="connsiteY251" fmla="*/ 702037 h 1166887"/>
                <a:gd name="connsiteX252" fmla="*/ 1351803 w 3024845"/>
                <a:gd name="connsiteY252" fmla="*/ 713387 h 1166887"/>
                <a:gd name="connsiteX253" fmla="*/ 1382204 w 3024845"/>
                <a:gd name="connsiteY253" fmla="*/ 713387 h 1166887"/>
                <a:gd name="connsiteX254" fmla="*/ 1382204 w 3024845"/>
                <a:gd name="connsiteY254" fmla="*/ 676637 h 1166887"/>
                <a:gd name="connsiteX255" fmla="*/ 1383470 w 3024845"/>
                <a:gd name="connsiteY255" fmla="*/ 676637 h 1166887"/>
                <a:gd name="connsiteX256" fmla="*/ 1392337 w 3024845"/>
                <a:gd name="connsiteY256" fmla="*/ 676637 h 1166887"/>
                <a:gd name="connsiteX257" fmla="*/ 1392337 w 3024845"/>
                <a:gd name="connsiteY257" fmla="*/ 698254 h 1166887"/>
                <a:gd name="connsiteX258" fmla="*/ 1394364 w 3024845"/>
                <a:gd name="connsiteY258" fmla="*/ 665828 h 1166887"/>
                <a:gd name="connsiteX259" fmla="*/ 1416657 w 3024845"/>
                <a:gd name="connsiteY259" fmla="*/ 665828 h 1166887"/>
                <a:gd name="connsiteX260" fmla="*/ 1416657 w 3024845"/>
                <a:gd name="connsiteY260" fmla="*/ 664206 h 1166887"/>
                <a:gd name="connsiteX261" fmla="*/ 1416657 w 3024845"/>
                <a:gd name="connsiteY261" fmla="*/ 652857 h 1166887"/>
                <a:gd name="connsiteX262" fmla="*/ 1417417 w 3024845"/>
                <a:gd name="connsiteY262" fmla="*/ 652857 h 1166887"/>
                <a:gd name="connsiteX263" fmla="*/ 1422737 w 3024845"/>
                <a:gd name="connsiteY263" fmla="*/ 652857 h 1166887"/>
                <a:gd name="connsiteX264" fmla="*/ 1422737 w 3024845"/>
                <a:gd name="connsiteY264" fmla="*/ 650966 h 1166887"/>
                <a:gd name="connsiteX265" fmla="*/ 1422737 w 3024845"/>
                <a:gd name="connsiteY265" fmla="*/ 637725 h 1166887"/>
                <a:gd name="connsiteX266" fmla="*/ 1426791 w 3024845"/>
                <a:gd name="connsiteY266" fmla="*/ 644210 h 1166887"/>
                <a:gd name="connsiteX267" fmla="*/ 1429071 w 3024845"/>
                <a:gd name="connsiteY267" fmla="*/ 644210 h 1166887"/>
                <a:gd name="connsiteX268" fmla="*/ 1445031 w 3024845"/>
                <a:gd name="connsiteY268" fmla="*/ 644210 h 1166887"/>
                <a:gd name="connsiteX269" fmla="*/ 1445031 w 3024845"/>
                <a:gd name="connsiteY269" fmla="*/ 643399 h 1166887"/>
                <a:gd name="connsiteX270" fmla="*/ 1445031 w 3024845"/>
                <a:gd name="connsiteY270" fmla="*/ 637725 h 1166887"/>
                <a:gd name="connsiteX271" fmla="*/ 1445791 w 3024845"/>
                <a:gd name="connsiteY271" fmla="*/ 637725 h 1166887"/>
                <a:gd name="connsiteX272" fmla="*/ 1451111 w 3024845"/>
                <a:gd name="connsiteY272" fmla="*/ 637725 h 1166887"/>
                <a:gd name="connsiteX273" fmla="*/ 1451111 w 3024845"/>
                <a:gd name="connsiteY273" fmla="*/ 639076 h 1166887"/>
                <a:gd name="connsiteX274" fmla="*/ 1451111 w 3024845"/>
                <a:gd name="connsiteY274" fmla="*/ 648534 h 1166887"/>
                <a:gd name="connsiteX275" fmla="*/ 1489618 w 3024845"/>
                <a:gd name="connsiteY275" fmla="*/ 648534 h 1166887"/>
                <a:gd name="connsiteX276" fmla="*/ 1489618 w 3024845"/>
                <a:gd name="connsiteY276" fmla="*/ 786887 h 1166887"/>
                <a:gd name="connsiteX277" fmla="*/ 1491138 w 3024845"/>
                <a:gd name="connsiteY277" fmla="*/ 786887 h 1166887"/>
                <a:gd name="connsiteX278" fmla="*/ 1501778 w 3024845"/>
                <a:gd name="connsiteY278" fmla="*/ 786887 h 1166887"/>
                <a:gd name="connsiteX279" fmla="*/ 1501778 w 3024845"/>
                <a:gd name="connsiteY279" fmla="*/ 773917 h 1166887"/>
                <a:gd name="connsiteX280" fmla="*/ 1505832 w 3024845"/>
                <a:gd name="connsiteY280" fmla="*/ 773917 h 1166887"/>
                <a:gd name="connsiteX281" fmla="*/ 1505832 w 3024845"/>
                <a:gd name="connsiteY281" fmla="*/ 786887 h 1166887"/>
                <a:gd name="connsiteX282" fmla="*/ 1536232 w 3024845"/>
                <a:gd name="connsiteY282" fmla="*/ 786887 h 1166887"/>
                <a:gd name="connsiteX283" fmla="*/ 1536232 w 3024845"/>
                <a:gd name="connsiteY283" fmla="*/ 756622 h 1166887"/>
                <a:gd name="connsiteX284" fmla="*/ 1548392 w 3024845"/>
                <a:gd name="connsiteY284" fmla="*/ 756622 h 1166887"/>
                <a:gd name="connsiteX285" fmla="*/ 1560552 w 3024845"/>
                <a:gd name="connsiteY285" fmla="*/ 754461 h 1166887"/>
                <a:gd name="connsiteX286" fmla="*/ 1564606 w 3024845"/>
                <a:gd name="connsiteY286" fmla="*/ 756622 h 1166887"/>
                <a:gd name="connsiteX287" fmla="*/ 1574739 w 3024845"/>
                <a:gd name="connsiteY287" fmla="*/ 756622 h 1166887"/>
                <a:gd name="connsiteX288" fmla="*/ 1574739 w 3024845"/>
                <a:gd name="connsiteY288" fmla="*/ 786887 h 1166887"/>
                <a:gd name="connsiteX289" fmla="*/ 1582846 w 3024845"/>
                <a:gd name="connsiteY289" fmla="*/ 786887 h 1166887"/>
                <a:gd name="connsiteX290" fmla="*/ 1582846 w 3024845"/>
                <a:gd name="connsiteY290" fmla="*/ 804182 h 1166887"/>
                <a:gd name="connsiteX291" fmla="*/ 1592182 w 3024845"/>
                <a:gd name="connsiteY291" fmla="*/ 805087 h 1166887"/>
                <a:gd name="connsiteX292" fmla="*/ 1605140 w 3024845"/>
                <a:gd name="connsiteY292" fmla="*/ 805087 h 1166887"/>
                <a:gd name="connsiteX293" fmla="*/ 1605140 w 3024845"/>
                <a:gd name="connsiteY293" fmla="*/ 789049 h 1166887"/>
                <a:gd name="connsiteX294" fmla="*/ 1673096 w 3024845"/>
                <a:gd name="connsiteY294" fmla="*/ 789049 h 1166887"/>
                <a:gd name="connsiteX295" fmla="*/ 1673096 w 3024845"/>
                <a:gd name="connsiteY295" fmla="*/ 703796 h 1166887"/>
                <a:gd name="connsiteX296" fmla="*/ 1745104 w 3024845"/>
                <a:gd name="connsiteY296" fmla="*/ 703796 h 1166887"/>
                <a:gd name="connsiteX297" fmla="*/ 1745104 w 3024845"/>
                <a:gd name="connsiteY297" fmla="*/ 782564 h 1166887"/>
                <a:gd name="connsiteX298" fmla="*/ 1747008 w 3024845"/>
                <a:gd name="connsiteY298" fmla="*/ 782564 h 1166887"/>
                <a:gd name="connsiteX299" fmla="*/ 1748250 w 3024845"/>
                <a:gd name="connsiteY299" fmla="*/ 805087 h 1166887"/>
                <a:gd name="connsiteX300" fmla="*/ 1757926 w 3024845"/>
                <a:gd name="connsiteY300" fmla="*/ 805087 h 1166887"/>
                <a:gd name="connsiteX301" fmla="*/ 1759168 w 3024845"/>
                <a:gd name="connsiteY301" fmla="*/ 782564 h 1166887"/>
                <a:gd name="connsiteX302" fmla="*/ 1765248 w 3024845"/>
                <a:gd name="connsiteY302" fmla="*/ 782564 h 1166887"/>
                <a:gd name="connsiteX303" fmla="*/ 1766490 w 3024845"/>
                <a:gd name="connsiteY303" fmla="*/ 805087 h 1166887"/>
                <a:gd name="connsiteX304" fmla="*/ 1817112 w 3024845"/>
                <a:gd name="connsiteY304" fmla="*/ 805087 h 1166887"/>
                <a:gd name="connsiteX305" fmla="*/ 1817112 w 3024845"/>
                <a:gd name="connsiteY305" fmla="*/ 642059 h 1166887"/>
                <a:gd name="connsiteX306" fmla="*/ 2014439 w 3024845"/>
                <a:gd name="connsiteY306" fmla="*/ 642059 h 1166887"/>
                <a:gd name="connsiteX307" fmla="*/ 2014439 w 3024845"/>
                <a:gd name="connsiteY307" fmla="*/ 805087 h 1166887"/>
                <a:gd name="connsiteX308" fmla="*/ 2033136 w 3024845"/>
                <a:gd name="connsiteY308" fmla="*/ 805087 h 1166887"/>
                <a:gd name="connsiteX309" fmla="*/ 2033136 w 3024845"/>
                <a:gd name="connsiteY309" fmla="*/ 722394 h 1166887"/>
                <a:gd name="connsiteX310" fmla="*/ 2128256 w 3024845"/>
                <a:gd name="connsiteY310" fmla="*/ 722394 h 1166887"/>
                <a:gd name="connsiteX311" fmla="*/ 2140186 w 3024845"/>
                <a:gd name="connsiteY311" fmla="*/ 404253 h 1166887"/>
                <a:gd name="connsiteX312" fmla="*/ 2128026 w 3024845"/>
                <a:gd name="connsiteY312" fmla="*/ 382635 h 1166887"/>
                <a:gd name="connsiteX313" fmla="*/ 2121946 w 3024845"/>
                <a:gd name="connsiteY313" fmla="*/ 378311 h 1166887"/>
                <a:gd name="connsiteX314" fmla="*/ 2130053 w 3024845"/>
                <a:gd name="connsiteY314" fmla="*/ 354532 h 1166887"/>
                <a:gd name="connsiteX315" fmla="*/ 2130053 w 3024845"/>
                <a:gd name="connsiteY315" fmla="*/ 337238 h 1166887"/>
                <a:gd name="connsiteX316" fmla="*/ 2144240 w 3024845"/>
                <a:gd name="connsiteY316" fmla="*/ 337238 h 1166887"/>
                <a:gd name="connsiteX317" fmla="*/ 2144240 w 3024845"/>
                <a:gd name="connsiteY317" fmla="*/ 315620 h 1166887"/>
                <a:gd name="connsiteX318" fmla="*/ 2146266 w 3024845"/>
                <a:gd name="connsiteY318" fmla="*/ 311296 h 1166887"/>
                <a:gd name="connsiteX319" fmla="*/ 2146266 w 3024845"/>
                <a:gd name="connsiteY319" fmla="*/ 233472 h 1166887"/>
                <a:gd name="connsiteX320" fmla="*/ 2144240 w 3024845"/>
                <a:gd name="connsiteY320" fmla="*/ 226987 h 1166887"/>
                <a:gd name="connsiteX321" fmla="*/ 2150320 w 3024845"/>
                <a:gd name="connsiteY321" fmla="*/ 220501 h 1166887"/>
                <a:gd name="connsiteX322" fmla="*/ 2150320 w 3024845"/>
                <a:gd name="connsiteY322" fmla="*/ 162133 h 1166887"/>
                <a:gd name="connsiteX323" fmla="*/ 2152346 w 3024845"/>
                <a:gd name="connsiteY323" fmla="*/ 157810 h 1166887"/>
                <a:gd name="connsiteX324" fmla="*/ 2152346 w 3024845"/>
                <a:gd name="connsiteY324" fmla="*/ 101604 h 1166887"/>
                <a:gd name="connsiteX325" fmla="*/ 2154373 w 3024845"/>
                <a:gd name="connsiteY325" fmla="*/ 82148 h 1166887"/>
                <a:gd name="connsiteX326" fmla="*/ 2158427 w 3024845"/>
                <a:gd name="connsiteY326" fmla="*/ 99442 h 1166887"/>
                <a:gd name="connsiteX327" fmla="*/ 2160453 w 3024845"/>
                <a:gd name="connsiteY327" fmla="*/ 157810 h 1166887"/>
                <a:gd name="connsiteX328" fmla="*/ 2162480 w 3024845"/>
                <a:gd name="connsiteY328" fmla="*/ 220501 h 1166887"/>
                <a:gd name="connsiteX329" fmla="*/ 2168560 w 3024845"/>
                <a:gd name="connsiteY329" fmla="*/ 226987 h 1166887"/>
                <a:gd name="connsiteX330" fmla="*/ 2166533 w 3024845"/>
                <a:gd name="connsiteY330" fmla="*/ 233472 h 1166887"/>
                <a:gd name="connsiteX331" fmla="*/ 2166533 w 3024845"/>
                <a:gd name="connsiteY331" fmla="*/ 311296 h 1166887"/>
                <a:gd name="connsiteX332" fmla="*/ 2168560 w 3024845"/>
                <a:gd name="connsiteY332" fmla="*/ 315620 h 1166887"/>
                <a:gd name="connsiteX333" fmla="*/ 2168560 w 3024845"/>
                <a:gd name="connsiteY333" fmla="*/ 337238 h 1166887"/>
                <a:gd name="connsiteX334" fmla="*/ 2182747 w 3024845"/>
                <a:gd name="connsiteY334" fmla="*/ 337238 h 1166887"/>
                <a:gd name="connsiteX335" fmla="*/ 2182747 w 3024845"/>
                <a:gd name="connsiteY335" fmla="*/ 354532 h 1166887"/>
                <a:gd name="connsiteX336" fmla="*/ 2190854 w 3024845"/>
                <a:gd name="connsiteY336" fmla="*/ 378311 h 1166887"/>
                <a:gd name="connsiteX337" fmla="*/ 2184774 w 3024845"/>
                <a:gd name="connsiteY337" fmla="*/ 382635 h 1166887"/>
                <a:gd name="connsiteX338" fmla="*/ 2172613 w 3024845"/>
                <a:gd name="connsiteY338" fmla="*/ 404253 h 1166887"/>
                <a:gd name="connsiteX339" fmla="*/ 2180720 w 3024845"/>
                <a:gd name="connsiteY339" fmla="*/ 657181 h 1166887"/>
                <a:gd name="connsiteX340" fmla="*/ 2245574 w 3024845"/>
                <a:gd name="connsiteY340" fmla="*/ 657181 h 1166887"/>
                <a:gd name="connsiteX341" fmla="*/ 2245574 w 3024845"/>
                <a:gd name="connsiteY341" fmla="*/ 732843 h 1166887"/>
                <a:gd name="connsiteX342" fmla="*/ 2253681 w 3024845"/>
                <a:gd name="connsiteY342" fmla="*/ 732843 h 1166887"/>
                <a:gd name="connsiteX343" fmla="*/ 2255708 w 3024845"/>
                <a:gd name="connsiteY343" fmla="*/ 726358 h 1166887"/>
                <a:gd name="connsiteX344" fmla="*/ 2261788 w 3024845"/>
                <a:gd name="connsiteY344" fmla="*/ 726358 h 1166887"/>
                <a:gd name="connsiteX345" fmla="*/ 2263815 w 3024845"/>
                <a:gd name="connsiteY345" fmla="*/ 735005 h 1166887"/>
                <a:gd name="connsiteX346" fmla="*/ 2275975 w 3024845"/>
                <a:gd name="connsiteY346" fmla="*/ 735005 h 1166887"/>
                <a:gd name="connsiteX347" fmla="*/ 2275975 w 3024845"/>
                <a:gd name="connsiteY347" fmla="*/ 728519 h 1166887"/>
                <a:gd name="connsiteX348" fmla="*/ 2298268 w 3024845"/>
                <a:gd name="connsiteY348" fmla="*/ 728519 h 1166887"/>
                <a:gd name="connsiteX349" fmla="*/ 2298268 w 3024845"/>
                <a:gd name="connsiteY349" fmla="*/ 735005 h 1166887"/>
                <a:gd name="connsiteX350" fmla="*/ 2318535 w 3024845"/>
                <a:gd name="connsiteY350" fmla="*/ 735005 h 1166887"/>
                <a:gd name="connsiteX351" fmla="*/ 2318535 w 3024845"/>
                <a:gd name="connsiteY351" fmla="*/ 780402 h 1166887"/>
                <a:gd name="connsiteX352" fmla="*/ 2332722 w 3024845"/>
                <a:gd name="connsiteY352" fmla="*/ 780402 h 1166887"/>
                <a:gd name="connsiteX353" fmla="*/ 2332722 w 3024845"/>
                <a:gd name="connsiteY353" fmla="*/ 767431 h 1166887"/>
                <a:gd name="connsiteX354" fmla="*/ 2348936 w 3024845"/>
                <a:gd name="connsiteY354" fmla="*/ 767431 h 1166887"/>
                <a:gd name="connsiteX355" fmla="*/ 2348936 w 3024845"/>
                <a:gd name="connsiteY355" fmla="*/ 588004 h 1166887"/>
                <a:gd name="connsiteX356" fmla="*/ 2355016 w 3024845"/>
                <a:gd name="connsiteY356" fmla="*/ 581518 h 1166887"/>
                <a:gd name="connsiteX357" fmla="*/ 2427977 w 3024845"/>
                <a:gd name="connsiteY357" fmla="*/ 581518 h 1166887"/>
                <a:gd name="connsiteX358" fmla="*/ 2427977 w 3024845"/>
                <a:gd name="connsiteY358" fmla="*/ 590166 h 1166887"/>
                <a:gd name="connsiteX359" fmla="*/ 2438110 w 3024845"/>
                <a:gd name="connsiteY359" fmla="*/ 590166 h 1166887"/>
                <a:gd name="connsiteX360" fmla="*/ 2438110 w 3024845"/>
                <a:gd name="connsiteY360" fmla="*/ 704740 h 1166887"/>
                <a:gd name="connsiteX361" fmla="*/ 2460404 w 3024845"/>
                <a:gd name="connsiteY361" fmla="*/ 704740 h 1166887"/>
                <a:gd name="connsiteX362" fmla="*/ 2460404 w 3024845"/>
                <a:gd name="connsiteY362" fmla="*/ 637725 h 1166887"/>
                <a:gd name="connsiteX363" fmla="*/ 2486751 w 3024845"/>
                <a:gd name="connsiteY363" fmla="*/ 637725 h 1166887"/>
                <a:gd name="connsiteX364" fmla="*/ 2490804 w 3024845"/>
                <a:gd name="connsiteY364" fmla="*/ 633401 h 1166887"/>
                <a:gd name="connsiteX365" fmla="*/ 2498911 w 3024845"/>
                <a:gd name="connsiteY365" fmla="*/ 633401 h 1166887"/>
                <a:gd name="connsiteX366" fmla="*/ 2502964 w 3024845"/>
                <a:gd name="connsiteY366" fmla="*/ 637725 h 1166887"/>
                <a:gd name="connsiteX367" fmla="*/ 2525258 w 3024845"/>
                <a:gd name="connsiteY367" fmla="*/ 637725 h 1166887"/>
                <a:gd name="connsiteX368" fmla="*/ 2525258 w 3024845"/>
                <a:gd name="connsiteY368" fmla="*/ 520989 h 1166887"/>
                <a:gd name="connsiteX369" fmla="*/ 2582005 w 3024845"/>
                <a:gd name="connsiteY369" fmla="*/ 510180 h 1166887"/>
                <a:gd name="connsiteX370" fmla="*/ 2582005 w 3024845"/>
                <a:gd name="connsiteY370" fmla="*/ 511261 h 1166887"/>
                <a:gd name="connsiteX371" fmla="*/ 2582005 w 3024845"/>
                <a:gd name="connsiteY371" fmla="*/ 518827 h 1166887"/>
                <a:gd name="connsiteX372" fmla="*/ 2608352 w 3024845"/>
                <a:gd name="connsiteY372" fmla="*/ 518827 h 1166887"/>
                <a:gd name="connsiteX373" fmla="*/ 2608352 w 3024845"/>
                <a:gd name="connsiteY373" fmla="*/ 773917 h 1166887"/>
                <a:gd name="connsiteX374" fmla="*/ 2630646 w 3024845"/>
                <a:gd name="connsiteY374" fmla="*/ 773917 h 1166887"/>
                <a:gd name="connsiteX375" fmla="*/ 2630646 w 3024845"/>
                <a:gd name="connsiteY375" fmla="*/ 769593 h 1166887"/>
                <a:gd name="connsiteX376" fmla="*/ 2642806 w 3024845"/>
                <a:gd name="connsiteY376" fmla="*/ 769593 h 1166887"/>
                <a:gd name="connsiteX377" fmla="*/ 2642806 w 3024845"/>
                <a:gd name="connsiteY377" fmla="*/ 773917 h 1166887"/>
                <a:gd name="connsiteX378" fmla="*/ 2667126 w 3024845"/>
                <a:gd name="connsiteY378" fmla="*/ 773917 h 1166887"/>
                <a:gd name="connsiteX379" fmla="*/ 2667126 w 3024845"/>
                <a:gd name="connsiteY379" fmla="*/ 760946 h 1166887"/>
                <a:gd name="connsiteX380" fmla="*/ 2695500 w 3024845"/>
                <a:gd name="connsiteY380" fmla="*/ 760946 h 1166887"/>
                <a:gd name="connsiteX381" fmla="*/ 2707660 w 3024845"/>
                <a:gd name="connsiteY381" fmla="*/ 756622 h 1166887"/>
                <a:gd name="connsiteX382" fmla="*/ 2727927 w 3024845"/>
                <a:gd name="connsiteY382" fmla="*/ 760946 h 1166887"/>
                <a:gd name="connsiteX383" fmla="*/ 2727927 w 3024845"/>
                <a:gd name="connsiteY383" fmla="*/ 743652 h 1166887"/>
                <a:gd name="connsiteX384" fmla="*/ 2736034 w 3024845"/>
                <a:gd name="connsiteY384" fmla="*/ 743652 h 1166887"/>
                <a:gd name="connsiteX385" fmla="*/ 2736034 w 3024845"/>
                <a:gd name="connsiteY385" fmla="*/ 730681 h 1166887"/>
                <a:gd name="connsiteX386" fmla="*/ 2792781 w 3024845"/>
                <a:gd name="connsiteY386" fmla="*/ 730681 h 1166887"/>
                <a:gd name="connsiteX387" fmla="*/ 2792781 w 3024845"/>
                <a:gd name="connsiteY387" fmla="*/ 700416 h 1166887"/>
                <a:gd name="connsiteX388" fmla="*/ 2811021 w 3024845"/>
                <a:gd name="connsiteY388" fmla="*/ 700416 h 1166887"/>
                <a:gd name="connsiteX389" fmla="*/ 2811021 w 3024845"/>
                <a:gd name="connsiteY389" fmla="*/ 693931 h 1166887"/>
                <a:gd name="connsiteX390" fmla="*/ 2823181 w 3024845"/>
                <a:gd name="connsiteY390" fmla="*/ 693931 h 1166887"/>
                <a:gd name="connsiteX391" fmla="*/ 2823181 w 3024845"/>
                <a:gd name="connsiteY391" fmla="*/ 700416 h 1166887"/>
                <a:gd name="connsiteX392" fmla="*/ 2839395 w 3024845"/>
                <a:gd name="connsiteY392" fmla="*/ 700416 h 1166887"/>
                <a:gd name="connsiteX393" fmla="*/ 2839395 w 3024845"/>
                <a:gd name="connsiteY393" fmla="*/ 750137 h 1166887"/>
                <a:gd name="connsiteX394" fmla="*/ 2871822 w 3024845"/>
                <a:gd name="connsiteY394" fmla="*/ 750137 h 1166887"/>
                <a:gd name="connsiteX395" fmla="*/ 2871822 w 3024845"/>
                <a:gd name="connsiteY395" fmla="*/ 724196 h 1166887"/>
                <a:gd name="connsiteX396" fmla="*/ 2910329 w 3024845"/>
                <a:gd name="connsiteY396" fmla="*/ 724196 h 1166887"/>
                <a:gd name="connsiteX397" fmla="*/ 2910329 w 3024845"/>
                <a:gd name="connsiteY397" fmla="*/ 693931 h 1166887"/>
                <a:gd name="connsiteX398" fmla="*/ 2958970 w 3024845"/>
                <a:gd name="connsiteY398" fmla="*/ 693931 h 1166887"/>
                <a:gd name="connsiteX399" fmla="*/ 2958970 w 3024845"/>
                <a:gd name="connsiteY399" fmla="*/ 805087 h 1166887"/>
                <a:gd name="connsiteX400" fmla="*/ 2958970 w 3024845"/>
                <a:gd name="connsiteY400" fmla="*/ 818866 h 1166887"/>
                <a:gd name="connsiteX401" fmla="*/ 3024845 w 3024845"/>
                <a:gd name="connsiteY401" fmla="*/ 818866 h 1166887"/>
                <a:gd name="connsiteX402" fmla="*/ 3024845 w 3024845"/>
                <a:gd name="connsiteY402" fmla="*/ 1160647 h 1166887"/>
                <a:gd name="connsiteX403" fmla="*/ 145862 w 3024845"/>
                <a:gd name="connsiteY403" fmla="*/ 1160647 h 1166887"/>
                <a:gd name="connsiteX404" fmla="*/ 2054 w 3024845"/>
                <a:gd name="connsiteY404" fmla="*/ 1166887 h 1166887"/>
                <a:gd name="connsiteX405" fmla="*/ 0 w 3024845"/>
                <a:gd name="connsiteY405" fmla="*/ 724196 h 1166887"/>
                <a:gd name="connsiteX406" fmla="*/ 20267 w 3024845"/>
                <a:gd name="connsiteY406" fmla="*/ 724196 h 1166887"/>
                <a:gd name="connsiteX407" fmla="*/ 20774 w 3024845"/>
                <a:gd name="connsiteY407" fmla="*/ 723115 h 1166887"/>
                <a:gd name="connsiteX408" fmla="*/ 24320 w 3024845"/>
                <a:gd name="connsiteY408" fmla="*/ 715549 h 1166887"/>
                <a:gd name="connsiteX409" fmla="*/ 26094 w 3024845"/>
                <a:gd name="connsiteY409" fmla="*/ 715819 h 1166887"/>
                <a:gd name="connsiteX410" fmla="*/ 38507 w 3024845"/>
                <a:gd name="connsiteY410" fmla="*/ 717710 h 1166887"/>
                <a:gd name="connsiteX411" fmla="*/ 39014 w 3024845"/>
                <a:gd name="connsiteY411" fmla="*/ 719062 h 1166887"/>
                <a:gd name="connsiteX412" fmla="*/ 42560 w 3024845"/>
                <a:gd name="connsiteY412" fmla="*/ 728519 h 1166887"/>
                <a:gd name="connsiteX413" fmla="*/ 68907 w 3024845"/>
                <a:gd name="connsiteY413" fmla="*/ 730681 h 1166887"/>
                <a:gd name="connsiteX414" fmla="*/ 68907 w 3024845"/>
                <a:gd name="connsiteY414" fmla="*/ 607460 h 1166887"/>
                <a:gd name="connsiteX415" fmla="*/ 70934 w 3024845"/>
                <a:gd name="connsiteY415" fmla="*/ 607460 h 1166887"/>
                <a:gd name="connsiteX416" fmla="*/ 85121 w 3024845"/>
                <a:gd name="connsiteY416" fmla="*/ 607460 h 1166887"/>
                <a:gd name="connsiteX417" fmla="*/ 85121 w 3024845"/>
                <a:gd name="connsiteY417" fmla="*/ 471268 h 1166887"/>
                <a:gd name="connsiteX418" fmla="*/ 86894 w 3024845"/>
                <a:gd name="connsiteY418" fmla="*/ 471268 h 1166887"/>
                <a:gd name="connsiteX419" fmla="*/ 99308 w 3024845"/>
                <a:gd name="connsiteY419" fmla="*/ 471268 h 1166887"/>
                <a:gd name="connsiteX420" fmla="*/ 99308 w 3024845"/>
                <a:gd name="connsiteY420" fmla="*/ 356694 h 1166887"/>
                <a:gd name="connsiteX421" fmla="*/ 103361 w 3024845"/>
                <a:gd name="connsiteY421" fmla="*/ 328590 h 1166887"/>
                <a:gd name="connsiteX422" fmla="*/ 105388 w 3024845"/>
                <a:gd name="connsiteY422" fmla="*/ 328590 h 1166887"/>
                <a:gd name="connsiteX423" fmla="*/ 119575 w 3024845"/>
                <a:gd name="connsiteY423" fmla="*/ 328590 h 1166887"/>
                <a:gd name="connsiteX424" fmla="*/ 156055 w 3024845"/>
                <a:gd name="connsiteY424" fmla="*/ 246443 h 1166887"/>
                <a:gd name="connsiteX425" fmla="*/ 160109 w 3024845"/>
                <a:gd name="connsiteY425" fmla="*/ 0 h 116688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56055 w 3024845"/>
                <a:gd name="connsiteY0" fmla="*/ 164295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423" fmla="*/ 156055 w 3024845"/>
                <a:gd name="connsiteY423" fmla="*/ 164295 h 1078499"/>
                <a:gd name="connsiteX0" fmla="*/ 119575 w 3024845"/>
                <a:gd name="connsiteY0" fmla="*/ 246442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58427 w 3024845"/>
                <a:gd name="connsiteY325" fmla="*/ 17294 h 1078499"/>
                <a:gd name="connsiteX326" fmla="*/ 2160453 w 3024845"/>
                <a:gd name="connsiteY326" fmla="*/ 75662 h 1078499"/>
                <a:gd name="connsiteX327" fmla="*/ 2162480 w 3024845"/>
                <a:gd name="connsiteY327" fmla="*/ 138353 h 1078499"/>
                <a:gd name="connsiteX328" fmla="*/ 2168560 w 3024845"/>
                <a:gd name="connsiteY328" fmla="*/ 144839 h 1078499"/>
                <a:gd name="connsiteX329" fmla="*/ 2166533 w 3024845"/>
                <a:gd name="connsiteY329" fmla="*/ 151324 h 1078499"/>
                <a:gd name="connsiteX330" fmla="*/ 2166533 w 3024845"/>
                <a:gd name="connsiteY330" fmla="*/ 229148 h 1078499"/>
                <a:gd name="connsiteX331" fmla="*/ 2168560 w 3024845"/>
                <a:gd name="connsiteY331" fmla="*/ 233472 h 1078499"/>
                <a:gd name="connsiteX332" fmla="*/ 2168560 w 3024845"/>
                <a:gd name="connsiteY332" fmla="*/ 255090 h 1078499"/>
                <a:gd name="connsiteX333" fmla="*/ 2182747 w 3024845"/>
                <a:gd name="connsiteY333" fmla="*/ 255090 h 1078499"/>
                <a:gd name="connsiteX334" fmla="*/ 2182747 w 3024845"/>
                <a:gd name="connsiteY334" fmla="*/ 272384 h 1078499"/>
                <a:gd name="connsiteX335" fmla="*/ 2190854 w 3024845"/>
                <a:gd name="connsiteY335" fmla="*/ 296163 h 1078499"/>
                <a:gd name="connsiteX336" fmla="*/ 2184774 w 3024845"/>
                <a:gd name="connsiteY336" fmla="*/ 300487 h 1078499"/>
                <a:gd name="connsiteX337" fmla="*/ 2172613 w 3024845"/>
                <a:gd name="connsiteY337" fmla="*/ 322105 h 1078499"/>
                <a:gd name="connsiteX338" fmla="*/ 2180720 w 3024845"/>
                <a:gd name="connsiteY338" fmla="*/ 575033 h 1078499"/>
                <a:gd name="connsiteX339" fmla="*/ 2245574 w 3024845"/>
                <a:gd name="connsiteY339" fmla="*/ 575033 h 1078499"/>
                <a:gd name="connsiteX340" fmla="*/ 2245574 w 3024845"/>
                <a:gd name="connsiteY340" fmla="*/ 650695 h 1078499"/>
                <a:gd name="connsiteX341" fmla="*/ 2253681 w 3024845"/>
                <a:gd name="connsiteY341" fmla="*/ 650695 h 1078499"/>
                <a:gd name="connsiteX342" fmla="*/ 2255708 w 3024845"/>
                <a:gd name="connsiteY342" fmla="*/ 644210 h 1078499"/>
                <a:gd name="connsiteX343" fmla="*/ 2261788 w 3024845"/>
                <a:gd name="connsiteY343" fmla="*/ 644210 h 1078499"/>
                <a:gd name="connsiteX344" fmla="*/ 2263815 w 3024845"/>
                <a:gd name="connsiteY344" fmla="*/ 652857 h 1078499"/>
                <a:gd name="connsiteX345" fmla="*/ 2275975 w 3024845"/>
                <a:gd name="connsiteY345" fmla="*/ 652857 h 1078499"/>
                <a:gd name="connsiteX346" fmla="*/ 2275975 w 3024845"/>
                <a:gd name="connsiteY346" fmla="*/ 646371 h 1078499"/>
                <a:gd name="connsiteX347" fmla="*/ 2298268 w 3024845"/>
                <a:gd name="connsiteY347" fmla="*/ 646371 h 1078499"/>
                <a:gd name="connsiteX348" fmla="*/ 2298268 w 3024845"/>
                <a:gd name="connsiteY348" fmla="*/ 652857 h 1078499"/>
                <a:gd name="connsiteX349" fmla="*/ 2318535 w 3024845"/>
                <a:gd name="connsiteY349" fmla="*/ 652857 h 1078499"/>
                <a:gd name="connsiteX350" fmla="*/ 2318535 w 3024845"/>
                <a:gd name="connsiteY350" fmla="*/ 698254 h 1078499"/>
                <a:gd name="connsiteX351" fmla="*/ 2332722 w 3024845"/>
                <a:gd name="connsiteY351" fmla="*/ 698254 h 1078499"/>
                <a:gd name="connsiteX352" fmla="*/ 2332722 w 3024845"/>
                <a:gd name="connsiteY352" fmla="*/ 685283 h 1078499"/>
                <a:gd name="connsiteX353" fmla="*/ 2348936 w 3024845"/>
                <a:gd name="connsiteY353" fmla="*/ 685283 h 1078499"/>
                <a:gd name="connsiteX354" fmla="*/ 2348936 w 3024845"/>
                <a:gd name="connsiteY354" fmla="*/ 505856 h 1078499"/>
                <a:gd name="connsiteX355" fmla="*/ 2355016 w 3024845"/>
                <a:gd name="connsiteY355" fmla="*/ 499370 h 1078499"/>
                <a:gd name="connsiteX356" fmla="*/ 2427977 w 3024845"/>
                <a:gd name="connsiteY356" fmla="*/ 499370 h 1078499"/>
                <a:gd name="connsiteX357" fmla="*/ 2427977 w 3024845"/>
                <a:gd name="connsiteY357" fmla="*/ 508018 h 1078499"/>
                <a:gd name="connsiteX358" fmla="*/ 2438110 w 3024845"/>
                <a:gd name="connsiteY358" fmla="*/ 508018 h 1078499"/>
                <a:gd name="connsiteX359" fmla="*/ 2438110 w 3024845"/>
                <a:gd name="connsiteY359" fmla="*/ 622592 h 1078499"/>
                <a:gd name="connsiteX360" fmla="*/ 2460404 w 3024845"/>
                <a:gd name="connsiteY360" fmla="*/ 622592 h 1078499"/>
                <a:gd name="connsiteX361" fmla="*/ 2460404 w 3024845"/>
                <a:gd name="connsiteY361" fmla="*/ 555577 h 1078499"/>
                <a:gd name="connsiteX362" fmla="*/ 2486751 w 3024845"/>
                <a:gd name="connsiteY362" fmla="*/ 555577 h 1078499"/>
                <a:gd name="connsiteX363" fmla="*/ 2490804 w 3024845"/>
                <a:gd name="connsiteY363" fmla="*/ 551253 h 1078499"/>
                <a:gd name="connsiteX364" fmla="*/ 2498911 w 3024845"/>
                <a:gd name="connsiteY364" fmla="*/ 551253 h 1078499"/>
                <a:gd name="connsiteX365" fmla="*/ 2502964 w 3024845"/>
                <a:gd name="connsiteY365" fmla="*/ 555577 h 1078499"/>
                <a:gd name="connsiteX366" fmla="*/ 2525258 w 3024845"/>
                <a:gd name="connsiteY366" fmla="*/ 555577 h 1078499"/>
                <a:gd name="connsiteX367" fmla="*/ 2525258 w 3024845"/>
                <a:gd name="connsiteY367" fmla="*/ 438841 h 1078499"/>
                <a:gd name="connsiteX368" fmla="*/ 2582005 w 3024845"/>
                <a:gd name="connsiteY368" fmla="*/ 428032 h 1078499"/>
                <a:gd name="connsiteX369" fmla="*/ 2582005 w 3024845"/>
                <a:gd name="connsiteY369" fmla="*/ 429113 h 1078499"/>
                <a:gd name="connsiteX370" fmla="*/ 2582005 w 3024845"/>
                <a:gd name="connsiteY370" fmla="*/ 436679 h 1078499"/>
                <a:gd name="connsiteX371" fmla="*/ 2608352 w 3024845"/>
                <a:gd name="connsiteY371" fmla="*/ 436679 h 1078499"/>
                <a:gd name="connsiteX372" fmla="*/ 2608352 w 3024845"/>
                <a:gd name="connsiteY372" fmla="*/ 691769 h 1078499"/>
                <a:gd name="connsiteX373" fmla="*/ 2630646 w 3024845"/>
                <a:gd name="connsiteY373" fmla="*/ 691769 h 1078499"/>
                <a:gd name="connsiteX374" fmla="*/ 2630646 w 3024845"/>
                <a:gd name="connsiteY374" fmla="*/ 687445 h 1078499"/>
                <a:gd name="connsiteX375" fmla="*/ 2642806 w 3024845"/>
                <a:gd name="connsiteY375" fmla="*/ 687445 h 1078499"/>
                <a:gd name="connsiteX376" fmla="*/ 2642806 w 3024845"/>
                <a:gd name="connsiteY376" fmla="*/ 691769 h 1078499"/>
                <a:gd name="connsiteX377" fmla="*/ 2667126 w 3024845"/>
                <a:gd name="connsiteY377" fmla="*/ 691769 h 1078499"/>
                <a:gd name="connsiteX378" fmla="*/ 2667126 w 3024845"/>
                <a:gd name="connsiteY378" fmla="*/ 678798 h 1078499"/>
                <a:gd name="connsiteX379" fmla="*/ 2695500 w 3024845"/>
                <a:gd name="connsiteY379" fmla="*/ 678798 h 1078499"/>
                <a:gd name="connsiteX380" fmla="*/ 2707660 w 3024845"/>
                <a:gd name="connsiteY380" fmla="*/ 674474 h 1078499"/>
                <a:gd name="connsiteX381" fmla="*/ 2727927 w 3024845"/>
                <a:gd name="connsiteY381" fmla="*/ 678798 h 1078499"/>
                <a:gd name="connsiteX382" fmla="*/ 2727927 w 3024845"/>
                <a:gd name="connsiteY382" fmla="*/ 661504 h 1078499"/>
                <a:gd name="connsiteX383" fmla="*/ 2736034 w 3024845"/>
                <a:gd name="connsiteY383" fmla="*/ 661504 h 1078499"/>
                <a:gd name="connsiteX384" fmla="*/ 2736034 w 3024845"/>
                <a:gd name="connsiteY384" fmla="*/ 648533 h 1078499"/>
                <a:gd name="connsiteX385" fmla="*/ 2792781 w 3024845"/>
                <a:gd name="connsiteY385" fmla="*/ 648533 h 1078499"/>
                <a:gd name="connsiteX386" fmla="*/ 2792781 w 3024845"/>
                <a:gd name="connsiteY386" fmla="*/ 618268 h 1078499"/>
                <a:gd name="connsiteX387" fmla="*/ 2811021 w 3024845"/>
                <a:gd name="connsiteY387" fmla="*/ 618268 h 1078499"/>
                <a:gd name="connsiteX388" fmla="*/ 2811021 w 3024845"/>
                <a:gd name="connsiteY388" fmla="*/ 611783 h 1078499"/>
                <a:gd name="connsiteX389" fmla="*/ 2823181 w 3024845"/>
                <a:gd name="connsiteY389" fmla="*/ 611783 h 1078499"/>
                <a:gd name="connsiteX390" fmla="*/ 2823181 w 3024845"/>
                <a:gd name="connsiteY390" fmla="*/ 618268 h 1078499"/>
                <a:gd name="connsiteX391" fmla="*/ 2839395 w 3024845"/>
                <a:gd name="connsiteY391" fmla="*/ 618268 h 1078499"/>
                <a:gd name="connsiteX392" fmla="*/ 2839395 w 3024845"/>
                <a:gd name="connsiteY392" fmla="*/ 667989 h 1078499"/>
                <a:gd name="connsiteX393" fmla="*/ 2871822 w 3024845"/>
                <a:gd name="connsiteY393" fmla="*/ 667989 h 1078499"/>
                <a:gd name="connsiteX394" fmla="*/ 2871822 w 3024845"/>
                <a:gd name="connsiteY394" fmla="*/ 642048 h 1078499"/>
                <a:gd name="connsiteX395" fmla="*/ 2910329 w 3024845"/>
                <a:gd name="connsiteY395" fmla="*/ 642048 h 1078499"/>
                <a:gd name="connsiteX396" fmla="*/ 2910329 w 3024845"/>
                <a:gd name="connsiteY396" fmla="*/ 611783 h 1078499"/>
                <a:gd name="connsiteX397" fmla="*/ 2958970 w 3024845"/>
                <a:gd name="connsiteY397" fmla="*/ 611783 h 1078499"/>
                <a:gd name="connsiteX398" fmla="*/ 2958970 w 3024845"/>
                <a:gd name="connsiteY398" fmla="*/ 722939 h 1078499"/>
                <a:gd name="connsiteX399" fmla="*/ 2958970 w 3024845"/>
                <a:gd name="connsiteY399" fmla="*/ 736718 h 1078499"/>
                <a:gd name="connsiteX400" fmla="*/ 3024845 w 3024845"/>
                <a:gd name="connsiteY400" fmla="*/ 736718 h 1078499"/>
                <a:gd name="connsiteX401" fmla="*/ 3024845 w 3024845"/>
                <a:gd name="connsiteY401" fmla="*/ 1078499 h 1078499"/>
                <a:gd name="connsiteX402" fmla="*/ 2054 w 3024845"/>
                <a:gd name="connsiteY402" fmla="*/ 1076166 h 1078499"/>
                <a:gd name="connsiteX403" fmla="*/ 0 w 3024845"/>
                <a:gd name="connsiteY403" fmla="*/ 642048 h 1078499"/>
                <a:gd name="connsiteX404" fmla="*/ 20267 w 3024845"/>
                <a:gd name="connsiteY404" fmla="*/ 642048 h 1078499"/>
                <a:gd name="connsiteX405" fmla="*/ 20774 w 3024845"/>
                <a:gd name="connsiteY405" fmla="*/ 640967 h 1078499"/>
                <a:gd name="connsiteX406" fmla="*/ 24320 w 3024845"/>
                <a:gd name="connsiteY406" fmla="*/ 633401 h 1078499"/>
                <a:gd name="connsiteX407" fmla="*/ 26094 w 3024845"/>
                <a:gd name="connsiteY407" fmla="*/ 633671 h 1078499"/>
                <a:gd name="connsiteX408" fmla="*/ 38507 w 3024845"/>
                <a:gd name="connsiteY408" fmla="*/ 635562 h 1078499"/>
                <a:gd name="connsiteX409" fmla="*/ 39014 w 3024845"/>
                <a:gd name="connsiteY409" fmla="*/ 636914 h 1078499"/>
                <a:gd name="connsiteX410" fmla="*/ 42560 w 3024845"/>
                <a:gd name="connsiteY410" fmla="*/ 646371 h 1078499"/>
                <a:gd name="connsiteX411" fmla="*/ 68907 w 3024845"/>
                <a:gd name="connsiteY411" fmla="*/ 648533 h 1078499"/>
                <a:gd name="connsiteX412" fmla="*/ 68907 w 3024845"/>
                <a:gd name="connsiteY412" fmla="*/ 525312 h 1078499"/>
                <a:gd name="connsiteX413" fmla="*/ 70934 w 3024845"/>
                <a:gd name="connsiteY413" fmla="*/ 525312 h 1078499"/>
                <a:gd name="connsiteX414" fmla="*/ 85121 w 3024845"/>
                <a:gd name="connsiteY414" fmla="*/ 525312 h 1078499"/>
                <a:gd name="connsiteX415" fmla="*/ 85121 w 3024845"/>
                <a:gd name="connsiteY415" fmla="*/ 389120 h 1078499"/>
                <a:gd name="connsiteX416" fmla="*/ 86894 w 3024845"/>
                <a:gd name="connsiteY416" fmla="*/ 389120 h 1078499"/>
                <a:gd name="connsiteX417" fmla="*/ 99308 w 3024845"/>
                <a:gd name="connsiteY417" fmla="*/ 389120 h 1078499"/>
                <a:gd name="connsiteX418" fmla="*/ 99308 w 3024845"/>
                <a:gd name="connsiteY418" fmla="*/ 274546 h 1078499"/>
                <a:gd name="connsiteX419" fmla="*/ 103361 w 3024845"/>
                <a:gd name="connsiteY419" fmla="*/ 246442 h 1078499"/>
                <a:gd name="connsiteX420" fmla="*/ 105388 w 3024845"/>
                <a:gd name="connsiteY420" fmla="*/ 246442 h 1078499"/>
                <a:gd name="connsiteX421" fmla="*/ 119575 w 3024845"/>
                <a:gd name="connsiteY421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0453 w 3024845"/>
                <a:gd name="connsiteY325" fmla="*/ 75662 h 1078499"/>
                <a:gd name="connsiteX326" fmla="*/ 2162480 w 3024845"/>
                <a:gd name="connsiteY326" fmla="*/ 138353 h 1078499"/>
                <a:gd name="connsiteX327" fmla="*/ 2168560 w 3024845"/>
                <a:gd name="connsiteY327" fmla="*/ 144839 h 1078499"/>
                <a:gd name="connsiteX328" fmla="*/ 2166533 w 3024845"/>
                <a:gd name="connsiteY328" fmla="*/ 151324 h 1078499"/>
                <a:gd name="connsiteX329" fmla="*/ 2166533 w 3024845"/>
                <a:gd name="connsiteY329" fmla="*/ 229148 h 1078499"/>
                <a:gd name="connsiteX330" fmla="*/ 2168560 w 3024845"/>
                <a:gd name="connsiteY330" fmla="*/ 233472 h 1078499"/>
                <a:gd name="connsiteX331" fmla="*/ 2168560 w 3024845"/>
                <a:gd name="connsiteY331" fmla="*/ 255090 h 1078499"/>
                <a:gd name="connsiteX332" fmla="*/ 2182747 w 3024845"/>
                <a:gd name="connsiteY332" fmla="*/ 255090 h 1078499"/>
                <a:gd name="connsiteX333" fmla="*/ 2182747 w 3024845"/>
                <a:gd name="connsiteY333" fmla="*/ 272384 h 1078499"/>
                <a:gd name="connsiteX334" fmla="*/ 2190854 w 3024845"/>
                <a:gd name="connsiteY334" fmla="*/ 296163 h 1078499"/>
                <a:gd name="connsiteX335" fmla="*/ 2184774 w 3024845"/>
                <a:gd name="connsiteY335" fmla="*/ 300487 h 1078499"/>
                <a:gd name="connsiteX336" fmla="*/ 2172613 w 3024845"/>
                <a:gd name="connsiteY336" fmla="*/ 322105 h 1078499"/>
                <a:gd name="connsiteX337" fmla="*/ 2180720 w 3024845"/>
                <a:gd name="connsiteY337" fmla="*/ 575033 h 1078499"/>
                <a:gd name="connsiteX338" fmla="*/ 2245574 w 3024845"/>
                <a:gd name="connsiteY338" fmla="*/ 575033 h 1078499"/>
                <a:gd name="connsiteX339" fmla="*/ 2245574 w 3024845"/>
                <a:gd name="connsiteY339" fmla="*/ 650695 h 1078499"/>
                <a:gd name="connsiteX340" fmla="*/ 2253681 w 3024845"/>
                <a:gd name="connsiteY340" fmla="*/ 650695 h 1078499"/>
                <a:gd name="connsiteX341" fmla="*/ 2255708 w 3024845"/>
                <a:gd name="connsiteY341" fmla="*/ 644210 h 1078499"/>
                <a:gd name="connsiteX342" fmla="*/ 2261788 w 3024845"/>
                <a:gd name="connsiteY342" fmla="*/ 644210 h 1078499"/>
                <a:gd name="connsiteX343" fmla="*/ 2263815 w 3024845"/>
                <a:gd name="connsiteY343" fmla="*/ 652857 h 1078499"/>
                <a:gd name="connsiteX344" fmla="*/ 2275975 w 3024845"/>
                <a:gd name="connsiteY344" fmla="*/ 652857 h 1078499"/>
                <a:gd name="connsiteX345" fmla="*/ 2275975 w 3024845"/>
                <a:gd name="connsiteY345" fmla="*/ 646371 h 1078499"/>
                <a:gd name="connsiteX346" fmla="*/ 2298268 w 3024845"/>
                <a:gd name="connsiteY346" fmla="*/ 646371 h 1078499"/>
                <a:gd name="connsiteX347" fmla="*/ 2298268 w 3024845"/>
                <a:gd name="connsiteY347" fmla="*/ 652857 h 1078499"/>
                <a:gd name="connsiteX348" fmla="*/ 2318535 w 3024845"/>
                <a:gd name="connsiteY348" fmla="*/ 652857 h 1078499"/>
                <a:gd name="connsiteX349" fmla="*/ 2318535 w 3024845"/>
                <a:gd name="connsiteY349" fmla="*/ 698254 h 1078499"/>
                <a:gd name="connsiteX350" fmla="*/ 2332722 w 3024845"/>
                <a:gd name="connsiteY350" fmla="*/ 698254 h 1078499"/>
                <a:gd name="connsiteX351" fmla="*/ 2332722 w 3024845"/>
                <a:gd name="connsiteY351" fmla="*/ 685283 h 1078499"/>
                <a:gd name="connsiteX352" fmla="*/ 2348936 w 3024845"/>
                <a:gd name="connsiteY352" fmla="*/ 685283 h 1078499"/>
                <a:gd name="connsiteX353" fmla="*/ 2348936 w 3024845"/>
                <a:gd name="connsiteY353" fmla="*/ 505856 h 1078499"/>
                <a:gd name="connsiteX354" fmla="*/ 2355016 w 3024845"/>
                <a:gd name="connsiteY354" fmla="*/ 499370 h 1078499"/>
                <a:gd name="connsiteX355" fmla="*/ 2427977 w 3024845"/>
                <a:gd name="connsiteY355" fmla="*/ 499370 h 1078499"/>
                <a:gd name="connsiteX356" fmla="*/ 2427977 w 3024845"/>
                <a:gd name="connsiteY356" fmla="*/ 508018 h 1078499"/>
                <a:gd name="connsiteX357" fmla="*/ 2438110 w 3024845"/>
                <a:gd name="connsiteY357" fmla="*/ 508018 h 1078499"/>
                <a:gd name="connsiteX358" fmla="*/ 2438110 w 3024845"/>
                <a:gd name="connsiteY358" fmla="*/ 622592 h 1078499"/>
                <a:gd name="connsiteX359" fmla="*/ 2460404 w 3024845"/>
                <a:gd name="connsiteY359" fmla="*/ 622592 h 1078499"/>
                <a:gd name="connsiteX360" fmla="*/ 2460404 w 3024845"/>
                <a:gd name="connsiteY360" fmla="*/ 555577 h 1078499"/>
                <a:gd name="connsiteX361" fmla="*/ 2486751 w 3024845"/>
                <a:gd name="connsiteY361" fmla="*/ 555577 h 1078499"/>
                <a:gd name="connsiteX362" fmla="*/ 2490804 w 3024845"/>
                <a:gd name="connsiteY362" fmla="*/ 551253 h 1078499"/>
                <a:gd name="connsiteX363" fmla="*/ 2498911 w 3024845"/>
                <a:gd name="connsiteY363" fmla="*/ 551253 h 1078499"/>
                <a:gd name="connsiteX364" fmla="*/ 2502964 w 3024845"/>
                <a:gd name="connsiteY364" fmla="*/ 555577 h 1078499"/>
                <a:gd name="connsiteX365" fmla="*/ 2525258 w 3024845"/>
                <a:gd name="connsiteY365" fmla="*/ 555577 h 1078499"/>
                <a:gd name="connsiteX366" fmla="*/ 2525258 w 3024845"/>
                <a:gd name="connsiteY366" fmla="*/ 438841 h 1078499"/>
                <a:gd name="connsiteX367" fmla="*/ 2582005 w 3024845"/>
                <a:gd name="connsiteY367" fmla="*/ 428032 h 1078499"/>
                <a:gd name="connsiteX368" fmla="*/ 2582005 w 3024845"/>
                <a:gd name="connsiteY368" fmla="*/ 429113 h 1078499"/>
                <a:gd name="connsiteX369" fmla="*/ 2582005 w 3024845"/>
                <a:gd name="connsiteY369" fmla="*/ 436679 h 1078499"/>
                <a:gd name="connsiteX370" fmla="*/ 2608352 w 3024845"/>
                <a:gd name="connsiteY370" fmla="*/ 436679 h 1078499"/>
                <a:gd name="connsiteX371" fmla="*/ 2608352 w 3024845"/>
                <a:gd name="connsiteY371" fmla="*/ 691769 h 1078499"/>
                <a:gd name="connsiteX372" fmla="*/ 2630646 w 3024845"/>
                <a:gd name="connsiteY372" fmla="*/ 691769 h 1078499"/>
                <a:gd name="connsiteX373" fmla="*/ 2630646 w 3024845"/>
                <a:gd name="connsiteY373" fmla="*/ 687445 h 1078499"/>
                <a:gd name="connsiteX374" fmla="*/ 2642806 w 3024845"/>
                <a:gd name="connsiteY374" fmla="*/ 687445 h 1078499"/>
                <a:gd name="connsiteX375" fmla="*/ 2642806 w 3024845"/>
                <a:gd name="connsiteY375" fmla="*/ 691769 h 1078499"/>
                <a:gd name="connsiteX376" fmla="*/ 2667126 w 3024845"/>
                <a:gd name="connsiteY376" fmla="*/ 691769 h 1078499"/>
                <a:gd name="connsiteX377" fmla="*/ 2667126 w 3024845"/>
                <a:gd name="connsiteY377" fmla="*/ 678798 h 1078499"/>
                <a:gd name="connsiteX378" fmla="*/ 2695500 w 3024845"/>
                <a:gd name="connsiteY378" fmla="*/ 678798 h 1078499"/>
                <a:gd name="connsiteX379" fmla="*/ 2707660 w 3024845"/>
                <a:gd name="connsiteY379" fmla="*/ 674474 h 1078499"/>
                <a:gd name="connsiteX380" fmla="*/ 2727927 w 3024845"/>
                <a:gd name="connsiteY380" fmla="*/ 678798 h 1078499"/>
                <a:gd name="connsiteX381" fmla="*/ 2727927 w 3024845"/>
                <a:gd name="connsiteY381" fmla="*/ 661504 h 1078499"/>
                <a:gd name="connsiteX382" fmla="*/ 2736034 w 3024845"/>
                <a:gd name="connsiteY382" fmla="*/ 661504 h 1078499"/>
                <a:gd name="connsiteX383" fmla="*/ 2736034 w 3024845"/>
                <a:gd name="connsiteY383" fmla="*/ 648533 h 1078499"/>
                <a:gd name="connsiteX384" fmla="*/ 2792781 w 3024845"/>
                <a:gd name="connsiteY384" fmla="*/ 648533 h 1078499"/>
                <a:gd name="connsiteX385" fmla="*/ 2792781 w 3024845"/>
                <a:gd name="connsiteY385" fmla="*/ 618268 h 1078499"/>
                <a:gd name="connsiteX386" fmla="*/ 2811021 w 3024845"/>
                <a:gd name="connsiteY386" fmla="*/ 618268 h 1078499"/>
                <a:gd name="connsiteX387" fmla="*/ 2811021 w 3024845"/>
                <a:gd name="connsiteY387" fmla="*/ 611783 h 1078499"/>
                <a:gd name="connsiteX388" fmla="*/ 2823181 w 3024845"/>
                <a:gd name="connsiteY388" fmla="*/ 611783 h 1078499"/>
                <a:gd name="connsiteX389" fmla="*/ 2823181 w 3024845"/>
                <a:gd name="connsiteY389" fmla="*/ 618268 h 1078499"/>
                <a:gd name="connsiteX390" fmla="*/ 2839395 w 3024845"/>
                <a:gd name="connsiteY390" fmla="*/ 618268 h 1078499"/>
                <a:gd name="connsiteX391" fmla="*/ 2839395 w 3024845"/>
                <a:gd name="connsiteY391" fmla="*/ 667989 h 1078499"/>
                <a:gd name="connsiteX392" fmla="*/ 2871822 w 3024845"/>
                <a:gd name="connsiteY392" fmla="*/ 667989 h 1078499"/>
                <a:gd name="connsiteX393" fmla="*/ 2871822 w 3024845"/>
                <a:gd name="connsiteY393" fmla="*/ 642048 h 1078499"/>
                <a:gd name="connsiteX394" fmla="*/ 2910329 w 3024845"/>
                <a:gd name="connsiteY394" fmla="*/ 642048 h 1078499"/>
                <a:gd name="connsiteX395" fmla="*/ 2910329 w 3024845"/>
                <a:gd name="connsiteY395" fmla="*/ 611783 h 1078499"/>
                <a:gd name="connsiteX396" fmla="*/ 2958970 w 3024845"/>
                <a:gd name="connsiteY396" fmla="*/ 611783 h 1078499"/>
                <a:gd name="connsiteX397" fmla="*/ 2958970 w 3024845"/>
                <a:gd name="connsiteY397" fmla="*/ 722939 h 1078499"/>
                <a:gd name="connsiteX398" fmla="*/ 2958970 w 3024845"/>
                <a:gd name="connsiteY398" fmla="*/ 736718 h 1078499"/>
                <a:gd name="connsiteX399" fmla="*/ 3024845 w 3024845"/>
                <a:gd name="connsiteY399" fmla="*/ 736718 h 1078499"/>
                <a:gd name="connsiteX400" fmla="*/ 3024845 w 3024845"/>
                <a:gd name="connsiteY400" fmla="*/ 1078499 h 1078499"/>
                <a:gd name="connsiteX401" fmla="*/ 2054 w 3024845"/>
                <a:gd name="connsiteY401" fmla="*/ 1076166 h 1078499"/>
                <a:gd name="connsiteX402" fmla="*/ 0 w 3024845"/>
                <a:gd name="connsiteY402" fmla="*/ 642048 h 1078499"/>
                <a:gd name="connsiteX403" fmla="*/ 20267 w 3024845"/>
                <a:gd name="connsiteY403" fmla="*/ 642048 h 1078499"/>
                <a:gd name="connsiteX404" fmla="*/ 20774 w 3024845"/>
                <a:gd name="connsiteY404" fmla="*/ 640967 h 1078499"/>
                <a:gd name="connsiteX405" fmla="*/ 24320 w 3024845"/>
                <a:gd name="connsiteY405" fmla="*/ 633401 h 1078499"/>
                <a:gd name="connsiteX406" fmla="*/ 26094 w 3024845"/>
                <a:gd name="connsiteY406" fmla="*/ 633671 h 1078499"/>
                <a:gd name="connsiteX407" fmla="*/ 38507 w 3024845"/>
                <a:gd name="connsiteY407" fmla="*/ 635562 h 1078499"/>
                <a:gd name="connsiteX408" fmla="*/ 39014 w 3024845"/>
                <a:gd name="connsiteY408" fmla="*/ 636914 h 1078499"/>
                <a:gd name="connsiteX409" fmla="*/ 42560 w 3024845"/>
                <a:gd name="connsiteY409" fmla="*/ 646371 h 1078499"/>
                <a:gd name="connsiteX410" fmla="*/ 68907 w 3024845"/>
                <a:gd name="connsiteY410" fmla="*/ 648533 h 1078499"/>
                <a:gd name="connsiteX411" fmla="*/ 68907 w 3024845"/>
                <a:gd name="connsiteY411" fmla="*/ 525312 h 1078499"/>
                <a:gd name="connsiteX412" fmla="*/ 70934 w 3024845"/>
                <a:gd name="connsiteY412" fmla="*/ 525312 h 1078499"/>
                <a:gd name="connsiteX413" fmla="*/ 85121 w 3024845"/>
                <a:gd name="connsiteY413" fmla="*/ 525312 h 1078499"/>
                <a:gd name="connsiteX414" fmla="*/ 85121 w 3024845"/>
                <a:gd name="connsiteY414" fmla="*/ 389120 h 1078499"/>
                <a:gd name="connsiteX415" fmla="*/ 86894 w 3024845"/>
                <a:gd name="connsiteY415" fmla="*/ 389120 h 1078499"/>
                <a:gd name="connsiteX416" fmla="*/ 99308 w 3024845"/>
                <a:gd name="connsiteY416" fmla="*/ 389120 h 1078499"/>
                <a:gd name="connsiteX417" fmla="*/ 99308 w 3024845"/>
                <a:gd name="connsiteY417" fmla="*/ 274546 h 1078499"/>
                <a:gd name="connsiteX418" fmla="*/ 103361 w 3024845"/>
                <a:gd name="connsiteY418" fmla="*/ 246442 h 1078499"/>
                <a:gd name="connsiteX419" fmla="*/ 105388 w 3024845"/>
                <a:gd name="connsiteY419" fmla="*/ 246442 h 1078499"/>
                <a:gd name="connsiteX420" fmla="*/ 119575 w 3024845"/>
                <a:gd name="connsiteY420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2480 w 3024845"/>
                <a:gd name="connsiteY325" fmla="*/ 138353 h 1078499"/>
                <a:gd name="connsiteX326" fmla="*/ 2168560 w 3024845"/>
                <a:gd name="connsiteY326" fmla="*/ 144839 h 1078499"/>
                <a:gd name="connsiteX327" fmla="*/ 2166533 w 3024845"/>
                <a:gd name="connsiteY327" fmla="*/ 151324 h 1078499"/>
                <a:gd name="connsiteX328" fmla="*/ 2166533 w 3024845"/>
                <a:gd name="connsiteY328" fmla="*/ 229148 h 1078499"/>
                <a:gd name="connsiteX329" fmla="*/ 2168560 w 3024845"/>
                <a:gd name="connsiteY329" fmla="*/ 233472 h 1078499"/>
                <a:gd name="connsiteX330" fmla="*/ 2168560 w 3024845"/>
                <a:gd name="connsiteY330" fmla="*/ 255090 h 1078499"/>
                <a:gd name="connsiteX331" fmla="*/ 2182747 w 3024845"/>
                <a:gd name="connsiteY331" fmla="*/ 255090 h 1078499"/>
                <a:gd name="connsiteX332" fmla="*/ 2182747 w 3024845"/>
                <a:gd name="connsiteY332" fmla="*/ 272384 h 1078499"/>
                <a:gd name="connsiteX333" fmla="*/ 2190854 w 3024845"/>
                <a:gd name="connsiteY333" fmla="*/ 296163 h 1078499"/>
                <a:gd name="connsiteX334" fmla="*/ 2184774 w 3024845"/>
                <a:gd name="connsiteY334" fmla="*/ 300487 h 1078499"/>
                <a:gd name="connsiteX335" fmla="*/ 2172613 w 3024845"/>
                <a:gd name="connsiteY335" fmla="*/ 322105 h 1078499"/>
                <a:gd name="connsiteX336" fmla="*/ 2180720 w 3024845"/>
                <a:gd name="connsiteY336" fmla="*/ 575033 h 1078499"/>
                <a:gd name="connsiteX337" fmla="*/ 2245574 w 3024845"/>
                <a:gd name="connsiteY337" fmla="*/ 575033 h 1078499"/>
                <a:gd name="connsiteX338" fmla="*/ 2245574 w 3024845"/>
                <a:gd name="connsiteY338" fmla="*/ 650695 h 1078499"/>
                <a:gd name="connsiteX339" fmla="*/ 2253681 w 3024845"/>
                <a:gd name="connsiteY339" fmla="*/ 650695 h 1078499"/>
                <a:gd name="connsiteX340" fmla="*/ 2255708 w 3024845"/>
                <a:gd name="connsiteY340" fmla="*/ 644210 h 1078499"/>
                <a:gd name="connsiteX341" fmla="*/ 2261788 w 3024845"/>
                <a:gd name="connsiteY341" fmla="*/ 644210 h 1078499"/>
                <a:gd name="connsiteX342" fmla="*/ 2263815 w 3024845"/>
                <a:gd name="connsiteY342" fmla="*/ 652857 h 1078499"/>
                <a:gd name="connsiteX343" fmla="*/ 2275975 w 3024845"/>
                <a:gd name="connsiteY343" fmla="*/ 652857 h 1078499"/>
                <a:gd name="connsiteX344" fmla="*/ 2275975 w 3024845"/>
                <a:gd name="connsiteY344" fmla="*/ 646371 h 1078499"/>
                <a:gd name="connsiteX345" fmla="*/ 2298268 w 3024845"/>
                <a:gd name="connsiteY345" fmla="*/ 646371 h 1078499"/>
                <a:gd name="connsiteX346" fmla="*/ 2298268 w 3024845"/>
                <a:gd name="connsiteY346" fmla="*/ 652857 h 1078499"/>
                <a:gd name="connsiteX347" fmla="*/ 2318535 w 3024845"/>
                <a:gd name="connsiteY347" fmla="*/ 652857 h 1078499"/>
                <a:gd name="connsiteX348" fmla="*/ 2318535 w 3024845"/>
                <a:gd name="connsiteY348" fmla="*/ 698254 h 1078499"/>
                <a:gd name="connsiteX349" fmla="*/ 2332722 w 3024845"/>
                <a:gd name="connsiteY349" fmla="*/ 698254 h 1078499"/>
                <a:gd name="connsiteX350" fmla="*/ 2332722 w 3024845"/>
                <a:gd name="connsiteY350" fmla="*/ 685283 h 1078499"/>
                <a:gd name="connsiteX351" fmla="*/ 2348936 w 3024845"/>
                <a:gd name="connsiteY351" fmla="*/ 685283 h 1078499"/>
                <a:gd name="connsiteX352" fmla="*/ 2348936 w 3024845"/>
                <a:gd name="connsiteY352" fmla="*/ 505856 h 1078499"/>
                <a:gd name="connsiteX353" fmla="*/ 2355016 w 3024845"/>
                <a:gd name="connsiteY353" fmla="*/ 499370 h 1078499"/>
                <a:gd name="connsiteX354" fmla="*/ 2427977 w 3024845"/>
                <a:gd name="connsiteY354" fmla="*/ 499370 h 1078499"/>
                <a:gd name="connsiteX355" fmla="*/ 2427977 w 3024845"/>
                <a:gd name="connsiteY355" fmla="*/ 508018 h 1078499"/>
                <a:gd name="connsiteX356" fmla="*/ 2438110 w 3024845"/>
                <a:gd name="connsiteY356" fmla="*/ 508018 h 1078499"/>
                <a:gd name="connsiteX357" fmla="*/ 2438110 w 3024845"/>
                <a:gd name="connsiteY357" fmla="*/ 622592 h 1078499"/>
                <a:gd name="connsiteX358" fmla="*/ 2460404 w 3024845"/>
                <a:gd name="connsiteY358" fmla="*/ 622592 h 1078499"/>
                <a:gd name="connsiteX359" fmla="*/ 2460404 w 3024845"/>
                <a:gd name="connsiteY359" fmla="*/ 555577 h 1078499"/>
                <a:gd name="connsiteX360" fmla="*/ 2486751 w 3024845"/>
                <a:gd name="connsiteY360" fmla="*/ 555577 h 1078499"/>
                <a:gd name="connsiteX361" fmla="*/ 2490804 w 3024845"/>
                <a:gd name="connsiteY361" fmla="*/ 551253 h 1078499"/>
                <a:gd name="connsiteX362" fmla="*/ 2498911 w 3024845"/>
                <a:gd name="connsiteY362" fmla="*/ 551253 h 1078499"/>
                <a:gd name="connsiteX363" fmla="*/ 2502964 w 3024845"/>
                <a:gd name="connsiteY363" fmla="*/ 555577 h 1078499"/>
                <a:gd name="connsiteX364" fmla="*/ 2525258 w 3024845"/>
                <a:gd name="connsiteY364" fmla="*/ 555577 h 1078499"/>
                <a:gd name="connsiteX365" fmla="*/ 2525258 w 3024845"/>
                <a:gd name="connsiteY365" fmla="*/ 438841 h 1078499"/>
                <a:gd name="connsiteX366" fmla="*/ 2582005 w 3024845"/>
                <a:gd name="connsiteY366" fmla="*/ 428032 h 1078499"/>
                <a:gd name="connsiteX367" fmla="*/ 2582005 w 3024845"/>
                <a:gd name="connsiteY367" fmla="*/ 429113 h 1078499"/>
                <a:gd name="connsiteX368" fmla="*/ 2582005 w 3024845"/>
                <a:gd name="connsiteY368" fmla="*/ 436679 h 1078499"/>
                <a:gd name="connsiteX369" fmla="*/ 2608352 w 3024845"/>
                <a:gd name="connsiteY369" fmla="*/ 436679 h 1078499"/>
                <a:gd name="connsiteX370" fmla="*/ 2608352 w 3024845"/>
                <a:gd name="connsiteY370" fmla="*/ 691769 h 1078499"/>
                <a:gd name="connsiteX371" fmla="*/ 2630646 w 3024845"/>
                <a:gd name="connsiteY371" fmla="*/ 691769 h 1078499"/>
                <a:gd name="connsiteX372" fmla="*/ 2630646 w 3024845"/>
                <a:gd name="connsiteY372" fmla="*/ 687445 h 1078499"/>
                <a:gd name="connsiteX373" fmla="*/ 2642806 w 3024845"/>
                <a:gd name="connsiteY373" fmla="*/ 687445 h 1078499"/>
                <a:gd name="connsiteX374" fmla="*/ 2642806 w 3024845"/>
                <a:gd name="connsiteY374" fmla="*/ 691769 h 1078499"/>
                <a:gd name="connsiteX375" fmla="*/ 2667126 w 3024845"/>
                <a:gd name="connsiteY375" fmla="*/ 691769 h 1078499"/>
                <a:gd name="connsiteX376" fmla="*/ 2667126 w 3024845"/>
                <a:gd name="connsiteY376" fmla="*/ 678798 h 1078499"/>
                <a:gd name="connsiteX377" fmla="*/ 2695500 w 3024845"/>
                <a:gd name="connsiteY377" fmla="*/ 678798 h 1078499"/>
                <a:gd name="connsiteX378" fmla="*/ 2707660 w 3024845"/>
                <a:gd name="connsiteY378" fmla="*/ 674474 h 1078499"/>
                <a:gd name="connsiteX379" fmla="*/ 2727927 w 3024845"/>
                <a:gd name="connsiteY379" fmla="*/ 678798 h 1078499"/>
                <a:gd name="connsiteX380" fmla="*/ 2727927 w 3024845"/>
                <a:gd name="connsiteY380" fmla="*/ 661504 h 1078499"/>
                <a:gd name="connsiteX381" fmla="*/ 2736034 w 3024845"/>
                <a:gd name="connsiteY381" fmla="*/ 661504 h 1078499"/>
                <a:gd name="connsiteX382" fmla="*/ 2736034 w 3024845"/>
                <a:gd name="connsiteY382" fmla="*/ 648533 h 1078499"/>
                <a:gd name="connsiteX383" fmla="*/ 2792781 w 3024845"/>
                <a:gd name="connsiteY383" fmla="*/ 648533 h 1078499"/>
                <a:gd name="connsiteX384" fmla="*/ 2792781 w 3024845"/>
                <a:gd name="connsiteY384" fmla="*/ 618268 h 1078499"/>
                <a:gd name="connsiteX385" fmla="*/ 2811021 w 3024845"/>
                <a:gd name="connsiteY385" fmla="*/ 618268 h 1078499"/>
                <a:gd name="connsiteX386" fmla="*/ 2811021 w 3024845"/>
                <a:gd name="connsiteY386" fmla="*/ 611783 h 1078499"/>
                <a:gd name="connsiteX387" fmla="*/ 2823181 w 3024845"/>
                <a:gd name="connsiteY387" fmla="*/ 611783 h 1078499"/>
                <a:gd name="connsiteX388" fmla="*/ 2823181 w 3024845"/>
                <a:gd name="connsiteY388" fmla="*/ 618268 h 1078499"/>
                <a:gd name="connsiteX389" fmla="*/ 2839395 w 3024845"/>
                <a:gd name="connsiteY389" fmla="*/ 618268 h 1078499"/>
                <a:gd name="connsiteX390" fmla="*/ 2839395 w 3024845"/>
                <a:gd name="connsiteY390" fmla="*/ 667989 h 1078499"/>
                <a:gd name="connsiteX391" fmla="*/ 2871822 w 3024845"/>
                <a:gd name="connsiteY391" fmla="*/ 667989 h 1078499"/>
                <a:gd name="connsiteX392" fmla="*/ 2871822 w 3024845"/>
                <a:gd name="connsiteY392" fmla="*/ 642048 h 1078499"/>
                <a:gd name="connsiteX393" fmla="*/ 2910329 w 3024845"/>
                <a:gd name="connsiteY393" fmla="*/ 642048 h 1078499"/>
                <a:gd name="connsiteX394" fmla="*/ 2910329 w 3024845"/>
                <a:gd name="connsiteY394" fmla="*/ 611783 h 1078499"/>
                <a:gd name="connsiteX395" fmla="*/ 2958970 w 3024845"/>
                <a:gd name="connsiteY395" fmla="*/ 611783 h 1078499"/>
                <a:gd name="connsiteX396" fmla="*/ 2958970 w 3024845"/>
                <a:gd name="connsiteY396" fmla="*/ 722939 h 1078499"/>
                <a:gd name="connsiteX397" fmla="*/ 2958970 w 3024845"/>
                <a:gd name="connsiteY397" fmla="*/ 736718 h 1078499"/>
                <a:gd name="connsiteX398" fmla="*/ 3024845 w 3024845"/>
                <a:gd name="connsiteY398" fmla="*/ 736718 h 1078499"/>
                <a:gd name="connsiteX399" fmla="*/ 3024845 w 3024845"/>
                <a:gd name="connsiteY399" fmla="*/ 1078499 h 1078499"/>
                <a:gd name="connsiteX400" fmla="*/ 2054 w 3024845"/>
                <a:gd name="connsiteY400" fmla="*/ 1076166 h 1078499"/>
                <a:gd name="connsiteX401" fmla="*/ 0 w 3024845"/>
                <a:gd name="connsiteY401" fmla="*/ 642048 h 1078499"/>
                <a:gd name="connsiteX402" fmla="*/ 20267 w 3024845"/>
                <a:gd name="connsiteY402" fmla="*/ 642048 h 1078499"/>
                <a:gd name="connsiteX403" fmla="*/ 20774 w 3024845"/>
                <a:gd name="connsiteY403" fmla="*/ 640967 h 1078499"/>
                <a:gd name="connsiteX404" fmla="*/ 24320 w 3024845"/>
                <a:gd name="connsiteY404" fmla="*/ 633401 h 1078499"/>
                <a:gd name="connsiteX405" fmla="*/ 26094 w 3024845"/>
                <a:gd name="connsiteY405" fmla="*/ 633671 h 1078499"/>
                <a:gd name="connsiteX406" fmla="*/ 38507 w 3024845"/>
                <a:gd name="connsiteY406" fmla="*/ 635562 h 1078499"/>
                <a:gd name="connsiteX407" fmla="*/ 39014 w 3024845"/>
                <a:gd name="connsiteY407" fmla="*/ 636914 h 1078499"/>
                <a:gd name="connsiteX408" fmla="*/ 42560 w 3024845"/>
                <a:gd name="connsiteY408" fmla="*/ 646371 h 1078499"/>
                <a:gd name="connsiteX409" fmla="*/ 68907 w 3024845"/>
                <a:gd name="connsiteY409" fmla="*/ 648533 h 1078499"/>
                <a:gd name="connsiteX410" fmla="*/ 68907 w 3024845"/>
                <a:gd name="connsiteY410" fmla="*/ 525312 h 1078499"/>
                <a:gd name="connsiteX411" fmla="*/ 70934 w 3024845"/>
                <a:gd name="connsiteY411" fmla="*/ 525312 h 1078499"/>
                <a:gd name="connsiteX412" fmla="*/ 85121 w 3024845"/>
                <a:gd name="connsiteY412" fmla="*/ 525312 h 1078499"/>
                <a:gd name="connsiteX413" fmla="*/ 85121 w 3024845"/>
                <a:gd name="connsiteY413" fmla="*/ 389120 h 1078499"/>
                <a:gd name="connsiteX414" fmla="*/ 86894 w 3024845"/>
                <a:gd name="connsiteY414" fmla="*/ 389120 h 1078499"/>
                <a:gd name="connsiteX415" fmla="*/ 99308 w 3024845"/>
                <a:gd name="connsiteY415" fmla="*/ 389120 h 1078499"/>
                <a:gd name="connsiteX416" fmla="*/ 99308 w 3024845"/>
                <a:gd name="connsiteY416" fmla="*/ 274546 h 1078499"/>
                <a:gd name="connsiteX417" fmla="*/ 103361 w 3024845"/>
                <a:gd name="connsiteY417" fmla="*/ 246442 h 1078499"/>
                <a:gd name="connsiteX418" fmla="*/ 105388 w 3024845"/>
                <a:gd name="connsiteY418" fmla="*/ 246442 h 1078499"/>
                <a:gd name="connsiteX419" fmla="*/ 119575 w 3024845"/>
                <a:gd name="connsiteY419" fmla="*/ 246442 h 1078499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72613 w 3024845"/>
                <a:gd name="connsiteY334" fmla="*/ 302649 h 1059043"/>
                <a:gd name="connsiteX335" fmla="*/ 2180720 w 3024845"/>
                <a:gd name="connsiteY335" fmla="*/ 555577 h 1059043"/>
                <a:gd name="connsiteX336" fmla="*/ 2245574 w 3024845"/>
                <a:gd name="connsiteY336" fmla="*/ 555577 h 1059043"/>
                <a:gd name="connsiteX337" fmla="*/ 2245574 w 3024845"/>
                <a:gd name="connsiteY337" fmla="*/ 631239 h 1059043"/>
                <a:gd name="connsiteX338" fmla="*/ 2253681 w 3024845"/>
                <a:gd name="connsiteY338" fmla="*/ 631239 h 1059043"/>
                <a:gd name="connsiteX339" fmla="*/ 2255708 w 3024845"/>
                <a:gd name="connsiteY339" fmla="*/ 624754 h 1059043"/>
                <a:gd name="connsiteX340" fmla="*/ 2261788 w 3024845"/>
                <a:gd name="connsiteY340" fmla="*/ 624754 h 1059043"/>
                <a:gd name="connsiteX341" fmla="*/ 2263815 w 3024845"/>
                <a:gd name="connsiteY341" fmla="*/ 633401 h 1059043"/>
                <a:gd name="connsiteX342" fmla="*/ 2275975 w 3024845"/>
                <a:gd name="connsiteY342" fmla="*/ 633401 h 1059043"/>
                <a:gd name="connsiteX343" fmla="*/ 2275975 w 3024845"/>
                <a:gd name="connsiteY343" fmla="*/ 626915 h 1059043"/>
                <a:gd name="connsiteX344" fmla="*/ 2298268 w 3024845"/>
                <a:gd name="connsiteY344" fmla="*/ 626915 h 1059043"/>
                <a:gd name="connsiteX345" fmla="*/ 2298268 w 3024845"/>
                <a:gd name="connsiteY345" fmla="*/ 633401 h 1059043"/>
                <a:gd name="connsiteX346" fmla="*/ 2318535 w 3024845"/>
                <a:gd name="connsiteY346" fmla="*/ 633401 h 1059043"/>
                <a:gd name="connsiteX347" fmla="*/ 2318535 w 3024845"/>
                <a:gd name="connsiteY347" fmla="*/ 678798 h 1059043"/>
                <a:gd name="connsiteX348" fmla="*/ 2332722 w 3024845"/>
                <a:gd name="connsiteY348" fmla="*/ 678798 h 1059043"/>
                <a:gd name="connsiteX349" fmla="*/ 2332722 w 3024845"/>
                <a:gd name="connsiteY349" fmla="*/ 665827 h 1059043"/>
                <a:gd name="connsiteX350" fmla="*/ 2348936 w 3024845"/>
                <a:gd name="connsiteY350" fmla="*/ 665827 h 1059043"/>
                <a:gd name="connsiteX351" fmla="*/ 2348936 w 3024845"/>
                <a:gd name="connsiteY351" fmla="*/ 486400 h 1059043"/>
                <a:gd name="connsiteX352" fmla="*/ 2355016 w 3024845"/>
                <a:gd name="connsiteY352" fmla="*/ 479914 h 1059043"/>
                <a:gd name="connsiteX353" fmla="*/ 2427977 w 3024845"/>
                <a:gd name="connsiteY353" fmla="*/ 479914 h 1059043"/>
                <a:gd name="connsiteX354" fmla="*/ 2427977 w 3024845"/>
                <a:gd name="connsiteY354" fmla="*/ 488562 h 1059043"/>
                <a:gd name="connsiteX355" fmla="*/ 2438110 w 3024845"/>
                <a:gd name="connsiteY355" fmla="*/ 488562 h 1059043"/>
                <a:gd name="connsiteX356" fmla="*/ 2438110 w 3024845"/>
                <a:gd name="connsiteY356" fmla="*/ 603136 h 1059043"/>
                <a:gd name="connsiteX357" fmla="*/ 2460404 w 3024845"/>
                <a:gd name="connsiteY357" fmla="*/ 603136 h 1059043"/>
                <a:gd name="connsiteX358" fmla="*/ 2460404 w 3024845"/>
                <a:gd name="connsiteY358" fmla="*/ 536121 h 1059043"/>
                <a:gd name="connsiteX359" fmla="*/ 2486751 w 3024845"/>
                <a:gd name="connsiteY359" fmla="*/ 536121 h 1059043"/>
                <a:gd name="connsiteX360" fmla="*/ 2490804 w 3024845"/>
                <a:gd name="connsiteY360" fmla="*/ 531797 h 1059043"/>
                <a:gd name="connsiteX361" fmla="*/ 2498911 w 3024845"/>
                <a:gd name="connsiteY361" fmla="*/ 531797 h 1059043"/>
                <a:gd name="connsiteX362" fmla="*/ 2502964 w 3024845"/>
                <a:gd name="connsiteY362" fmla="*/ 536121 h 1059043"/>
                <a:gd name="connsiteX363" fmla="*/ 2525258 w 3024845"/>
                <a:gd name="connsiteY363" fmla="*/ 536121 h 1059043"/>
                <a:gd name="connsiteX364" fmla="*/ 2525258 w 3024845"/>
                <a:gd name="connsiteY364" fmla="*/ 419385 h 1059043"/>
                <a:gd name="connsiteX365" fmla="*/ 2582005 w 3024845"/>
                <a:gd name="connsiteY365" fmla="*/ 408576 h 1059043"/>
                <a:gd name="connsiteX366" fmla="*/ 2582005 w 3024845"/>
                <a:gd name="connsiteY366" fmla="*/ 409657 h 1059043"/>
                <a:gd name="connsiteX367" fmla="*/ 2582005 w 3024845"/>
                <a:gd name="connsiteY367" fmla="*/ 417223 h 1059043"/>
                <a:gd name="connsiteX368" fmla="*/ 2608352 w 3024845"/>
                <a:gd name="connsiteY368" fmla="*/ 417223 h 1059043"/>
                <a:gd name="connsiteX369" fmla="*/ 2608352 w 3024845"/>
                <a:gd name="connsiteY369" fmla="*/ 672313 h 1059043"/>
                <a:gd name="connsiteX370" fmla="*/ 2630646 w 3024845"/>
                <a:gd name="connsiteY370" fmla="*/ 672313 h 1059043"/>
                <a:gd name="connsiteX371" fmla="*/ 2630646 w 3024845"/>
                <a:gd name="connsiteY371" fmla="*/ 667989 h 1059043"/>
                <a:gd name="connsiteX372" fmla="*/ 2642806 w 3024845"/>
                <a:gd name="connsiteY372" fmla="*/ 667989 h 1059043"/>
                <a:gd name="connsiteX373" fmla="*/ 2642806 w 3024845"/>
                <a:gd name="connsiteY373" fmla="*/ 672313 h 1059043"/>
                <a:gd name="connsiteX374" fmla="*/ 2667126 w 3024845"/>
                <a:gd name="connsiteY374" fmla="*/ 672313 h 1059043"/>
                <a:gd name="connsiteX375" fmla="*/ 2667126 w 3024845"/>
                <a:gd name="connsiteY375" fmla="*/ 659342 h 1059043"/>
                <a:gd name="connsiteX376" fmla="*/ 2695500 w 3024845"/>
                <a:gd name="connsiteY376" fmla="*/ 659342 h 1059043"/>
                <a:gd name="connsiteX377" fmla="*/ 2707660 w 3024845"/>
                <a:gd name="connsiteY377" fmla="*/ 655018 h 1059043"/>
                <a:gd name="connsiteX378" fmla="*/ 2727927 w 3024845"/>
                <a:gd name="connsiteY378" fmla="*/ 659342 h 1059043"/>
                <a:gd name="connsiteX379" fmla="*/ 2727927 w 3024845"/>
                <a:gd name="connsiteY379" fmla="*/ 642048 h 1059043"/>
                <a:gd name="connsiteX380" fmla="*/ 2736034 w 3024845"/>
                <a:gd name="connsiteY380" fmla="*/ 642048 h 1059043"/>
                <a:gd name="connsiteX381" fmla="*/ 2736034 w 3024845"/>
                <a:gd name="connsiteY381" fmla="*/ 629077 h 1059043"/>
                <a:gd name="connsiteX382" fmla="*/ 2792781 w 3024845"/>
                <a:gd name="connsiteY382" fmla="*/ 629077 h 1059043"/>
                <a:gd name="connsiteX383" fmla="*/ 2792781 w 3024845"/>
                <a:gd name="connsiteY383" fmla="*/ 598812 h 1059043"/>
                <a:gd name="connsiteX384" fmla="*/ 2811021 w 3024845"/>
                <a:gd name="connsiteY384" fmla="*/ 598812 h 1059043"/>
                <a:gd name="connsiteX385" fmla="*/ 2811021 w 3024845"/>
                <a:gd name="connsiteY385" fmla="*/ 592327 h 1059043"/>
                <a:gd name="connsiteX386" fmla="*/ 2823181 w 3024845"/>
                <a:gd name="connsiteY386" fmla="*/ 592327 h 1059043"/>
                <a:gd name="connsiteX387" fmla="*/ 2823181 w 3024845"/>
                <a:gd name="connsiteY387" fmla="*/ 598812 h 1059043"/>
                <a:gd name="connsiteX388" fmla="*/ 2839395 w 3024845"/>
                <a:gd name="connsiteY388" fmla="*/ 598812 h 1059043"/>
                <a:gd name="connsiteX389" fmla="*/ 2839395 w 3024845"/>
                <a:gd name="connsiteY389" fmla="*/ 648533 h 1059043"/>
                <a:gd name="connsiteX390" fmla="*/ 2871822 w 3024845"/>
                <a:gd name="connsiteY390" fmla="*/ 648533 h 1059043"/>
                <a:gd name="connsiteX391" fmla="*/ 2871822 w 3024845"/>
                <a:gd name="connsiteY391" fmla="*/ 622592 h 1059043"/>
                <a:gd name="connsiteX392" fmla="*/ 2910329 w 3024845"/>
                <a:gd name="connsiteY392" fmla="*/ 622592 h 1059043"/>
                <a:gd name="connsiteX393" fmla="*/ 2910329 w 3024845"/>
                <a:gd name="connsiteY393" fmla="*/ 592327 h 1059043"/>
                <a:gd name="connsiteX394" fmla="*/ 2958970 w 3024845"/>
                <a:gd name="connsiteY394" fmla="*/ 592327 h 1059043"/>
                <a:gd name="connsiteX395" fmla="*/ 2958970 w 3024845"/>
                <a:gd name="connsiteY395" fmla="*/ 703483 h 1059043"/>
                <a:gd name="connsiteX396" fmla="*/ 2958970 w 3024845"/>
                <a:gd name="connsiteY396" fmla="*/ 717262 h 1059043"/>
                <a:gd name="connsiteX397" fmla="*/ 3024845 w 3024845"/>
                <a:gd name="connsiteY397" fmla="*/ 717262 h 1059043"/>
                <a:gd name="connsiteX398" fmla="*/ 3024845 w 3024845"/>
                <a:gd name="connsiteY398" fmla="*/ 1059043 h 1059043"/>
                <a:gd name="connsiteX399" fmla="*/ 2054 w 3024845"/>
                <a:gd name="connsiteY399" fmla="*/ 1056710 h 1059043"/>
                <a:gd name="connsiteX400" fmla="*/ 0 w 3024845"/>
                <a:gd name="connsiteY400" fmla="*/ 622592 h 1059043"/>
                <a:gd name="connsiteX401" fmla="*/ 20267 w 3024845"/>
                <a:gd name="connsiteY401" fmla="*/ 622592 h 1059043"/>
                <a:gd name="connsiteX402" fmla="*/ 20774 w 3024845"/>
                <a:gd name="connsiteY402" fmla="*/ 621511 h 1059043"/>
                <a:gd name="connsiteX403" fmla="*/ 24320 w 3024845"/>
                <a:gd name="connsiteY403" fmla="*/ 613945 h 1059043"/>
                <a:gd name="connsiteX404" fmla="*/ 26094 w 3024845"/>
                <a:gd name="connsiteY404" fmla="*/ 614215 h 1059043"/>
                <a:gd name="connsiteX405" fmla="*/ 38507 w 3024845"/>
                <a:gd name="connsiteY405" fmla="*/ 616106 h 1059043"/>
                <a:gd name="connsiteX406" fmla="*/ 39014 w 3024845"/>
                <a:gd name="connsiteY406" fmla="*/ 617458 h 1059043"/>
                <a:gd name="connsiteX407" fmla="*/ 42560 w 3024845"/>
                <a:gd name="connsiteY407" fmla="*/ 626915 h 1059043"/>
                <a:gd name="connsiteX408" fmla="*/ 68907 w 3024845"/>
                <a:gd name="connsiteY408" fmla="*/ 629077 h 1059043"/>
                <a:gd name="connsiteX409" fmla="*/ 68907 w 3024845"/>
                <a:gd name="connsiteY409" fmla="*/ 505856 h 1059043"/>
                <a:gd name="connsiteX410" fmla="*/ 70934 w 3024845"/>
                <a:gd name="connsiteY410" fmla="*/ 505856 h 1059043"/>
                <a:gd name="connsiteX411" fmla="*/ 85121 w 3024845"/>
                <a:gd name="connsiteY411" fmla="*/ 505856 h 1059043"/>
                <a:gd name="connsiteX412" fmla="*/ 85121 w 3024845"/>
                <a:gd name="connsiteY412" fmla="*/ 369664 h 1059043"/>
                <a:gd name="connsiteX413" fmla="*/ 86894 w 3024845"/>
                <a:gd name="connsiteY413" fmla="*/ 369664 h 1059043"/>
                <a:gd name="connsiteX414" fmla="*/ 99308 w 3024845"/>
                <a:gd name="connsiteY414" fmla="*/ 369664 h 1059043"/>
                <a:gd name="connsiteX415" fmla="*/ 99308 w 3024845"/>
                <a:gd name="connsiteY415" fmla="*/ 255090 h 1059043"/>
                <a:gd name="connsiteX416" fmla="*/ 103361 w 3024845"/>
                <a:gd name="connsiteY416" fmla="*/ 226986 h 1059043"/>
                <a:gd name="connsiteX417" fmla="*/ 105388 w 3024845"/>
                <a:gd name="connsiteY417" fmla="*/ 226986 h 1059043"/>
                <a:gd name="connsiteX418" fmla="*/ 119575 w 3024845"/>
                <a:gd name="connsiteY41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80720 w 3024845"/>
                <a:gd name="connsiteY334" fmla="*/ 555577 h 1059043"/>
                <a:gd name="connsiteX335" fmla="*/ 2245574 w 3024845"/>
                <a:gd name="connsiteY335" fmla="*/ 555577 h 1059043"/>
                <a:gd name="connsiteX336" fmla="*/ 2245574 w 3024845"/>
                <a:gd name="connsiteY336" fmla="*/ 631239 h 1059043"/>
                <a:gd name="connsiteX337" fmla="*/ 2253681 w 3024845"/>
                <a:gd name="connsiteY337" fmla="*/ 631239 h 1059043"/>
                <a:gd name="connsiteX338" fmla="*/ 2255708 w 3024845"/>
                <a:gd name="connsiteY338" fmla="*/ 624754 h 1059043"/>
                <a:gd name="connsiteX339" fmla="*/ 2261788 w 3024845"/>
                <a:gd name="connsiteY339" fmla="*/ 624754 h 1059043"/>
                <a:gd name="connsiteX340" fmla="*/ 2263815 w 3024845"/>
                <a:gd name="connsiteY340" fmla="*/ 633401 h 1059043"/>
                <a:gd name="connsiteX341" fmla="*/ 2275975 w 3024845"/>
                <a:gd name="connsiteY341" fmla="*/ 633401 h 1059043"/>
                <a:gd name="connsiteX342" fmla="*/ 2275975 w 3024845"/>
                <a:gd name="connsiteY342" fmla="*/ 626915 h 1059043"/>
                <a:gd name="connsiteX343" fmla="*/ 2298268 w 3024845"/>
                <a:gd name="connsiteY343" fmla="*/ 626915 h 1059043"/>
                <a:gd name="connsiteX344" fmla="*/ 2298268 w 3024845"/>
                <a:gd name="connsiteY344" fmla="*/ 633401 h 1059043"/>
                <a:gd name="connsiteX345" fmla="*/ 2318535 w 3024845"/>
                <a:gd name="connsiteY345" fmla="*/ 633401 h 1059043"/>
                <a:gd name="connsiteX346" fmla="*/ 2318535 w 3024845"/>
                <a:gd name="connsiteY346" fmla="*/ 678798 h 1059043"/>
                <a:gd name="connsiteX347" fmla="*/ 2332722 w 3024845"/>
                <a:gd name="connsiteY347" fmla="*/ 678798 h 1059043"/>
                <a:gd name="connsiteX348" fmla="*/ 2332722 w 3024845"/>
                <a:gd name="connsiteY348" fmla="*/ 665827 h 1059043"/>
                <a:gd name="connsiteX349" fmla="*/ 2348936 w 3024845"/>
                <a:gd name="connsiteY349" fmla="*/ 665827 h 1059043"/>
                <a:gd name="connsiteX350" fmla="*/ 2348936 w 3024845"/>
                <a:gd name="connsiteY350" fmla="*/ 486400 h 1059043"/>
                <a:gd name="connsiteX351" fmla="*/ 2355016 w 3024845"/>
                <a:gd name="connsiteY351" fmla="*/ 479914 h 1059043"/>
                <a:gd name="connsiteX352" fmla="*/ 2427977 w 3024845"/>
                <a:gd name="connsiteY352" fmla="*/ 479914 h 1059043"/>
                <a:gd name="connsiteX353" fmla="*/ 2427977 w 3024845"/>
                <a:gd name="connsiteY353" fmla="*/ 488562 h 1059043"/>
                <a:gd name="connsiteX354" fmla="*/ 2438110 w 3024845"/>
                <a:gd name="connsiteY354" fmla="*/ 488562 h 1059043"/>
                <a:gd name="connsiteX355" fmla="*/ 2438110 w 3024845"/>
                <a:gd name="connsiteY355" fmla="*/ 603136 h 1059043"/>
                <a:gd name="connsiteX356" fmla="*/ 2460404 w 3024845"/>
                <a:gd name="connsiteY356" fmla="*/ 603136 h 1059043"/>
                <a:gd name="connsiteX357" fmla="*/ 2460404 w 3024845"/>
                <a:gd name="connsiteY357" fmla="*/ 536121 h 1059043"/>
                <a:gd name="connsiteX358" fmla="*/ 2486751 w 3024845"/>
                <a:gd name="connsiteY358" fmla="*/ 536121 h 1059043"/>
                <a:gd name="connsiteX359" fmla="*/ 2490804 w 3024845"/>
                <a:gd name="connsiteY359" fmla="*/ 531797 h 1059043"/>
                <a:gd name="connsiteX360" fmla="*/ 2498911 w 3024845"/>
                <a:gd name="connsiteY360" fmla="*/ 531797 h 1059043"/>
                <a:gd name="connsiteX361" fmla="*/ 2502964 w 3024845"/>
                <a:gd name="connsiteY361" fmla="*/ 536121 h 1059043"/>
                <a:gd name="connsiteX362" fmla="*/ 2525258 w 3024845"/>
                <a:gd name="connsiteY362" fmla="*/ 536121 h 1059043"/>
                <a:gd name="connsiteX363" fmla="*/ 2525258 w 3024845"/>
                <a:gd name="connsiteY363" fmla="*/ 419385 h 1059043"/>
                <a:gd name="connsiteX364" fmla="*/ 2582005 w 3024845"/>
                <a:gd name="connsiteY364" fmla="*/ 408576 h 1059043"/>
                <a:gd name="connsiteX365" fmla="*/ 2582005 w 3024845"/>
                <a:gd name="connsiteY365" fmla="*/ 409657 h 1059043"/>
                <a:gd name="connsiteX366" fmla="*/ 2582005 w 3024845"/>
                <a:gd name="connsiteY366" fmla="*/ 417223 h 1059043"/>
                <a:gd name="connsiteX367" fmla="*/ 2608352 w 3024845"/>
                <a:gd name="connsiteY367" fmla="*/ 417223 h 1059043"/>
                <a:gd name="connsiteX368" fmla="*/ 2608352 w 3024845"/>
                <a:gd name="connsiteY368" fmla="*/ 672313 h 1059043"/>
                <a:gd name="connsiteX369" fmla="*/ 2630646 w 3024845"/>
                <a:gd name="connsiteY369" fmla="*/ 672313 h 1059043"/>
                <a:gd name="connsiteX370" fmla="*/ 2630646 w 3024845"/>
                <a:gd name="connsiteY370" fmla="*/ 667989 h 1059043"/>
                <a:gd name="connsiteX371" fmla="*/ 2642806 w 3024845"/>
                <a:gd name="connsiteY371" fmla="*/ 667989 h 1059043"/>
                <a:gd name="connsiteX372" fmla="*/ 2642806 w 3024845"/>
                <a:gd name="connsiteY372" fmla="*/ 672313 h 1059043"/>
                <a:gd name="connsiteX373" fmla="*/ 2667126 w 3024845"/>
                <a:gd name="connsiteY373" fmla="*/ 672313 h 1059043"/>
                <a:gd name="connsiteX374" fmla="*/ 2667126 w 3024845"/>
                <a:gd name="connsiteY374" fmla="*/ 659342 h 1059043"/>
                <a:gd name="connsiteX375" fmla="*/ 2695500 w 3024845"/>
                <a:gd name="connsiteY375" fmla="*/ 659342 h 1059043"/>
                <a:gd name="connsiteX376" fmla="*/ 2707660 w 3024845"/>
                <a:gd name="connsiteY376" fmla="*/ 655018 h 1059043"/>
                <a:gd name="connsiteX377" fmla="*/ 2727927 w 3024845"/>
                <a:gd name="connsiteY377" fmla="*/ 659342 h 1059043"/>
                <a:gd name="connsiteX378" fmla="*/ 2727927 w 3024845"/>
                <a:gd name="connsiteY378" fmla="*/ 642048 h 1059043"/>
                <a:gd name="connsiteX379" fmla="*/ 2736034 w 3024845"/>
                <a:gd name="connsiteY379" fmla="*/ 642048 h 1059043"/>
                <a:gd name="connsiteX380" fmla="*/ 2736034 w 3024845"/>
                <a:gd name="connsiteY380" fmla="*/ 629077 h 1059043"/>
                <a:gd name="connsiteX381" fmla="*/ 2792781 w 3024845"/>
                <a:gd name="connsiteY381" fmla="*/ 629077 h 1059043"/>
                <a:gd name="connsiteX382" fmla="*/ 2792781 w 3024845"/>
                <a:gd name="connsiteY382" fmla="*/ 598812 h 1059043"/>
                <a:gd name="connsiteX383" fmla="*/ 2811021 w 3024845"/>
                <a:gd name="connsiteY383" fmla="*/ 598812 h 1059043"/>
                <a:gd name="connsiteX384" fmla="*/ 2811021 w 3024845"/>
                <a:gd name="connsiteY384" fmla="*/ 592327 h 1059043"/>
                <a:gd name="connsiteX385" fmla="*/ 2823181 w 3024845"/>
                <a:gd name="connsiteY385" fmla="*/ 592327 h 1059043"/>
                <a:gd name="connsiteX386" fmla="*/ 2823181 w 3024845"/>
                <a:gd name="connsiteY386" fmla="*/ 598812 h 1059043"/>
                <a:gd name="connsiteX387" fmla="*/ 2839395 w 3024845"/>
                <a:gd name="connsiteY387" fmla="*/ 598812 h 1059043"/>
                <a:gd name="connsiteX388" fmla="*/ 2839395 w 3024845"/>
                <a:gd name="connsiteY388" fmla="*/ 648533 h 1059043"/>
                <a:gd name="connsiteX389" fmla="*/ 2871822 w 3024845"/>
                <a:gd name="connsiteY389" fmla="*/ 648533 h 1059043"/>
                <a:gd name="connsiteX390" fmla="*/ 2871822 w 3024845"/>
                <a:gd name="connsiteY390" fmla="*/ 622592 h 1059043"/>
                <a:gd name="connsiteX391" fmla="*/ 2910329 w 3024845"/>
                <a:gd name="connsiteY391" fmla="*/ 622592 h 1059043"/>
                <a:gd name="connsiteX392" fmla="*/ 2910329 w 3024845"/>
                <a:gd name="connsiteY392" fmla="*/ 592327 h 1059043"/>
                <a:gd name="connsiteX393" fmla="*/ 2958970 w 3024845"/>
                <a:gd name="connsiteY393" fmla="*/ 592327 h 1059043"/>
                <a:gd name="connsiteX394" fmla="*/ 2958970 w 3024845"/>
                <a:gd name="connsiteY394" fmla="*/ 703483 h 1059043"/>
                <a:gd name="connsiteX395" fmla="*/ 2958970 w 3024845"/>
                <a:gd name="connsiteY395" fmla="*/ 717262 h 1059043"/>
                <a:gd name="connsiteX396" fmla="*/ 3024845 w 3024845"/>
                <a:gd name="connsiteY396" fmla="*/ 717262 h 1059043"/>
                <a:gd name="connsiteX397" fmla="*/ 3024845 w 3024845"/>
                <a:gd name="connsiteY397" fmla="*/ 1059043 h 1059043"/>
                <a:gd name="connsiteX398" fmla="*/ 2054 w 3024845"/>
                <a:gd name="connsiteY398" fmla="*/ 1056710 h 1059043"/>
                <a:gd name="connsiteX399" fmla="*/ 0 w 3024845"/>
                <a:gd name="connsiteY399" fmla="*/ 622592 h 1059043"/>
                <a:gd name="connsiteX400" fmla="*/ 20267 w 3024845"/>
                <a:gd name="connsiteY400" fmla="*/ 622592 h 1059043"/>
                <a:gd name="connsiteX401" fmla="*/ 20774 w 3024845"/>
                <a:gd name="connsiteY401" fmla="*/ 621511 h 1059043"/>
                <a:gd name="connsiteX402" fmla="*/ 24320 w 3024845"/>
                <a:gd name="connsiteY402" fmla="*/ 613945 h 1059043"/>
                <a:gd name="connsiteX403" fmla="*/ 26094 w 3024845"/>
                <a:gd name="connsiteY403" fmla="*/ 614215 h 1059043"/>
                <a:gd name="connsiteX404" fmla="*/ 38507 w 3024845"/>
                <a:gd name="connsiteY404" fmla="*/ 616106 h 1059043"/>
                <a:gd name="connsiteX405" fmla="*/ 39014 w 3024845"/>
                <a:gd name="connsiteY405" fmla="*/ 617458 h 1059043"/>
                <a:gd name="connsiteX406" fmla="*/ 42560 w 3024845"/>
                <a:gd name="connsiteY406" fmla="*/ 626915 h 1059043"/>
                <a:gd name="connsiteX407" fmla="*/ 68907 w 3024845"/>
                <a:gd name="connsiteY407" fmla="*/ 629077 h 1059043"/>
                <a:gd name="connsiteX408" fmla="*/ 68907 w 3024845"/>
                <a:gd name="connsiteY408" fmla="*/ 505856 h 1059043"/>
                <a:gd name="connsiteX409" fmla="*/ 70934 w 3024845"/>
                <a:gd name="connsiteY409" fmla="*/ 505856 h 1059043"/>
                <a:gd name="connsiteX410" fmla="*/ 85121 w 3024845"/>
                <a:gd name="connsiteY410" fmla="*/ 505856 h 1059043"/>
                <a:gd name="connsiteX411" fmla="*/ 85121 w 3024845"/>
                <a:gd name="connsiteY411" fmla="*/ 369664 h 1059043"/>
                <a:gd name="connsiteX412" fmla="*/ 86894 w 3024845"/>
                <a:gd name="connsiteY412" fmla="*/ 369664 h 1059043"/>
                <a:gd name="connsiteX413" fmla="*/ 99308 w 3024845"/>
                <a:gd name="connsiteY413" fmla="*/ 369664 h 1059043"/>
                <a:gd name="connsiteX414" fmla="*/ 99308 w 3024845"/>
                <a:gd name="connsiteY414" fmla="*/ 255090 h 1059043"/>
                <a:gd name="connsiteX415" fmla="*/ 103361 w 3024845"/>
                <a:gd name="connsiteY415" fmla="*/ 226986 h 1059043"/>
                <a:gd name="connsiteX416" fmla="*/ 105388 w 3024845"/>
                <a:gd name="connsiteY416" fmla="*/ 226986 h 1059043"/>
                <a:gd name="connsiteX417" fmla="*/ 119575 w 3024845"/>
                <a:gd name="connsiteY41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0720 w 3024845"/>
                <a:gd name="connsiteY333" fmla="*/ 555577 h 1059043"/>
                <a:gd name="connsiteX334" fmla="*/ 2245574 w 3024845"/>
                <a:gd name="connsiteY334" fmla="*/ 555577 h 1059043"/>
                <a:gd name="connsiteX335" fmla="*/ 2245574 w 3024845"/>
                <a:gd name="connsiteY335" fmla="*/ 631239 h 1059043"/>
                <a:gd name="connsiteX336" fmla="*/ 2253681 w 3024845"/>
                <a:gd name="connsiteY336" fmla="*/ 631239 h 1059043"/>
                <a:gd name="connsiteX337" fmla="*/ 2255708 w 3024845"/>
                <a:gd name="connsiteY337" fmla="*/ 624754 h 1059043"/>
                <a:gd name="connsiteX338" fmla="*/ 2261788 w 3024845"/>
                <a:gd name="connsiteY338" fmla="*/ 624754 h 1059043"/>
                <a:gd name="connsiteX339" fmla="*/ 2263815 w 3024845"/>
                <a:gd name="connsiteY339" fmla="*/ 633401 h 1059043"/>
                <a:gd name="connsiteX340" fmla="*/ 2275975 w 3024845"/>
                <a:gd name="connsiteY340" fmla="*/ 633401 h 1059043"/>
                <a:gd name="connsiteX341" fmla="*/ 2275975 w 3024845"/>
                <a:gd name="connsiteY341" fmla="*/ 626915 h 1059043"/>
                <a:gd name="connsiteX342" fmla="*/ 2298268 w 3024845"/>
                <a:gd name="connsiteY342" fmla="*/ 626915 h 1059043"/>
                <a:gd name="connsiteX343" fmla="*/ 2298268 w 3024845"/>
                <a:gd name="connsiteY343" fmla="*/ 633401 h 1059043"/>
                <a:gd name="connsiteX344" fmla="*/ 2318535 w 3024845"/>
                <a:gd name="connsiteY344" fmla="*/ 633401 h 1059043"/>
                <a:gd name="connsiteX345" fmla="*/ 2318535 w 3024845"/>
                <a:gd name="connsiteY345" fmla="*/ 678798 h 1059043"/>
                <a:gd name="connsiteX346" fmla="*/ 2332722 w 3024845"/>
                <a:gd name="connsiteY346" fmla="*/ 678798 h 1059043"/>
                <a:gd name="connsiteX347" fmla="*/ 2332722 w 3024845"/>
                <a:gd name="connsiteY347" fmla="*/ 665827 h 1059043"/>
                <a:gd name="connsiteX348" fmla="*/ 2348936 w 3024845"/>
                <a:gd name="connsiteY348" fmla="*/ 665827 h 1059043"/>
                <a:gd name="connsiteX349" fmla="*/ 2348936 w 3024845"/>
                <a:gd name="connsiteY349" fmla="*/ 486400 h 1059043"/>
                <a:gd name="connsiteX350" fmla="*/ 2355016 w 3024845"/>
                <a:gd name="connsiteY350" fmla="*/ 479914 h 1059043"/>
                <a:gd name="connsiteX351" fmla="*/ 2427977 w 3024845"/>
                <a:gd name="connsiteY351" fmla="*/ 479914 h 1059043"/>
                <a:gd name="connsiteX352" fmla="*/ 2427977 w 3024845"/>
                <a:gd name="connsiteY352" fmla="*/ 488562 h 1059043"/>
                <a:gd name="connsiteX353" fmla="*/ 2438110 w 3024845"/>
                <a:gd name="connsiteY353" fmla="*/ 488562 h 1059043"/>
                <a:gd name="connsiteX354" fmla="*/ 2438110 w 3024845"/>
                <a:gd name="connsiteY354" fmla="*/ 603136 h 1059043"/>
                <a:gd name="connsiteX355" fmla="*/ 2460404 w 3024845"/>
                <a:gd name="connsiteY355" fmla="*/ 603136 h 1059043"/>
                <a:gd name="connsiteX356" fmla="*/ 2460404 w 3024845"/>
                <a:gd name="connsiteY356" fmla="*/ 536121 h 1059043"/>
                <a:gd name="connsiteX357" fmla="*/ 2486751 w 3024845"/>
                <a:gd name="connsiteY357" fmla="*/ 536121 h 1059043"/>
                <a:gd name="connsiteX358" fmla="*/ 2490804 w 3024845"/>
                <a:gd name="connsiteY358" fmla="*/ 531797 h 1059043"/>
                <a:gd name="connsiteX359" fmla="*/ 2498911 w 3024845"/>
                <a:gd name="connsiteY359" fmla="*/ 531797 h 1059043"/>
                <a:gd name="connsiteX360" fmla="*/ 2502964 w 3024845"/>
                <a:gd name="connsiteY360" fmla="*/ 536121 h 1059043"/>
                <a:gd name="connsiteX361" fmla="*/ 2525258 w 3024845"/>
                <a:gd name="connsiteY361" fmla="*/ 536121 h 1059043"/>
                <a:gd name="connsiteX362" fmla="*/ 2525258 w 3024845"/>
                <a:gd name="connsiteY362" fmla="*/ 419385 h 1059043"/>
                <a:gd name="connsiteX363" fmla="*/ 2582005 w 3024845"/>
                <a:gd name="connsiteY363" fmla="*/ 408576 h 1059043"/>
                <a:gd name="connsiteX364" fmla="*/ 2582005 w 3024845"/>
                <a:gd name="connsiteY364" fmla="*/ 409657 h 1059043"/>
                <a:gd name="connsiteX365" fmla="*/ 2582005 w 3024845"/>
                <a:gd name="connsiteY365" fmla="*/ 417223 h 1059043"/>
                <a:gd name="connsiteX366" fmla="*/ 2608352 w 3024845"/>
                <a:gd name="connsiteY366" fmla="*/ 417223 h 1059043"/>
                <a:gd name="connsiteX367" fmla="*/ 2608352 w 3024845"/>
                <a:gd name="connsiteY367" fmla="*/ 672313 h 1059043"/>
                <a:gd name="connsiteX368" fmla="*/ 2630646 w 3024845"/>
                <a:gd name="connsiteY368" fmla="*/ 672313 h 1059043"/>
                <a:gd name="connsiteX369" fmla="*/ 2630646 w 3024845"/>
                <a:gd name="connsiteY369" fmla="*/ 667989 h 1059043"/>
                <a:gd name="connsiteX370" fmla="*/ 2642806 w 3024845"/>
                <a:gd name="connsiteY370" fmla="*/ 667989 h 1059043"/>
                <a:gd name="connsiteX371" fmla="*/ 2642806 w 3024845"/>
                <a:gd name="connsiteY371" fmla="*/ 672313 h 1059043"/>
                <a:gd name="connsiteX372" fmla="*/ 2667126 w 3024845"/>
                <a:gd name="connsiteY372" fmla="*/ 672313 h 1059043"/>
                <a:gd name="connsiteX373" fmla="*/ 2667126 w 3024845"/>
                <a:gd name="connsiteY373" fmla="*/ 659342 h 1059043"/>
                <a:gd name="connsiteX374" fmla="*/ 2695500 w 3024845"/>
                <a:gd name="connsiteY374" fmla="*/ 659342 h 1059043"/>
                <a:gd name="connsiteX375" fmla="*/ 2707660 w 3024845"/>
                <a:gd name="connsiteY375" fmla="*/ 655018 h 1059043"/>
                <a:gd name="connsiteX376" fmla="*/ 2727927 w 3024845"/>
                <a:gd name="connsiteY376" fmla="*/ 659342 h 1059043"/>
                <a:gd name="connsiteX377" fmla="*/ 2727927 w 3024845"/>
                <a:gd name="connsiteY377" fmla="*/ 642048 h 1059043"/>
                <a:gd name="connsiteX378" fmla="*/ 2736034 w 3024845"/>
                <a:gd name="connsiteY378" fmla="*/ 642048 h 1059043"/>
                <a:gd name="connsiteX379" fmla="*/ 2736034 w 3024845"/>
                <a:gd name="connsiteY379" fmla="*/ 629077 h 1059043"/>
                <a:gd name="connsiteX380" fmla="*/ 2792781 w 3024845"/>
                <a:gd name="connsiteY380" fmla="*/ 629077 h 1059043"/>
                <a:gd name="connsiteX381" fmla="*/ 2792781 w 3024845"/>
                <a:gd name="connsiteY381" fmla="*/ 598812 h 1059043"/>
                <a:gd name="connsiteX382" fmla="*/ 2811021 w 3024845"/>
                <a:gd name="connsiteY382" fmla="*/ 598812 h 1059043"/>
                <a:gd name="connsiteX383" fmla="*/ 2811021 w 3024845"/>
                <a:gd name="connsiteY383" fmla="*/ 592327 h 1059043"/>
                <a:gd name="connsiteX384" fmla="*/ 2823181 w 3024845"/>
                <a:gd name="connsiteY384" fmla="*/ 592327 h 1059043"/>
                <a:gd name="connsiteX385" fmla="*/ 2823181 w 3024845"/>
                <a:gd name="connsiteY385" fmla="*/ 598812 h 1059043"/>
                <a:gd name="connsiteX386" fmla="*/ 2839395 w 3024845"/>
                <a:gd name="connsiteY386" fmla="*/ 598812 h 1059043"/>
                <a:gd name="connsiteX387" fmla="*/ 2839395 w 3024845"/>
                <a:gd name="connsiteY387" fmla="*/ 648533 h 1059043"/>
                <a:gd name="connsiteX388" fmla="*/ 2871822 w 3024845"/>
                <a:gd name="connsiteY388" fmla="*/ 648533 h 1059043"/>
                <a:gd name="connsiteX389" fmla="*/ 2871822 w 3024845"/>
                <a:gd name="connsiteY389" fmla="*/ 622592 h 1059043"/>
                <a:gd name="connsiteX390" fmla="*/ 2910329 w 3024845"/>
                <a:gd name="connsiteY390" fmla="*/ 622592 h 1059043"/>
                <a:gd name="connsiteX391" fmla="*/ 2910329 w 3024845"/>
                <a:gd name="connsiteY391" fmla="*/ 592327 h 1059043"/>
                <a:gd name="connsiteX392" fmla="*/ 2958970 w 3024845"/>
                <a:gd name="connsiteY392" fmla="*/ 592327 h 1059043"/>
                <a:gd name="connsiteX393" fmla="*/ 2958970 w 3024845"/>
                <a:gd name="connsiteY393" fmla="*/ 703483 h 1059043"/>
                <a:gd name="connsiteX394" fmla="*/ 2958970 w 3024845"/>
                <a:gd name="connsiteY394" fmla="*/ 717262 h 1059043"/>
                <a:gd name="connsiteX395" fmla="*/ 3024845 w 3024845"/>
                <a:gd name="connsiteY395" fmla="*/ 717262 h 1059043"/>
                <a:gd name="connsiteX396" fmla="*/ 3024845 w 3024845"/>
                <a:gd name="connsiteY396" fmla="*/ 1059043 h 1059043"/>
                <a:gd name="connsiteX397" fmla="*/ 2054 w 3024845"/>
                <a:gd name="connsiteY397" fmla="*/ 1056710 h 1059043"/>
                <a:gd name="connsiteX398" fmla="*/ 0 w 3024845"/>
                <a:gd name="connsiteY398" fmla="*/ 622592 h 1059043"/>
                <a:gd name="connsiteX399" fmla="*/ 20267 w 3024845"/>
                <a:gd name="connsiteY399" fmla="*/ 622592 h 1059043"/>
                <a:gd name="connsiteX400" fmla="*/ 20774 w 3024845"/>
                <a:gd name="connsiteY400" fmla="*/ 621511 h 1059043"/>
                <a:gd name="connsiteX401" fmla="*/ 24320 w 3024845"/>
                <a:gd name="connsiteY401" fmla="*/ 613945 h 1059043"/>
                <a:gd name="connsiteX402" fmla="*/ 26094 w 3024845"/>
                <a:gd name="connsiteY402" fmla="*/ 614215 h 1059043"/>
                <a:gd name="connsiteX403" fmla="*/ 38507 w 3024845"/>
                <a:gd name="connsiteY403" fmla="*/ 616106 h 1059043"/>
                <a:gd name="connsiteX404" fmla="*/ 39014 w 3024845"/>
                <a:gd name="connsiteY404" fmla="*/ 617458 h 1059043"/>
                <a:gd name="connsiteX405" fmla="*/ 42560 w 3024845"/>
                <a:gd name="connsiteY405" fmla="*/ 626915 h 1059043"/>
                <a:gd name="connsiteX406" fmla="*/ 68907 w 3024845"/>
                <a:gd name="connsiteY406" fmla="*/ 629077 h 1059043"/>
                <a:gd name="connsiteX407" fmla="*/ 68907 w 3024845"/>
                <a:gd name="connsiteY407" fmla="*/ 505856 h 1059043"/>
                <a:gd name="connsiteX408" fmla="*/ 70934 w 3024845"/>
                <a:gd name="connsiteY408" fmla="*/ 505856 h 1059043"/>
                <a:gd name="connsiteX409" fmla="*/ 85121 w 3024845"/>
                <a:gd name="connsiteY409" fmla="*/ 505856 h 1059043"/>
                <a:gd name="connsiteX410" fmla="*/ 85121 w 3024845"/>
                <a:gd name="connsiteY410" fmla="*/ 369664 h 1059043"/>
                <a:gd name="connsiteX411" fmla="*/ 86894 w 3024845"/>
                <a:gd name="connsiteY411" fmla="*/ 369664 h 1059043"/>
                <a:gd name="connsiteX412" fmla="*/ 99308 w 3024845"/>
                <a:gd name="connsiteY412" fmla="*/ 369664 h 1059043"/>
                <a:gd name="connsiteX413" fmla="*/ 99308 w 3024845"/>
                <a:gd name="connsiteY413" fmla="*/ 255090 h 1059043"/>
                <a:gd name="connsiteX414" fmla="*/ 103361 w 3024845"/>
                <a:gd name="connsiteY414" fmla="*/ 226986 h 1059043"/>
                <a:gd name="connsiteX415" fmla="*/ 105388 w 3024845"/>
                <a:gd name="connsiteY415" fmla="*/ 226986 h 1059043"/>
                <a:gd name="connsiteX416" fmla="*/ 119575 w 3024845"/>
                <a:gd name="connsiteY41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35634 h 1059043"/>
                <a:gd name="connsiteX330" fmla="*/ 2182747 w 3024845"/>
                <a:gd name="connsiteY330" fmla="*/ 252928 h 1059043"/>
                <a:gd name="connsiteX331" fmla="*/ 2190854 w 3024845"/>
                <a:gd name="connsiteY331" fmla="*/ 276707 h 1059043"/>
                <a:gd name="connsiteX332" fmla="*/ 2180720 w 3024845"/>
                <a:gd name="connsiteY332" fmla="*/ 555577 h 1059043"/>
                <a:gd name="connsiteX333" fmla="*/ 2245574 w 3024845"/>
                <a:gd name="connsiteY333" fmla="*/ 555577 h 1059043"/>
                <a:gd name="connsiteX334" fmla="*/ 2245574 w 3024845"/>
                <a:gd name="connsiteY334" fmla="*/ 631239 h 1059043"/>
                <a:gd name="connsiteX335" fmla="*/ 2253681 w 3024845"/>
                <a:gd name="connsiteY335" fmla="*/ 631239 h 1059043"/>
                <a:gd name="connsiteX336" fmla="*/ 2255708 w 3024845"/>
                <a:gd name="connsiteY336" fmla="*/ 624754 h 1059043"/>
                <a:gd name="connsiteX337" fmla="*/ 2261788 w 3024845"/>
                <a:gd name="connsiteY337" fmla="*/ 624754 h 1059043"/>
                <a:gd name="connsiteX338" fmla="*/ 2263815 w 3024845"/>
                <a:gd name="connsiteY338" fmla="*/ 633401 h 1059043"/>
                <a:gd name="connsiteX339" fmla="*/ 2275975 w 3024845"/>
                <a:gd name="connsiteY339" fmla="*/ 633401 h 1059043"/>
                <a:gd name="connsiteX340" fmla="*/ 2275975 w 3024845"/>
                <a:gd name="connsiteY340" fmla="*/ 626915 h 1059043"/>
                <a:gd name="connsiteX341" fmla="*/ 2298268 w 3024845"/>
                <a:gd name="connsiteY341" fmla="*/ 626915 h 1059043"/>
                <a:gd name="connsiteX342" fmla="*/ 2298268 w 3024845"/>
                <a:gd name="connsiteY342" fmla="*/ 633401 h 1059043"/>
                <a:gd name="connsiteX343" fmla="*/ 2318535 w 3024845"/>
                <a:gd name="connsiteY343" fmla="*/ 633401 h 1059043"/>
                <a:gd name="connsiteX344" fmla="*/ 2318535 w 3024845"/>
                <a:gd name="connsiteY344" fmla="*/ 678798 h 1059043"/>
                <a:gd name="connsiteX345" fmla="*/ 2332722 w 3024845"/>
                <a:gd name="connsiteY345" fmla="*/ 678798 h 1059043"/>
                <a:gd name="connsiteX346" fmla="*/ 2332722 w 3024845"/>
                <a:gd name="connsiteY346" fmla="*/ 665827 h 1059043"/>
                <a:gd name="connsiteX347" fmla="*/ 2348936 w 3024845"/>
                <a:gd name="connsiteY347" fmla="*/ 665827 h 1059043"/>
                <a:gd name="connsiteX348" fmla="*/ 2348936 w 3024845"/>
                <a:gd name="connsiteY348" fmla="*/ 486400 h 1059043"/>
                <a:gd name="connsiteX349" fmla="*/ 2355016 w 3024845"/>
                <a:gd name="connsiteY349" fmla="*/ 479914 h 1059043"/>
                <a:gd name="connsiteX350" fmla="*/ 2427977 w 3024845"/>
                <a:gd name="connsiteY350" fmla="*/ 479914 h 1059043"/>
                <a:gd name="connsiteX351" fmla="*/ 2427977 w 3024845"/>
                <a:gd name="connsiteY351" fmla="*/ 488562 h 1059043"/>
                <a:gd name="connsiteX352" fmla="*/ 2438110 w 3024845"/>
                <a:gd name="connsiteY352" fmla="*/ 488562 h 1059043"/>
                <a:gd name="connsiteX353" fmla="*/ 2438110 w 3024845"/>
                <a:gd name="connsiteY353" fmla="*/ 603136 h 1059043"/>
                <a:gd name="connsiteX354" fmla="*/ 2460404 w 3024845"/>
                <a:gd name="connsiteY354" fmla="*/ 603136 h 1059043"/>
                <a:gd name="connsiteX355" fmla="*/ 2460404 w 3024845"/>
                <a:gd name="connsiteY355" fmla="*/ 536121 h 1059043"/>
                <a:gd name="connsiteX356" fmla="*/ 2486751 w 3024845"/>
                <a:gd name="connsiteY356" fmla="*/ 536121 h 1059043"/>
                <a:gd name="connsiteX357" fmla="*/ 2490804 w 3024845"/>
                <a:gd name="connsiteY357" fmla="*/ 531797 h 1059043"/>
                <a:gd name="connsiteX358" fmla="*/ 2498911 w 3024845"/>
                <a:gd name="connsiteY358" fmla="*/ 531797 h 1059043"/>
                <a:gd name="connsiteX359" fmla="*/ 2502964 w 3024845"/>
                <a:gd name="connsiteY359" fmla="*/ 536121 h 1059043"/>
                <a:gd name="connsiteX360" fmla="*/ 2525258 w 3024845"/>
                <a:gd name="connsiteY360" fmla="*/ 536121 h 1059043"/>
                <a:gd name="connsiteX361" fmla="*/ 2525258 w 3024845"/>
                <a:gd name="connsiteY361" fmla="*/ 419385 h 1059043"/>
                <a:gd name="connsiteX362" fmla="*/ 2582005 w 3024845"/>
                <a:gd name="connsiteY362" fmla="*/ 408576 h 1059043"/>
                <a:gd name="connsiteX363" fmla="*/ 2582005 w 3024845"/>
                <a:gd name="connsiteY363" fmla="*/ 409657 h 1059043"/>
                <a:gd name="connsiteX364" fmla="*/ 2582005 w 3024845"/>
                <a:gd name="connsiteY364" fmla="*/ 417223 h 1059043"/>
                <a:gd name="connsiteX365" fmla="*/ 2608352 w 3024845"/>
                <a:gd name="connsiteY365" fmla="*/ 417223 h 1059043"/>
                <a:gd name="connsiteX366" fmla="*/ 2608352 w 3024845"/>
                <a:gd name="connsiteY366" fmla="*/ 672313 h 1059043"/>
                <a:gd name="connsiteX367" fmla="*/ 2630646 w 3024845"/>
                <a:gd name="connsiteY367" fmla="*/ 672313 h 1059043"/>
                <a:gd name="connsiteX368" fmla="*/ 2630646 w 3024845"/>
                <a:gd name="connsiteY368" fmla="*/ 667989 h 1059043"/>
                <a:gd name="connsiteX369" fmla="*/ 2642806 w 3024845"/>
                <a:gd name="connsiteY369" fmla="*/ 667989 h 1059043"/>
                <a:gd name="connsiteX370" fmla="*/ 2642806 w 3024845"/>
                <a:gd name="connsiteY370" fmla="*/ 672313 h 1059043"/>
                <a:gd name="connsiteX371" fmla="*/ 2667126 w 3024845"/>
                <a:gd name="connsiteY371" fmla="*/ 672313 h 1059043"/>
                <a:gd name="connsiteX372" fmla="*/ 2667126 w 3024845"/>
                <a:gd name="connsiteY372" fmla="*/ 659342 h 1059043"/>
                <a:gd name="connsiteX373" fmla="*/ 2695500 w 3024845"/>
                <a:gd name="connsiteY373" fmla="*/ 659342 h 1059043"/>
                <a:gd name="connsiteX374" fmla="*/ 2707660 w 3024845"/>
                <a:gd name="connsiteY374" fmla="*/ 655018 h 1059043"/>
                <a:gd name="connsiteX375" fmla="*/ 2727927 w 3024845"/>
                <a:gd name="connsiteY375" fmla="*/ 659342 h 1059043"/>
                <a:gd name="connsiteX376" fmla="*/ 2727927 w 3024845"/>
                <a:gd name="connsiteY376" fmla="*/ 642048 h 1059043"/>
                <a:gd name="connsiteX377" fmla="*/ 2736034 w 3024845"/>
                <a:gd name="connsiteY377" fmla="*/ 642048 h 1059043"/>
                <a:gd name="connsiteX378" fmla="*/ 2736034 w 3024845"/>
                <a:gd name="connsiteY378" fmla="*/ 629077 h 1059043"/>
                <a:gd name="connsiteX379" fmla="*/ 2792781 w 3024845"/>
                <a:gd name="connsiteY379" fmla="*/ 629077 h 1059043"/>
                <a:gd name="connsiteX380" fmla="*/ 2792781 w 3024845"/>
                <a:gd name="connsiteY380" fmla="*/ 598812 h 1059043"/>
                <a:gd name="connsiteX381" fmla="*/ 2811021 w 3024845"/>
                <a:gd name="connsiteY381" fmla="*/ 598812 h 1059043"/>
                <a:gd name="connsiteX382" fmla="*/ 2811021 w 3024845"/>
                <a:gd name="connsiteY382" fmla="*/ 592327 h 1059043"/>
                <a:gd name="connsiteX383" fmla="*/ 2823181 w 3024845"/>
                <a:gd name="connsiteY383" fmla="*/ 592327 h 1059043"/>
                <a:gd name="connsiteX384" fmla="*/ 2823181 w 3024845"/>
                <a:gd name="connsiteY384" fmla="*/ 598812 h 1059043"/>
                <a:gd name="connsiteX385" fmla="*/ 2839395 w 3024845"/>
                <a:gd name="connsiteY385" fmla="*/ 598812 h 1059043"/>
                <a:gd name="connsiteX386" fmla="*/ 2839395 w 3024845"/>
                <a:gd name="connsiteY386" fmla="*/ 648533 h 1059043"/>
                <a:gd name="connsiteX387" fmla="*/ 2871822 w 3024845"/>
                <a:gd name="connsiteY387" fmla="*/ 648533 h 1059043"/>
                <a:gd name="connsiteX388" fmla="*/ 2871822 w 3024845"/>
                <a:gd name="connsiteY388" fmla="*/ 622592 h 1059043"/>
                <a:gd name="connsiteX389" fmla="*/ 2910329 w 3024845"/>
                <a:gd name="connsiteY389" fmla="*/ 622592 h 1059043"/>
                <a:gd name="connsiteX390" fmla="*/ 2910329 w 3024845"/>
                <a:gd name="connsiteY390" fmla="*/ 592327 h 1059043"/>
                <a:gd name="connsiteX391" fmla="*/ 2958970 w 3024845"/>
                <a:gd name="connsiteY391" fmla="*/ 592327 h 1059043"/>
                <a:gd name="connsiteX392" fmla="*/ 2958970 w 3024845"/>
                <a:gd name="connsiteY392" fmla="*/ 703483 h 1059043"/>
                <a:gd name="connsiteX393" fmla="*/ 2958970 w 3024845"/>
                <a:gd name="connsiteY393" fmla="*/ 717262 h 1059043"/>
                <a:gd name="connsiteX394" fmla="*/ 3024845 w 3024845"/>
                <a:gd name="connsiteY394" fmla="*/ 717262 h 1059043"/>
                <a:gd name="connsiteX395" fmla="*/ 3024845 w 3024845"/>
                <a:gd name="connsiteY395" fmla="*/ 1059043 h 1059043"/>
                <a:gd name="connsiteX396" fmla="*/ 2054 w 3024845"/>
                <a:gd name="connsiteY396" fmla="*/ 1056710 h 1059043"/>
                <a:gd name="connsiteX397" fmla="*/ 0 w 3024845"/>
                <a:gd name="connsiteY397" fmla="*/ 622592 h 1059043"/>
                <a:gd name="connsiteX398" fmla="*/ 20267 w 3024845"/>
                <a:gd name="connsiteY398" fmla="*/ 622592 h 1059043"/>
                <a:gd name="connsiteX399" fmla="*/ 20774 w 3024845"/>
                <a:gd name="connsiteY399" fmla="*/ 621511 h 1059043"/>
                <a:gd name="connsiteX400" fmla="*/ 24320 w 3024845"/>
                <a:gd name="connsiteY400" fmla="*/ 613945 h 1059043"/>
                <a:gd name="connsiteX401" fmla="*/ 26094 w 3024845"/>
                <a:gd name="connsiteY401" fmla="*/ 614215 h 1059043"/>
                <a:gd name="connsiteX402" fmla="*/ 38507 w 3024845"/>
                <a:gd name="connsiteY402" fmla="*/ 616106 h 1059043"/>
                <a:gd name="connsiteX403" fmla="*/ 39014 w 3024845"/>
                <a:gd name="connsiteY403" fmla="*/ 617458 h 1059043"/>
                <a:gd name="connsiteX404" fmla="*/ 42560 w 3024845"/>
                <a:gd name="connsiteY404" fmla="*/ 626915 h 1059043"/>
                <a:gd name="connsiteX405" fmla="*/ 68907 w 3024845"/>
                <a:gd name="connsiteY405" fmla="*/ 629077 h 1059043"/>
                <a:gd name="connsiteX406" fmla="*/ 68907 w 3024845"/>
                <a:gd name="connsiteY406" fmla="*/ 505856 h 1059043"/>
                <a:gd name="connsiteX407" fmla="*/ 70934 w 3024845"/>
                <a:gd name="connsiteY407" fmla="*/ 505856 h 1059043"/>
                <a:gd name="connsiteX408" fmla="*/ 85121 w 3024845"/>
                <a:gd name="connsiteY408" fmla="*/ 505856 h 1059043"/>
                <a:gd name="connsiteX409" fmla="*/ 85121 w 3024845"/>
                <a:gd name="connsiteY409" fmla="*/ 369664 h 1059043"/>
                <a:gd name="connsiteX410" fmla="*/ 86894 w 3024845"/>
                <a:gd name="connsiteY410" fmla="*/ 369664 h 1059043"/>
                <a:gd name="connsiteX411" fmla="*/ 99308 w 3024845"/>
                <a:gd name="connsiteY411" fmla="*/ 369664 h 1059043"/>
                <a:gd name="connsiteX412" fmla="*/ 99308 w 3024845"/>
                <a:gd name="connsiteY412" fmla="*/ 255090 h 1059043"/>
                <a:gd name="connsiteX413" fmla="*/ 103361 w 3024845"/>
                <a:gd name="connsiteY413" fmla="*/ 226986 h 1059043"/>
                <a:gd name="connsiteX414" fmla="*/ 105388 w 3024845"/>
                <a:gd name="connsiteY414" fmla="*/ 226986 h 1059043"/>
                <a:gd name="connsiteX415" fmla="*/ 119575 w 3024845"/>
                <a:gd name="connsiteY41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90854 w 3024845"/>
                <a:gd name="connsiteY330" fmla="*/ 276707 h 1059043"/>
                <a:gd name="connsiteX331" fmla="*/ 2180720 w 3024845"/>
                <a:gd name="connsiteY331" fmla="*/ 555577 h 1059043"/>
                <a:gd name="connsiteX332" fmla="*/ 2245574 w 3024845"/>
                <a:gd name="connsiteY332" fmla="*/ 555577 h 1059043"/>
                <a:gd name="connsiteX333" fmla="*/ 2245574 w 3024845"/>
                <a:gd name="connsiteY333" fmla="*/ 631239 h 1059043"/>
                <a:gd name="connsiteX334" fmla="*/ 2253681 w 3024845"/>
                <a:gd name="connsiteY334" fmla="*/ 631239 h 1059043"/>
                <a:gd name="connsiteX335" fmla="*/ 2255708 w 3024845"/>
                <a:gd name="connsiteY335" fmla="*/ 624754 h 1059043"/>
                <a:gd name="connsiteX336" fmla="*/ 2261788 w 3024845"/>
                <a:gd name="connsiteY336" fmla="*/ 624754 h 1059043"/>
                <a:gd name="connsiteX337" fmla="*/ 2263815 w 3024845"/>
                <a:gd name="connsiteY337" fmla="*/ 633401 h 1059043"/>
                <a:gd name="connsiteX338" fmla="*/ 2275975 w 3024845"/>
                <a:gd name="connsiteY338" fmla="*/ 633401 h 1059043"/>
                <a:gd name="connsiteX339" fmla="*/ 2275975 w 3024845"/>
                <a:gd name="connsiteY339" fmla="*/ 626915 h 1059043"/>
                <a:gd name="connsiteX340" fmla="*/ 2298268 w 3024845"/>
                <a:gd name="connsiteY340" fmla="*/ 626915 h 1059043"/>
                <a:gd name="connsiteX341" fmla="*/ 2298268 w 3024845"/>
                <a:gd name="connsiteY341" fmla="*/ 633401 h 1059043"/>
                <a:gd name="connsiteX342" fmla="*/ 2318535 w 3024845"/>
                <a:gd name="connsiteY342" fmla="*/ 633401 h 1059043"/>
                <a:gd name="connsiteX343" fmla="*/ 2318535 w 3024845"/>
                <a:gd name="connsiteY343" fmla="*/ 678798 h 1059043"/>
                <a:gd name="connsiteX344" fmla="*/ 2332722 w 3024845"/>
                <a:gd name="connsiteY344" fmla="*/ 678798 h 1059043"/>
                <a:gd name="connsiteX345" fmla="*/ 2332722 w 3024845"/>
                <a:gd name="connsiteY345" fmla="*/ 665827 h 1059043"/>
                <a:gd name="connsiteX346" fmla="*/ 2348936 w 3024845"/>
                <a:gd name="connsiteY346" fmla="*/ 665827 h 1059043"/>
                <a:gd name="connsiteX347" fmla="*/ 2348936 w 3024845"/>
                <a:gd name="connsiteY347" fmla="*/ 486400 h 1059043"/>
                <a:gd name="connsiteX348" fmla="*/ 2355016 w 3024845"/>
                <a:gd name="connsiteY348" fmla="*/ 479914 h 1059043"/>
                <a:gd name="connsiteX349" fmla="*/ 2427977 w 3024845"/>
                <a:gd name="connsiteY349" fmla="*/ 479914 h 1059043"/>
                <a:gd name="connsiteX350" fmla="*/ 2427977 w 3024845"/>
                <a:gd name="connsiteY350" fmla="*/ 488562 h 1059043"/>
                <a:gd name="connsiteX351" fmla="*/ 2438110 w 3024845"/>
                <a:gd name="connsiteY351" fmla="*/ 488562 h 1059043"/>
                <a:gd name="connsiteX352" fmla="*/ 2438110 w 3024845"/>
                <a:gd name="connsiteY352" fmla="*/ 603136 h 1059043"/>
                <a:gd name="connsiteX353" fmla="*/ 2460404 w 3024845"/>
                <a:gd name="connsiteY353" fmla="*/ 603136 h 1059043"/>
                <a:gd name="connsiteX354" fmla="*/ 2460404 w 3024845"/>
                <a:gd name="connsiteY354" fmla="*/ 536121 h 1059043"/>
                <a:gd name="connsiteX355" fmla="*/ 2486751 w 3024845"/>
                <a:gd name="connsiteY355" fmla="*/ 536121 h 1059043"/>
                <a:gd name="connsiteX356" fmla="*/ 2490804 w 3024845"/>
                <a:gd name="connsiteY356" fmla="*/ 531797 h 1059043"/>
                <a:gd name="connsiteX357" fmla="*/ 2498911 w 3024845"/>
                <a:gd name="connsiteY357" fmla="*/ 531797 h 1059043"/>
                <a:gd name="connsiteX358" fmla="*/ 2502964 w 3024845"/>
                <a:gd name="connsiteY358" fmla="*/ 536121 h 1059043"/>
                <a:gd name="connsiteX359" fmla="*/ 2525258 w 3024845"/>
                <a:gd name="connsiteY359" fmla="*/ 536121 h 1059043"/>
                <a:gd name="connsiteX360" fmla="*/ 2525258 w 3024845"/>
                <a:gd name="connsiteY360" fmla="*/ 419385 h 1059043"/>
                <a:gd name="connsiteX361" fmla="*/ 2582005 w 3024845"/>
                <a:gd name="connsiteY361" fmla="*/ 408576 h 1059043"/>
                <a:gd name="connsiteX362" fmla="*/ 2582005 w 3024845"/>
                <a:gd name="connsiteY362" fmla="*/ 409657 h 1059043"/>
                <a:gd name="connsiteX363" fmla="*/ 2582005 w 3024845"/>
                <a:gd name="connsiteY363" fmla="*/ 417223 h 1059043"/>
                <a:gd name="connsiteX364" fmla="*/ 2608352 w 3024845"/>
                <a:gd name="connsiteY364" fmla="*/ 417223 h 1059043"/>
                <a:gd name="connsiteX365" fmla="*/ 2608352 w 3024845"/>
                <a:gd name="connsiteY365" fmla="*/ 672313 h 1059043"/>
                <a:gd name="connsiteX366" fmla="*/ 2630646 w 3024845"/>
                <a:gd name="connsiteY366" fmla="*/ 672313 h 1059043"/>
                <a:gd name="connsiteX367" fmla="*/ 2630646 w 3024845"/>
                <a:gd name="connsiteY367" fmla="*/ 667989 h 1059043"/>
                <a:gd name="connsiteX368" fmla="*/ 2642806 w 3024845"/>
                <a:gd name="connsiteY368" fmla="*/ 667989 h 1059043"/>
                <a:gd name="connsiteX369" fmla="*/ 2642806 w 3024845"/>
                <a:gd name="connsiteY369" fmla="*/ 672313 h 1059043"/>
                <a:gd name="connsiteX370" fmla="*/ 2667126 w 3024845"/>
                <a:gd name="connsiteY370" fmla="*/ 672313 h 1059043"/>
                <a:gd name="connsiteX371" fmla="*/ 2667126 w 3024845"/>
                <a:gd name="connsiteY371" fmla="*/ 659342 h 1059043"/>
                <a:gd name="connsiteX372" fmla="*/ 2695500 w 3024845"/>
                <a:gd name="connsiteY372" fmla="*/ 659342 h 1059043"/>
                <a:gd name="connsiteX373" fmla="*/ 2707660 w 3024845"/>
                <a:gd name="connsiteY373" fmla="*/ 655018 h 1059043"/>
                <a:gd name="connsiteX374" fmla="*/ 2727927 w 3024845"/>
                <a:gd name="connsiteY374" fmla="*/ 659342 h 1059043"/>
                <a:gd name="connsiteX375" fmla="*/ 2727927 w 3024845"/>
                <a:gd name="connsiteY375" fmla="*/ 642048 h 1059043"/>
                <a:gd name="connsiteX376" fmla="*/ 2736034 w 3024845"/>
                <a:gd name="connsiteY376" fmla="*/ 642048 h 1059043"/>
                <a:gd name="connsiteX377" fmla="*/ 2736034 w 3024845"/>
                <a:gd name="connsiteY377" fmla="*/ 629077 h 1059043"/>
                <a:gd name="connsiteX378" fmla="*/ 2792781 w 3024845"/>
                <a:gd name="connsiteY378" fmla="*/ 629077 h 1059043"/>
                <a:gd name="connsiteX379" fmla="*/ 2792781 w 3024845"/>
                <a:gd name="connsiteY379" fmla="*/ 598812 h 1059043"/>
                <a:gd name="connsiteX380" fmla="*/ 2811021 w 3024845"/>
                <a:gd name="connsiteY380" fmla="*/ 598812 h 1059043"/>
                <a:gd name="connsiteX381" fmla="*/ 2811021 w 3024845"/>
                <a:gd name="connsiteY381" fmla="*/ 592327 h 1059043"/>
                <a:gd name="connsiteX382" fmla="*/ 2823181 w 3024845"/>
                <a:gd name="connsiteY382" fmla="*/ 592327 h 1059043"/>
                <a:gd name="connsiteX383" fmla="*/ 2823181 w 3024845"/>
                <a:gd name="connsiteY383" fmla="*/ 598812 h 1059043"/>
                <a:gd name="connsiteX384" fmla="*/ 2839395 w 3024845"/>
                <a:gd name="connsiteY384" fmla="*/ 598812 h 1059043"/>
                <a:gd name="connsiteX385" fmla="*/ 2839395 w 3024845"/>
                <a:gd name="connsiteY385" fmla="*/ 648533 h 1059043"/>
                <a:gd name="connsiteX386" fmla="*/ 2871822 w 3024845"/>
                <a:gd name="connsiteY386" fmla="*/ 648533 h 1059043"/>
                <a:gd name="connsiteX387" fmla="*/ 2871822 w 3024845"/>
                <a:gd name="connsiteY387" fmla="*/ 622592 h 1059043"/>
                <a:gd name="connsiteX388" fmla="*/ 2910329 w 3024845"/>
                <a:gd name="connsiteY388" fmla="*/ 622592 h 1059043"/>
                <a:gd name="connsiteX389" fmla="*/ 2910329 w 3024845"/>
                <a:gd name="connsiteY389" fmla="*/ 592327 h 1059043"/>
                <a:gd name="connsiteX390" fmla="*/ 2958970 w 3024845"/>
                <a:gd name="connsiteY390" fmla="*/ 592327 h 1059043"/>
                <a:gd name="connsiteX391" fmla="*/ 2958970 w 3024845"/>
                <a:gd name="connsiteY391" fmla="*/ 703483 h 1059043"/>
                <a:gd name="connsiteX392" fmla="*/ 2958970 w 3024845"/>
                <a:gd name="connsiteY392" fmla="*/ 717262 h 1059043"/>
                <a:gd name="connsiteX393" fmla="*/ 3024845 w 3024845"/>
                <a:gd name="connsiteY393" fmla="*/ 717262 h 1059043"/>
                <a:gd name="connsiteX394" fmla="*/ 3024845 w 3024845"/>
                <a:gd name="connsiteY394" fmla="*/ 1059043 h 1059043"/>
                <a:gd name="connsiteX395" fmla="*/ 2054 w 3024845"/>
                <a:gd name="connsiteY395" fmla="*/ 1056710 h 1059043"/>
                <a:gd name="connsiteX396" fmla="*/ 0 w 3024845"/>
                <a:gd name="connsiteY396" fmla="*/ 622592 h 1059043"/>
                <a:gd name="connsiteX397" fmla="*/ 20267 w 3024845"/>
                <a:gd name="connsiteY397" fmla="*/ 622592 h 1059043"/>
                <a:gd name="connsiteX398" fmla="*/ 20774 w 3024845"/>
                <a:gd name="connsiteY398" fmla="*/ 621511 h 1059043"/>
                <a:gd name="connsiteX399" fmla="*/ 24320 w 3024845"/>
                <a:gd name="connsiteY399" fmla="*/ 613945 h 1059043"/>
                <a:gd name="connsiteX400" fmla="*/ 26094 w 3024845"/>
                <a:gd name="connsiteY400" fmla="*/ 614215 h 1059043"/>
                <a:gd name="connsiteX401" fmla="*/ 38507 w 3024845"/>
                <a:gd name="connsiteY401" fmla="*/ 616106 h 1059043"/>
                <a:gd name="connsiteX402" fmla="*/ 39014 w 3024845"/>
                <a:gd name="connsiteY402" fmla="*/ 617458 h 1059043"/>
                <a:gd name="connsiteX403" fmla="*/ 42560 w 3024845"/>
                <a:gd name="connsiteY403" fmla="*/ 626915 h 1059043"/>
                <a:gd name="connsiteX404" fmla="*/ 68907 w 3024845"/>
                <a:gd name="connsiteY404" fmla="*/ 629077 h 1059043"/>
                <a:gd name="connsiteX405" fmla="*/ 68907 w 3024845"/>
                <a:gd name="connsiteY405" fmla="*/ 505856 h 1059043"/>
                <a:gd name="connsiteX406" fmla="*/ 70934 w 3024845"/>
                <a:gd name="connsiteY406" fmla="*/ 505856 h 1059043"/>
                <a:gd name="connsiteX407" fmla="*/ 85121 w 3024845"/>
                <a:gd name="connsiteY407" fmla="*/ 505856 h 1059043"/>
                <a:gd name="connsiteX408" fmla="*/ 85121 w 3024845"/>
                <a:gd name="connsiteY408" fmla="*/ 369664 h 1059043"/>
                <a:gd name="connsiteX409" fmla="*/ 86894 w 3024845"/>
                <a:gd name="connsiteY409" fmla="*/ 369664 h 1059043"/>
                <a:gd name="connsiteX410" fmla="*/ 99308 w 3024845"/>
                <a:gd name="connsiteY410" fmla="*/ 369664 h 1059043"/>
                <a:gd name="connsiteX411" fmla="*/ 99308 w 3024845"/>
                <a:gd name="connsiteY411" fmla="*/ 255090 h 1059043"/>
                <a:gd name="connsiteX412" fmla="*/ 103361 w 3024845"/>
                <a:gd name="connsiteY412" fmla="*/ 226986 h 1059043"/>
                <a:gd name="connsiteX413" fmla="*/ 105388 w 3024845"/>
                <a:gd name="connsiteY413" fmla="*/ 226986 h 1059043"/>
                <a:gd name="connsiteX414" fmla="*/ 119575 w 3024845"/>
                <a:gd name="connsiteY41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80720 w 3024845"/>
                <a:gd name="connsiteY330" fmla="*/ 555577 h 1059043"/>
                <a:gd name="connsiteX331" fmla="*/ 2245574 w 3024845"/>
                <a:gd name="connsiteY331" fmla="*/ 555577 h 1059043"/>
                <a:gd name="connsiteX332" fmla="*/ 2245574 w 3024845"/>
                <a:gd name="connsiteY332" fmla="*/ 631239 h 1059043"/>
                <a:gd name="connsiteX333" fmla="*/ 2253681 w 3024845"/>
                <a:gd name="connsiteY333" fmla="*/ 631239 h 1059043"/>
                <a:gd name="connsiteX334" fmla="*/ 2255708 w 3024845"/>
                <a:gd name="connsiteY334" fmla="*/ 624754 h 1059043"/>
                <a:gd name="connsiteX335" fmla="*/ 2261788 w 3024845"/>
                <a:gd name="connsiteY335" fmla="*/ 624754 h 1059043"/>
                <a:gd name="connsiteX336" fmla="*/ 2263815 w 3024845"/>
                <a:gd name="connsiteY336" fmla="*/ 633401 h 1059043"/>
                <a:gd name="connsiteX337" fmla="*/ 2275975 w 3024845"/>
                <a:gd name="connsiteY337" fmla="*/ 633401 h 1059043"/>
                <a:gd name="connsiteX338" fmla="*/ 2275975 w 3024845"/>
                <a:gd name="connsiteY338" fmla="*/ 626915 h 1059043"/>
                <a:gd name="connsiteX339" fmla="*/ 2298268 w 3024845"/>
                <a:gd name="connsiteY339" fmla="*/ 626915 h 1059043"/>
                <a:gd name="connsiteX340" fmla="*/ 2298268 w 3024845"/>
                <a:gd name="connsiteY340" fmla="*/ 633401 h 1059043"/>
                <a:gd name="connsiteX341" fmla="*/ 2318535 w 3024845"/>
                <a:gd name="connsiteY341" fmla="*/ 633401 h 1059043"/>
                <a:gd name="connsiteX342" fmla="*/ 2318535 w 3024845"/>
                <a:gd name="connsiteY342" fmla="*/ 678798 h 1059043"/>
                <a:gd name="connsiteX343" fmla="*/ 2332722 w 3024845"/>
                <a:gd name="connsiteY343" fmla="*/ 678798 h 1059043"/>
                <a:gd name="connsiteX344" fmla="*/ 2332722 w 3024845"/>
                <a:gd name="connsiteY344" fmla="*/ 665827 h 1059043"/>
                <a:gd name="connsiteX345" fmla="*/ 2348936 w 3024845"/>
                <a:gd name="connsiteY345" fmla="*/ 665827 h 1059043"/>
                <a:gd name="connsiteX346" fmla="*/ 2348936 w 3024845"/>
                <a:gd name="connsiteY346" fmla="*/ 486400 h 1059043"/>
                <a:gd name="connsiteX347" fmla="*/ 2355016 w 3024845"/>
                <a:gd name="connsiteY347" fmla="*/ 479914 h 1059043"/>
                <a:gd name="connsiteX348" fmla="*/ 2427977 w 3024845"/>
                <a:gd name="connsiteY348" fmla="*/ 479914 h 1059043"/>
                <a:gd name="connsiteX349" fmla="*/ 2427977 w 3024845"/>
                <a:gd name="connsiteY349" fmla="*/ 488562 h 1059043"/>
                <a:gd name="connsiteX350" fmla="*/ 2438110 w 3024845"/>
                <a:gd name="connsiteY350" fmla="*/ 488562 h 1059043"/>
                <a:gd name="connsiteX351" fmla="*/ 2438110 w 3024845"/>
                <a:gd name="connsiteY351" fmla="*/ 603136 h 1059043"/>
                <a:gd name="connsiteX352" fmla="*/ 2460404 w 3024845"/>
                <a:gd name="connsiteY352" fmla="*/ 603136 h 1059043"/>
                <a:gd name="connsiteX353" fmla="*/ 2460404 w 3024845"/>
                <a:gd name="connsiteY353" fmla="*/ 536121 h 1059043"/>
                <a:gd name="connsiteX354" fmla="*/ 2486751 w 3024845"/>
                <a:gd name="connsiteY354" fmla="*/ 536121 h 1059043"/>
                <a:gd name="connsiteX355" fmla="*/ 2490804 w 3024845"/>
                <a:gd name="connsiteY355" fmla="*/ 531797 h 1059043"/>
                <a:gd name="connsiteX356" fmla="*/ 2498911 w 3024845"/>
                <a:gd name="connsiteY356" fmla="*/ 531797 h 1059043"/>
                <a:gd name="connsiteX357" fmla="*/ 2502964 w 3024845"/>
                <a:gd name="connsiteY357" fmla="*/ 536121 h 1059043"/>
                <a:gd name="connsiteX358" fmla="*/ 2525258 w 3024845"/>
                <a:gd name="connsiteY358" fmla="*/ 536121 h 1059043"/>
                <a:gd name="connsiteX359" fmla="*/ 2525258 w 3024845"/>
                <a:gd name="connsiteY359" fmla="*/ 419385 h 1059043"/>
                <a:gd name="connsiteX360" fmla="*/ 2582005 w 3024845"/>
                <a:gd name="connsiteY360" fmla="*/ 408576 h 1059043"/>
                <a:gd name="connsiteX361" fmla="*/ 2582005 w 3024845"/>
                <a:gd name="connsiteY361" fmla="*/ 409657 h 1059043"/>
                <a:gd name="connsiteX362" fmla="*/ 2582005 w 3024845"/>
                <a:gd name="connsiteY362" fmla="*/ 417223 h 1059043"/>
                <a:gd name="connsiteX363" fmla="*/ 2608352 w 3024845"/>
                <a:gd name="connsiteY363" fmla="*/ 417223 h 1059043"/>
                <a:gd name="connsiteX364" fmla="*/ 2608352 w 3024845"/>
                <a:gd name="connsiteY364" fmla="*/ 672313 h 1059043"/>
                <a:gd name="connsiteX365" fmla="*/ 2630646 w 3024845"/>
                <a:gd name="connsiteY365" fmla="*/ 672313 h 1059043"/>
                <a:gd name="connsiteX366" fmla="*/ 2630646 w 3024845"/>
                <a:gd name="connsiteY366" fmla="*/ 667989 h 1059043"/>
                <a:gd name="connsiteX367" fmla="*/ 2642806 w 3024845"/>
                <a:gd name="connsiteY367" fmla="*/ 667989 h 1059043"/>
                <a:gd name="connsiteX368" fmla="*/ 2642806 w 3024845"/>
                <a:gd name="connsiteY368" fmla="*/ 672313 h 1059043"/>
                <a:gd name="connsiteX369" fmla="*/ 2667126 w 3024845"/>
                <a:gd name="connsiteY369" fmla="*/ 672313 h 1059043"/>
                <a:gd name="connsiteX370" fmla="*/ 2667126 w 3024845"/>
                <a:gd name="connsiteY370" fmla="*/ 659342 h 1059043"/>
                <a:gd name="connsiteX371" fmla="*/ 2695500 w 3024845"/>
                <a:gd name="connsiteY371" fmla="*/ 659342 h 1059043"/>
                <a:gd name="connsiteX372" fmla="*/ 2707660 w 3024845"/>
                <a:gd name="connsiteY372" fmla="*/ 655018 h 1059043"/>
                <a:gd name="connsiteX373" fmla="*/ 2727927 w 3024845"/>
                <a:gd name="connsiteY373" fmla="*/ 659342 h 1059043"/>
                <a:gd name="connsiteX374" fmla="*/ 2727927 w 3024845"/>
                <a:gd name="connsiteY374" fmla="*/ 642048 h 1059043"/>
                <a:gd name="connsiteX375" fmla="*/ 2736034 w 3024845"/>
                <a:gd name="connsiteY375" fmla="*/ 642048 h 1059043"/>
                <a:gd name="connsiteX376" fmla="*/ 2736034 w 3024845"/>
                <a:gd name="connsiteY376" fmla="*/ 629077 h 1059043"/>
                <a:gd name="connsiteX377" fmla="*/ 2792781 w 3024845"/>
                <a:gd name="connsiteY377" fmla="*/ 629077 h 1059043"/>
                <a:gd name="connsiteX378" fmla="*/ 2792781 w 3024845"/>
                <a:gd name="connsiteY378" fmla="*/ 598812 h 1059043"/>
                <a:gd name="connsiteX379" fmla="*/ 2811021 w 3024845"/>
                <a:gd name="connsiteY379" fmla="*/ 598812 h 1059043"/>
                <a:gd name="connsiteX380" fmla="*/ 2811021 w 3024845"/>
                <a:gd name="connsiteY380" fmla="*/ 592327 h 1059043"/>
                <a:gd name="connsiteX381" fmla="*/ 2823181 w 3024845"/>
                <a:gd name="connsiteY381" fmla="*/ 592327 h 1059043"/>
                <a:gd name="connsiteX382" fmla="*/ 2823181 w 3024845"/>
                <a:gd name="connsiteY382" fmla="*/ 598812 h 1059043"/>
                <a:gd name="connsiteX383" fmla="*/ 2839395 w 3024845"/>
                <a:gd name="connsiteY383" fmla="*/ 598812 h 1059043"/>
                <a:gd name="connsiteX384" fmla="*/ 2839395 w 3024845"/>
                <a:gd name="connsiteY384" fmla="*/ 648533 h 1059043"/>
                <a:gd name="connsiteX385" fmla="*/ 2871822 w 3024845"/>
                <a:gd name="connsiteY385" fmla="*/ 648533 h 1059043"/>
                <a:gd name="connsiteX386" fmla="*/ 2871822 w 3024845"/>
                <a:gd name="connsiteY386" fmla="*/ 622592 h 1059043"/>
                <a:gd name="connsiteX387" fmla="*/ 2910329 w 3024845"/>
                <a:gd name="connsiteY387" fmla="*/ 622592 h 1059043"/>
                <a:gd name="connsiteX388" fmla="*/ 2910329 w 3024845"/>
                <a:gd name="connsiteY388" fmla="*/ 592327 h 1059043"/>
                <a:gd name="connsiteX389" fmla="*/ 2958970 w 3024845"/>
                <a:gd name="connsiteY389" fmla="*/ 592327 h 1059043"/>
                <a:gd name="connsiteX390" fmla="*/ 2958970 w 3024845"/>
                <a:gd name="connsiteY390" fmla="*/ 703483 h 1059043"/>
                <a:gd name="connsiteX391" fmla="*/ 2958970 w 3024845"/>
                <a:gd name="connsiteY391" fmla="*/ 717262 h 1059043"/>
                <a:gd name="connsiteX392" fmla="*/ 3024845 w 3024845"/>
                <a:gd name="connsiteY392" fmla="*/ 717262 h 1059043"/>
                <a:gd name="connsiteX393" fmla="*/ 3024845 w 3024845"/>
                <a:gd name="connsiteY393" fmla="*/ 1059043 h 1059043"/>
                <a:gd name="connsiteX394" fmla="*/ 2054 w 3024845"/>
                <a:gd name="connsiteY394" fmla="*/ 1056710 h 1059043"/>
                <a:gd name="connsiteX395" fmla="*/ 0 w 3024845"/>
                <a:gd name="connsiteY395" fmla="*/ 622592 h 1059043"/>
                <a:gd name="connsiteX396" fmla="*/ 20267 w 3024845"/>
                <a:gd name="connsiteY396" fmla="*/ 622592 h 1059043"/>
                <a:gd name="connsiteX397" fmla="*/ 20774 w 3024845"/>
                <a:gd name="connsiteY397" fmla="*/ 621511 h 1059043"/>
                <a:gd name="connsiteX398" fmla="*/ 24320 w 3024845"/>
                <a:gd name="connsiteY398" fmla="*/ 613945 h 1059043"/>
                <a:gd name="connsiteX399" fmla="*/ 26094 w 3024845"/>
                <a:gd name="connsiteY399" fmla="*/ 614215 h 1059043"/>
                <a:gd name="connsiteX400" fmla="*/ 38507 w 3024845"/>
                <a:gd name="connsiteY400" fmla="*/ 616106 h 1059043"/>
                <a:gd name="connsiteX401" fmla="*/ 39014 w 3024845"/>
                <a:gd name="connsiteY401" fmla="*/ 617458 h 1059043"/>
                <a:gd name="connsiteX402" fmla="*/ 42560 w 3024845"/>
                <a:gd name="connsiteY402" fmla="*/ 626915 h 1059043"/>
                <a:gd name="connsiteX403" fmla="*/ 68907 w 3024845"/>
                <a:gd name="connsiteY403" fmla="*/ 629077 h 1059043"/>
                <a:gd name="connsiteX404" fmla="*/ 68907 w 3024845"/>
                <a:gd name="connsiteY404" fmla="*/ 505856 h 1059043"/>
                <a:gd name="connsiteX405" fmla="*/ 70934 w 3024845"/>
                <a:gd name="connsiteY405" fmla="*/ 505856 h 1059043"/>
                <a:gd name="connsiteX406" fmla="*/ 85121 w 3024845"/>
                <a:gd name="connsiteY406" fmla="*/ 505856 h 1059043"/>
                <a:gd name="connsiteX407" fmla="*/ 85121 w 3024845"/>
                <a:gd name="connsiteY407" fmla="*/ 369664 h 1059043"/>
                <a:gd name="connsiteX408" fmla="*/ 86894 w 3024845"/>
                <a:gd name="connsiteY408" fmla="*/ 369664 h 1059043"/>
                <a:gd name="connsiteX409" fmla="*/ 99308 w 3024845"/>
                <a:gd name="connsiteY409" fmla="*/ 369664 h 1059043"/>
                <a:gd name="connsiteX410" fmla="*/ 99308 w 3024845"/>
                <a:gd name="connsiteY410" fmla="*/ 255090 h 1059043"/>
                <a:gd name="connsiteX411" fmla="*/ 103361 w 3024845"/>
                <a:gd name="connsiteY411" fmla="*/ 226986 h 1059043"/>
                <a:gd name="connsiteX412" fmla="*/ 105388 w 3024845"/>
                <a:gd name="connsiteY412" fmla="*/ 226986 h 1059043"/>
                <a:gd name="connsiteX413" fmla="*/ 119575 w 3024845"/>
                <a:gd name="connsiteY41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0720 w 3024845"/>
                <a:gd name="connsiteY329" fmla="*/ 555577 h 1059043"/>
                <a:gd name="connsiteX330" fmla="*/ 2245574 w 3024845"/>
                <a:gd name="connsiteY330" fmla="*/ 555577 h 1059043"/>
                <a:gd name="connsiteX331" fmla="*/ 2245574 w 3024845"/>
                <a:gd name="connsiteY331" fmla="*/ 631239 h 1059043"/>
                <a:gd name="connsiteX332" fmla="*/ 2253681 w 3024845"/>
                <a:gd name="connsiteY332" fmla="*/ 631239 h 1059043"/>
                <a:gd name="connsiteX333" fmla="*/ 2255708 w 3024845"/>
                <a:gd name="connsiteY333" fmla="*/ 624754 h 1059043"/>
                <a:gd name="connsiteX334" fmla="*/ 2261788 w 3024845"/>
                <a:gd name="connsiteY334" fmla="*/ 624754 h 1059043"/>
                <a:gd name="connsiteX335" fmla="*/ 2263815 w 3024845"/>
                <a:gd name="connsiteY335" fmla="*/ 633401 h 1059043"/>
                <a:gd name="connsiteX336" fmla="*/ 2275975 w 3024845"/>
                <a:gd name="connsiteY336" fmla="*/ 633401 h 1059043"/>
                <a:gd name="connsiteX337" fmla="*/ 2275975 w 3024845"/>
                <a:gd name="connsiteY337" fmla="*/ 626915 h 1059043"/>
                <a:gd name="connsiteX338" fmla="*/ 2298268 w 3024845"/>
                <a:gd name="connsiteY338" fmla="*/ 626915 h 1059043"/>
                <a:gd name="connsiteX339" fmla="*/ 2298268 w 3024845"/>
                <a:gd name="connsiteY339" fmla="*/ 633401 h 1059043"/>
                <a:gd name="connsiteX340" fmla="*/ 2318535 w 3024845"/>
                <a:gd name="connsiteY340" fmla="*/ 633401 h 1059043"/>
                <a:gd name="connsiteX341" fmla="*/ 2318535 w 3024845"/>
                <a:gd name="connsiteY341" fmla="*/ 678798 h 1059043"/>
                <a:gd name="connsiteX342" fmla="*/ 2332722 w 3024845"/>
                <a:gd name="connsiteY342" fmla="*/ 678798 h 1059043"/>
                <a:gd name="connsiteX343" fmla="*/ 2332722 w 3024845"/>
                <a:gd name="connsiteY343" fmla="*/ 665827 h 1059043"/>
                <a:gd name="connsiteX344" fmla="*/ 2348936 w 3024845"/>
                <a:gd name="connsiteY344" fmla="*/ 665827 h 1059043"/>
                <a:gd name="connsiteX345" fmla="*/ 2348936 w 3024845"/>
                <a:gd name="connsiteY345" fmla="*/ 486400 h 1059043"/>
                <a:gd name="connsiteX346" fmla="*/ 2355016 w 3024845"/>
                <a:gd name="connsiteY346" fmla="*/ 479914 h 1059043"/>
                <a:gd name="connsiteX347" fmla="*/ 2427977 w 3024845"/>
                <a:gd name="connsiteY347" fmla="*/ 479914 h 1059043"/>
                <a:gd name="connsiteX348" fmla="*/ 2427977 w 3024845"/>
                <a:gd name="connsiteY348" fmla="*/ 488562 h 1059043"/>
                <a:gd name="connsiteX349" fmla="*/ 2438110 w 3024845"/>
                <a:gd name="connsiteY349" fmla="*/ 488562 h 1059043"/>
                <a:gd name="connsiteX350" fmla="*/ 2438110 w 3024845"/>
                <a:gd name="connsiteY350" fmla="*/ 603136 h 1059043"/>
                <a:gd name="connsiteX351" fmla="*/ 2460404 w 3024845"/>
                <a:gd name="connsiteY351" fmla="*/ 603136 h 1059043"/>
                <a:gd name="connsiteX352" fmla="*/ 2460404 w 3024845"/>
                <a:gd name="connsiteY352" fmla="*/ 536121 h 1059043"/>
                <a:gd name="connsiteX353" fmla="*/ 2486751 w 3024845"/>
                <a:gd name="connsiteY353" fmla="*/ 536121 h 1059043"/>
                <a:gd name="connsiteX354" fmla="*/ 2490804 w 3024845"/>
                <a:gd name="connsiteY354" fmla="*/ 531797 h 1059043"/>
                <a:gd name="connsiteX355" fmla="*/ 2498911 w 3024845"/>
                <a:gd name="connsiteY355" fmla="*/ 531797 h 1059043"/>
                <a:gd name="connsiteX356" fmla="*/ 2502964 w 3024845"/>
                <a:gd name="connsiteY356" fmla="*/ 536121 h 1059043"/>
                <a:gd name="connsiteX357" fmla="*/ 2525258 w 3024845"/>
                <a:gd name="connsiteY357" fmla="*/ 536121 h 1059043"/>
                <a:gd name="connsiteX358" fmla="*/ 2525258 w 3024845"/>
                <a:gd name="connsiteY358" fmla="*/ 419385 h 1059043"/>
                <a:gd name="connsiteX359" fmla="*/ 2582005 w 3024845"/>
                <a:gd name="connsiteY359" fmla="*/ 408576 h 1059043"/>
                <a:gd name="connsiteX360" fmla="*/ 2582005 w 3024845"/>
                <a:gd name="connsiteY360" fmla="*/ 409657 h 1059043"/>
                <a:gd name="connsiteX361" fmla="*/ 2582005 w 3024845"/>
                <a:gd name="connsiteY361" fmla="*/ 417223 h 1059043"/>
                <a:gd name="connsiteX362" fmla="*/ 2608352 w 3024845"/>
                <a:gd name="connsiteY362" fmla="*/ 417223 h 1059043"/>
                <a:gd name="connsiteX363" fmla="*/ 2608352 w 3024845"/>
                <a:gd name="connsiteY363" fmla="*/ 672313 h 1059043"/>
                <a:gd name="connsiteX364" fmla="*/ 2630646 w 3024845"/>
                <a:gd name="connsiteY364" fmla="*/ 672313 h 1059043"/>
                <a:gd name="connsiteX365" fmla="*/ 2630646 w 3024845"/>
                <a:gd name="connsiteY365" fmla="*/ 667989 h 1059043"/>
                <a:gd name="connsiteX366" fmla="*/ 2642806 w 3024845"/>
                <a:gd name="connsiteY366" fmla="*/ 667989 h 1059043"/>
                <a:gd name="connsiteX367" fmla="*/ 2642806 w 3024845"/>
                <a:gd name="connsiteY367" fmla="*/ 672313 h 1059043"/>
                <a:gd name="connsiteX368" fmla="*/ 2667126 w 3024845"/>
                <a:gd name="connsiteY368" fmla="*/ 672313 h 1059043"/>
                <a:gd name="connsiteX369" fmla="*/ 2667126 w 3024845"/>
                <a:gd name="connsiteY369" fmla="*/ 659342 h 1059043"/>
                <a:gd name="connsiteX370" fmla="*/ 2695500 w 3024845"/>
                <a:gd name="connsiteY370" fmla="*/ 659342 h 1059043"/>
                <a:gd name="connsiteX371" fmla="*/ 2707660 w 3024845"/>
                <a:gd name="connsiteY371" fmla="*/ 655018 h 1059043"/>
                <a:gd name="connsiteX372" fmla="*/ 2727927 w 3024845"/>
                <a:gd name="connsiteY372" fmla="*/ 659342 h 1059043"/>
                <a:gd name="connsiteX373" fmla="*/ 2727927 w 3024845"/>
                <a:gd name="connsiteY373" fmla="*/ 642048 h 1059043"/>
                <a:gd name="connsiteX374" fmla="*/ 2736034 w 3024845"/>
                <a:gd name="connsiteY374" fmla="*/ 642048 h 1059043"/>
                <a:gd name="connsiteX375" fmla="*/ 2736034 w 3024845"/>
                <a:gd name="connsiteY375" fmla="*/ 629077 h 1059043"/>
                <a:gd name="connsiteX376" fmla="*/ 2792781 w 3024845"/>
                <a:gd name="connsiteY376" fmla="*/ 629077 h 1059043"/>
                <a:gd name="connsiteX377" fmla="*/ 2792781 w 3024845"/>
                <a:gd name="connsiteY377" fmla="*/ 598812 h 1059043"/>
                <a:gd name="connsiteX378" fmla="*/ 2811021 w 3024845"/>
                <a:gd name="connsiteY378" fmla="*/ 598812 h 1059043"/>
                <a:gd name="connsiteX379" fmla="*/ 2811021 w 3024845"/>
                <a:gd name="connsiteY379" fmla="*/ 592327 h 1059043"/>
                <a:gd name="connsiteX380" fmla="*/ 2823181 w 3024845"/>
                <a:gd name="connsiteY380" fmla="*/ 592327 h 1059043"/>
                <a:gd name="connsiteX381" fmla="*/ 2823181 w 3024845"/>
                <a:gd name="connsiteY381" fmla="*/ 598812 h 1059043"/>
                <a:gd name="connsiteX382" fmla="*/ 2839395 w 3024845"/>
                <a:gd name="connsiteY382" fmla="*/ 598812 h 1059043"/>
                <a:gd name="connsiteX383" fmla="*/ 2839395 w 3024845"/>
                <a:gd name="connsiteY383" fmla="*/ 648533 h 1059043"/>
                <a:gd name="connsiteX384" fmla="*/ 2871822 w 3024845"/>
                <a:gd name="connsiteY384" fmla="*/ 648533 h 1059043"/>
                <a:gd name="connsiteX385" fmla="*/ 2871822 w 3024845"/>
                <a:gd name="connsiteY385" fmla="*/ 622592 h 1059043"/>
                <a:gd name="connsiteX386" fmla="*/ 2910329 w 3024845"/>
                <a:gd name="connsiteY386" fmla="*/ 622592 h 1059043"/>
                <a:gd name="connsiteX387" fmla="*/ 2910329 w 3024845"/>
                <a:gd name="connsiteY387" fmla="*/ 592327 h 1059043"/>
                <a:gd name="connsiteX388" fmla="*/ 2958970 w 3024845"/>
                <a:gd name="connsiteY388" fmla="*/ 592327 h 1059043"/>
                <a:gd name="connsiteX389" fmla="*/ 2958970 w 3024845"/>
                <a:gd name="connsiteY389" fmla="*/ 703483 h 1059043"/>
                <a:gd name="connsiteX390" fmla="*/ 2958970 w 3024845"/>
                <a:gd name="connsiteY390" fmla="*/ 717262 h 1059043"/>
                <a:gd name="connsiteX391" fmla="*/ 3024845 w 3024845"/>
                <a:gd name="connsiteY391" fmla="*/ 717262 h 1059043"/>
                <a:gd name="connsiteX392" fmla="*/ 3024845 w 3024845"/>
                <a:gd name="connsiteY392" fmla="*/ 1059043 h 1059043"/>
                <a:gd name="connsiteX393" fmla="*/ 2054 w 3024845"/>
                <a:gd name="connsiteY393" fmla="*/ 1056710 h 1059043"/>
                <a:gd name="connsiteX394" fmla="*/ 0 w 3024845"/>
                <a:gd name="connsiteY394" fmla="*/ 622592 h 1059043"/>
                <a:gd name="connsiteX395" fmla="*/ 20267 w 3024845"/>
                <a:gd name="connsiteY395" fmla="*/ 622592 h 1059043"/>
                <a:gd name="connsiteX396" fmla="*/ 20774 w 3024845"/>
                <a:gd name="connsiteY396" fmla="*/ 621511 h 1059043"/>
                <a:gd name="connsiteX397" fmla="*/ 24320 w 3024845"/>
                <a:gd name="connsiteY397" fmla="*/ 613945 h 1059043"/>
                <a:gd name="connsiteX398" fmla="*/ 26094 w 3024845"/>
                <a:gd name="connsiteY398" fmla="*/ 614215 h 1059043"/>
                <a:gd name="connsiteX399" fmla="*/ 38507 w 3024845"/>
                <a:gd name="connsiteY399" fmla="*/ 616106 h 1059043"/>
                <a:gd name="connsiteX400" fmla="*/ 39014 w 3024845"/>
                <a:gd name="connsiteY400" fmla="*/ 617458 h 1059043"/>
                <a:gd name="connsiteX401" fmla="*/ 42560 w 3024845"/>
                <a:gd name="connsiteY401" fmla="*/ 626915 h 1059043"/>
                <a:gd name="connsiteX402" fmla="*/ 68907 w 3024845"/>
                <a:gd name="connsiteY402" fmla="*/ 629077 h 1059043"/>
                <a:gd name="connsiteX403" fmla="*/ 68907 w 3024845"/>
                <a:gd name="connsiteY403" fmla="*/ 505856 h 1059043"/>
                <a:gd name="connsiteX404" fmla="*/ 70934 w 3024845"/>
                <a:gd name="connsiteY404" fmla="*/ 505856 h 1059043"/>
                <a:gd name="connsiteX405" fmla="*/ 85121 w 3024845"/>
                <a:gd name="connsiteY405" fmla="*/ 505856 h 1059043"/>
                <a:gd name="connsiteX406" fmla="*/ 85121 w 3024845"/>
                <a:gd name="connsiteY406" fmla="*/ 369664 h 1059043"/>
                <a:gd name="connsiteX407" fmla="*/ 86894 w 3024845"/>
                <a:gd name="connsiteY407" fmla="*/ 369664 h 1059043"/>
                <a:gd name="connsiteX408" fmla="*/ 99308 w 3024845"/>
                <a:gd name="connsiteY408" fmla="*/ 369664 h 1059043"/>
                <a:gd name="connsiteX409" fmla="*/ 99308 w 3024845"/>
                <a:gd name="connsiteY409" fmla="*/ 255090 h 1059043"/>
                <a:gd name="connsiteX410" fmla="*/ 103361 w 3024845"/>
                <a:gd name="connsiteY410" fmla="*/ 226986 h 1059043"/>
                <a:gd name="connsiteX411" fmla="*/ 105388 w 3024845"/>
                <a:gd name="connsiteY411" fmla="*/ 226986 h 1059043"/>
                <a:gd name="connsiteX412" fmla="*/ 119575 w 3024845"/>
                <a:gd name="connsiteY41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35634 h 1059043"/>
                <a:gd name="connsiteX328" fmla="*/ 2180720 w 3024845"/>
                <a:gd name="connsiteY328" fmla="*/ 555577 h 1059043"/>
                <a:gd name="connsiteX329" fmla="*/ 2245574 w 3024845"/>
                <a:gd name="connsiteY329" fmla="*/ 555577 h 1059043"/>
                <a:gd name="connsiteX330" fmla="*/ 2245574 w 3024845"/>
                <a:gd name="connsiteY330" fmla="*/ 631239 h 1059043"/>
                <a:gd name="connsiteX331" fmla="*/ 2253681 w 3024845"/>
                <a:gd name="connsiteY331" fmla="*/ 631239 h 1059043"/>
                <a:gd name="connsiteX332" fmla="*/ 2255708 w 3024845"/>
                <a:gd name="connsiteY332" fmla="*/ 624754 h 1059043"/>
                <a:gd name="connsiteX333" fmla="*/ 2261788 w 3024845"/>
                <a:gd name="connsiteY333" fmla="*/ 624754 h 1059043"/>
                <a:gd name="connsiteX334" fmla="*/ 2263815 w 3024845"/>
                <a:gd name="connsiteY334" fmla="*/ 633401 h 1059043"/>
                <a:gd name="connsiteX335" fmla="*/ 2275975 w 3024845"/>
                <a:gd name="connsiteY335" fmla="*/ 633401 h 1059043"/>
                <a:gd name="connsiteX336" fmla="*/ 2275975 w 3024845"/>
                <a:gd name="connsiteY336" fmla="*/ 626915 h 1059043"/>
                <a:gd name="connsiteX337" fmla="*/ 2298268 w 3024845"/>
                <a:gd name="connsiteY337" fmla="*/ 626915 h 1059043"/>
                <a:gd name="connsiteX338" fmla="*/ 2298268 w 3024845"/>
                <a:gd name="connsiteY338" fmla="*/ 633401 h 1059043"/>
                <a:gd name="connsiteX339" fmla="*/ 2318535 w 3024845"/>
                <a:gd name="connsiteY339" fmla="*/ 633401 h 1059043"/>
                <a:gd name="connsiteX340" fmla="*/ 2318535 w 3024845"/>
                <a:gd name="connsiteY340" fmla="*/ 678798 h 1059043"/>
                <a:gd name="connsiteX341" fmla="*/ 2332722 w 3024845"/>
                <a:gd name="connsiteY341" fmla="*/ 678798 h 1059043"/>
                <a:gd name="connsiteX342" fmla="*/ 2332722 w 3024845"/>
                <a:gd name="connsiteY342" fmla="*/ 665827 h 1059043"/>
                <a:gd name="connsiteX343" fmla="*/ 2348936 w 3024845"/>
                <a:gd name="connsiteY343" fmla="*/ 665827 h 1059043"/>
                <a:gd name="connsiteX344" fmla="*/ 2348936 w 3024845"/>
                <a:gd name="connsiteY344" fmla="*/ 486400 h 1059043"/>
                <a:gd name="connsiteX345" fmla="*/ 2355016 w 3024845"/>
                <a:gd name="connsiteY345" fmla="*/ 479914 h 1059043"/>
                <a:gd name="connsiteX346" fmla="*/ 2427977 w 3024845"/>
                <a:gd name="connsiteY346" fmla="*/ 479914 h 1059043"/>
                <a:gd name="connsiteX347" fmla="*/ 2427977 w 3024845"/>
                <a:gd name="connsiteY347" fmla="*/ 488562 h 1059043"/>
                <a:gd name="connsiteX348" fmla="*/ 2438110 w 3024845"/>
                <a:gd name="connsiteY348" fmla="*/ 488562 h 1059043"/>
                <a:gd name="connsiteX349" fmla="*/ 2438110 w 3024845"/>
                <a:gd name="connsiteY349" fmla="*/ 603136 h 1059043"/>
                <a:gd name="connsiteX350" fmla="*/ 2460404 w 3024845"/>
                <a:gd name="connsiteY350" fmla="*/ 603136 h 1059043"/>
                <a:gd name="connsiteX351" fmla="*/ 2460404 w 3024845"/>
                <a:gd name="connsiteY351" fmla="*/ 536121 h 1059043"/>
                <a:gd name="connsiteX352" fmla="*/ 2486751 w 3024845"/>
                <a:gd name="connsiteY352" fmla="*/ 536121 h 1059043"/>
                <a:gd name="connsiteX353" fmla="*/ 2490804 w 3024845"/>
                <a:gd name="connsiteY353" fmla="*/ 531797 h 1059043"/>
                <a:gd name="connsiteX354" fmla="*/ 2498911 w 3024845"/>
                <a:gd name="connsiteY354" fmla="*/ 531797 h 1059043"/>
                <a:gd name="connsiteX355" fmla="*/ 2502964 w 3024845"/>
                <a:gd name="connsiteY355" fmla="*/ 536121 h 1059043"/>
                <a:gd name="connsiteX356" fmla="*/ 2525258 w 3024845"/>
                <a:gd name="connsiteY356" fmla="*/ 536121 h 1059043"/>
                <a:gd name="connsiteX357" fmla="*/ 2525258 w 3024845"/>
                <a:gd name="connsiteY357" fmla="*/ 419385 h 1059043"/>
                <a:gd name="connsiteX358" fmla="*/ 2582005 w 3024845"/>
                <a:gd name="connsiteY358" fmla="*/ 408576 h 1059043"/>
                <a:gd name="connsiteX359" fmla="*/ 2582005 w 3024845"/>
                <a:gd name="connsiteY359" fmla="*/ 409657 h 1059043"/>
                <a:gd name="connsiteX360" fmla="*/ 2582005 w 3024845"/>
                <a:gd name="connsiteY360" fmla="*/ 417223 h 1059043"/>
                <a:gd name="connsiteX361" fmla="*/ 2608352 w 3024845"/>
                <a:gd name="connsiteY361" fmla="*/ 417223 h 1059043"/>
                <a:gd name="connsiteX362" fmla="*/ 2608352 w 3024845"/>
                <a:gd name="connsiteY362" fmla="*/ 672313 h 1059043"/>
                <a:gd name="connsiteX363" fmla="*/ 2630646 w 3024845"/>
                <a:gd name="connsiteY363" fmla="*/ 672313 h 1059043"/>
                <a:gd name="connsiteX364" fmla="*/ 2630646 w 3024845"/>
                <a:gd name="connsiteY364" fmla="*/ 667989 h 1059043"/>
                <a:gd name="connsiteX365" fmla="*/ 2642806 w 3024845"/>
                <a:gd name="connsiteY365" fmla="*/ 667989 h 1059043"/>
                <a:gd name="connsiteX366" fmla="*/ 2642806 w 3024845"/>
                <a:gd name="connsiteY366" fmla="*/ 672313 h 1059043"/>
                <a:gd name="connsiteX367" fmla="*/ 2667126 w 3024845"/>
                <a:gd name="connsiteY367" fmla="*/ 672313 h 1059043"/>
                <a:gd name="connsiteX368" fmla="*/ 2667126 w 3024845"/>
                <a:gd name="connsiteY368" fmla="*/ 659342 h 1059043"/>
                <a:gd name="connsiteX369" fmla="*/ 2695500 w 3024845"/>
                <a:gd name="connsiteY369" fmla="*/ 659342 h 1059043"/>
                <a:gd name="connsiteX370" fmla="*/ 2707660 w 3024845"/>
                <a:gd name="connsiteY370" fmla="*/ 655018 h 1059043"/>
                <a:gd name="connsiteX371" fmla="*/ 2727927 w 3024845"/>
                <a:gd name="connsiteY371" fmla="*/ 659342 h 1059043"/>
                <a:gd name="connsiteX372" fmla="*/ 2727927 w 3024845"/>
                <a:gd name="connsiteY372" fmla="*/ 642048 h 1059043"/>
                <a:gd name="connsiteX373" fmla="*/ 2736034 w 3024845"/>
                <a:gd name="connsiteY373" fmla="*/ 642048 h 1059043"/>
                <a:gd name="connsiteX374" fmla="*/ 2736034 w 3024845"/>
                <a:gd name="connsiteY374" fmla="*/ 629077 h 1059043"/>
                <a:gd name="connsiteX375" fmla="*/ 2792781 w 3024845"/>
                <a:gd name="connsiteY375" fmla="*/ 629077 h 1059043"/>
                <a:gd name="connsiteX376" fmla="*/ 2792781 w 3024845"/>
                <a:gd name="connsiteY376" fmla="*/ 598812 h 1059043"/>
                <a:gd name="connsiteX377" fmla="*/ 2811021 w 3024845"/>
                <a:gd name="connsiteY377" fmla="*/ 598812 h 1059043"/>
                <a:gd name="connsiteX378" fmla="*/ 2811021 w 3024845"/>
                <a:gd name="connsiteY378" fmla="*/ 592327 h 1059043"/>
                <a:gd name="connsiteX379" fmla="*/ 2823181 w 3024845"/>
                <a:gd name="connsiteY379" fmla="*/ 592327 h 1059043"/>
                <a:gd name="connsiteX380" fmla="*/ 2823181 w 3024845"/>
                <a:gd name="connsiteY380" fmla="*/ 598812 h 1059043"/>
                <a:gd name="connsiteX381" fmla="*/ 2839395 w 3024845"/>
                <a:gd name="connsiteY381" fmla="*/ 598812 h 1059043"/>
                <a:gd name="connsiteX382" fmla="*/ 2839395 w 3024845"/>
                <a:gd name="connsiteY382" fmla="*/ 648533 h 1059043"/>
                <a:gd name="connsiteX383" fmla="*/ 2871822 w 3024845"/>
                <a:gd name="connsiteY383" fmla="*/ 648533 h 1059043"/>
                <a:gd name="connsiteX384" fmla="*/ 2871822 w 3024845"/>
                <a:gd name="connsiteY384" fmla="*/ 622592 h 1059043"/>
                <a:gd name="connsiteX385" fmla="*/ 2910329 w 3024845"/>
                <a:gd name="connsiteY385" fmla="*/ 622592 h 1059043"/>
                <a:gd name="connsiteX386" fmla="*/ 2910329 w 3024845"/>
                <a:gd name="connsiteY386" fmla="*/ 592327 h 1059043"/>
                <a:gd name="connsiteX387" fmla="*/ 2958970 w 3024845"/>
                <a:gd name="connsiteY387" fmla="*/ 592327 h 1059043"/>
                <a:gd name="connsiteX388" fmla="*/ 2958970 w 3024845"/>
                <a:gd name="connsiteY388" fmla="*/ 703483 h 1059043"/>
                <a:gd name="connsiteX389" fmla="*/ 2958970 w 3024845"/>
                <a:gd name="connsiteY389" fmla="*/ 717262 h 1059043"/>
                <a:gd name="connsiteX390" fmla="*/ 3024845 w 3024845"/>
                <a:gd name="connsiteY390" fmla="*/ 717262 h 1059043"/>
                <a:gd name="connsiteX391" fmla="*/ 3024845 w 3024845"/>
                <a:gd name="connsiteY391" fmla="*/ 1059043 h 1059043"/>
                <a:gd name="connsiteX392" fmla="*/ 2054 w 3024845"/>
                <a:gd name="connsiteY392" fmla="*/ 1056710 h 1059043"/>
                <a:gd name="connsiteX393" fmla="*/ 0 w 3024845"/>
                <a:gd name="connsiteY393" fmla="*/ 622592 h 1059043"/>
                <a:gd name="connsiteX394" fmla="*/ 20267 w 3024845"/>
                <a:gd name="connsiteY394" fmla="*/ 622592 h 1059043"/>
                <a:gd name="connsiteX395" fmla="*/ 20774 w 3024845"/>
                <a:gd name="connsiteY395" fmla="*/ 621511 h 1059043"/>
                <a:gd name="connsiteX396" fmla="*/ 24320 w 3024845"/>
                <a:gd name="connsiteY396" fmla="*/ 613945 h 1059043"/>
                <a:gd name="connsiteX397" fmla="*/ 26094 w 3024845"/>
                <a:gd name="connsiteY397" fmla="*/ 614215 h 1059043"/>
                <a:gd name="connsiteX398" fmla="*/ 38507 w 3024845"/>
                <a:gd name="connsiteY398" fmla="*/ 616106 h 1059043"/>
                <a:gd name="connsiteX399" fmla="*/ 39014 w 3024845"/>
                <a:gd name="connsiteY399" fmla="*/ 617458 h 1059043"/>
                <a:gd name="connsiteX400" fmla="*/ 42560 w 3024845"/>
                <a:gd name="connsiteY400" fmla="*/ 626915 h 1059043"/>
                <a:gd name="connsiteX401" fmla="*/ 68907 w 3024845"/>
                <a:gd name="connsiteY401" fmla="*/ 629077 h 1059043"/>
                <a:gd name="connsiteX402" fmla="*/ 68907 w 3024845"/>
                <a:gd name="connsiteY402" fmla="*/ 505856 h 1059043"/>
                <a:gd name="connsiteX403" fmla="*/ 70934 w 3024845"/>
                <a:gd name="connsiteY403" fmla="*/ 505856 h 1059043"/>
                <a:gd name="connsiteX404" fmla="*/ 85121 w 3024845"/>
                <a:gd name="connsiteY404" fmla="*/ 505856 h 1059043"/>
                <a:gd name="connsiteX405" fmla="*/ 85121 w 3024845"/>
                <a:gd name="connsiteY405" fmla="*/ 369664 h 1059043"/>
                <a:gd name="connsiteX406" fmla="*/ 86894 w 3024845"/>
                <a:gd name="connsiteY406" fmla="*/ 369664 h 1059043"/>
                <a:gd name="connsiteX407" fmla="*/ 99308 w 3024845"/>
                <a:gd name="connsiteY407" fmla="*/ 369664 h 1059043"/>
                <a:gd name="connsiteX408" fmla="*/ 99308 w 3024845"/>
                <a:gd name="connsiteY408" fmla="*/ 255090 h 1059043"/>
                <a:gd name="connsiteX409" fmla="*/ 103361 w 3024845"/>
                <a:gd name="connsiteY409" fmla="*/ 226986 h 1059043"/>
                <a:gd name="connsiteX410" fmla="*/ 105388 w 3024845"/>
                <a:gd name="connsiteY410" fmla="*/ 226986 h 1059043"/>
                <a:gd name="connsiteX411" fmla="*/ 119575 w 3024845"/>
                <a:gd name="connsiteY41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80720 w 3024845"/>
                <a:gd name="connsiteY327" fmla="*/ 555577 h 1059043"/>
                <a:gd name="connsiteX328" fmla="*/ 2245574 w 3024845"/>
                <a:gd name="connsiteY328" fmla="*/ 555577 h 1059043"/>
                <a:gd name="connsiteX329" fmla="*/ 2245574 w 3024845"/>
                <a:gd name="connsiteY329" fmla="*/ 631239 h 1059043"/>
                <a:gd name="connsiteX330" fmla="*/ 2253681 w 3024845"/>
                <a:gd name="connsiteY330" fmla="*/ 631239 h 1059043"/>
                <a:gd name="connsiteX331" fmla="*/ 2255708 w 3024845"/>
                <a:gd name="connsiteY331" fmla="*/ 624754 h 1059043"/>
                <a:gd name="connsiteX332" fmla="*/ 2261788 w 3024845"/>
                <a:gd name="connsiteY332" fmla="*/ 624754 h 1059043"/>
                <a:gd name="connsiteX333" fmla="*/ 2263815 w 3024845"/>
                <a:gd name="connsiteY333" fmla="*/ 633401 h 1059043"/>
                <a:gd name="connsiteX334" fmla="*/ 2275975 w 3024845"/>
                <a:gd name="connsiteY334" fmla="*/ 633401 h 1059043"/>
                <a:gd name="connsiteX335" fmla="*/ 2275975 w 3024845"/>
                <a:gd name="connsiteY335" fmla="*/ 626915 h 1059043"/>
                <a:gd name="connsiteX336" fmla="*/ 2298268 w 3024845"/>
                <a:gd name="connsiteY336" fmla="*/ 626915 h 1059043"/>
                <a:gd name="connsiteX337" fmla="*/ 2298268 w 3024845"/>
                <a:gd name="connsiteY337" fmla="*/ 633401 h 1059043"/>
                <a:gd name="connsiteX338" fmla="*/ 2318535 w 3024845"/>
                <a:gd name="connsiteY338" fmla="*/ 633401 h 1059043"/>
                <a:gd name="connsiteX339" fmla="*/ 2318535 w 3024845"/>
                <a:gd name="connsiteY339" fmla="*/ 678798 h 1059043"/>
                <a:gd name="connsiteX340" fmla="*/ 2332722 w 3024845"/>
                <a:gd name="connsiteY340" fmla="*/ 678798 h 1059043"/>
                <a:gd name="connsiteX341" fmla="*/ 2332722 w 3024845"/>
                <a:gd name="connsiteY341" fmla="*/ 665827 h 1059043"/>
                <a:gd name="connsiteX342" fmla="*/ 2348936 w 3024845"/>
                <a:gd name="connsiteY342" fmla="*/ 665827 h 1059043"/>
                <a:gd name="connsiteX343" fmla="*/ 2348936 w 3024845"/>
                <a:gd name="connsiteY343" fmla="*/ 486400 h 1059043"/>
                <a:gd name="connsiteX344" fmla="*/ 2355016 w 3024845"/>
                <a:gd name="connsiteY344" fmla="*/ 479914 h 1059043"/>
                <a:gd name="connsiteX345" fmla="*/ 2427977 w 3024845"/>
                <a:gd name="connsiteY345" fmla="*/ 479914 h 1059043"/>
                <a:gd name="connsiteX346" fmla="*/ 2427977 w 3024845"/>
                <a:gd name="connsiteY346" fmla="*/ 488562 h 1059043"/>
                <a:gd name="connsiteX347" fmla="*/ 2438110 w 3024845"/>
                <a:gd name="connsiteY347" fmla="*/ 488562 h 1059043"/>
                <a:gd name="connsiteX348" fmla="*/ 2438110 w 3024845"/>
                <a:gd name="connsiteY348" fmla="*/ 603136 h 1059043"/>
                <a:gd name="connsiteX349" fmla="*/ 2460404 w 3024845"/>
                <a:gd name="connsiteY349" fmla="*/ 603136 h 1059043"/>
                <a:gd name="connsiteX350" fmla="*/ 2460404 w 3024845"/>
                <a:gd name="connsiteY350" fmla="*/ 536121 h 1059043"/>
                <a:gd name="connsiteX351" fmla="*/ 2486751 w 3024845"/>
                <a:gd name="connsiteY351" fmla="*/ 536121 h 1059043"/>
                <a:gd name="connsiteX352" fmla="*/ 2490804 w 3024845"/>
                <a:gd name="connsiteY352" fmla="*/ 531797 h 1059043"/>
                <a:gd name="connsiteX353" fmla="*/ 2498911 w 3024845"/>
                <a:gd name="connsiteY353" fmla="*/ 531797 h 1059043"/>
                <a:gd name="connsiteX354" fmla="*/ 2502964 w 3024845"/>
                <a:gd name="connsiteY354" fmla="*/ 536121 h 1059043"/>
                <a:gd name="connsiteX355" fmla="*/ 2525258 w 3024845"/>
                <a:gd name="connsiteY355" fmla="*/ 536121 h 1059043"/>
                <a:gd name="connsiteX356" fmla="*/ 2525258 w 3024845"/>
                <a:gd name="connsiteY356" fmla="*/ 419385 h 1059043"/>
                <a:gd name="connsiteX357" fmla="*/ 2582005 w 3024845"/>
                <a:gd name="connsiteY357" fmla="*/ 408576 h 1059043"/>
                <a:gd name="connsiteX358" fmla="*/ 2582005 w 3024845"/>
                <a:gd name="connsiteY358" fmla="*/ 409657 h 1059043"/>
                <a:gd name="connsiteX359" fmla="*/ 2582005 w 3024845"/>
                <a:gd name="connsiteY359" fmla="*/ 417223 h 1059043"/>
                <a:gd name="connsiteX360" fmla="*/ 2608352 w 3024845"/>
                <a:gd name="connsiteY360" fmla="*/ 417223 h 1059043"/>
                <a:gd name="connsiteX361" fmla="*/ 2608352 w 3024845"/>
                <a:gd name="connsiteY361" fmla="*/ 672313 h 1059043"/>
                <a:gd name="connsiteX362" fmla="*/ 2630646 w 3024845"/>
                <a:gd name="connsiteY362" fmla="*/ 672313 h 1059043"/>
                <a:gd name="connsiteX363" fmla="*/ 2630646 w 3024845"/>
                <a:gd name="connsiteY363" fmla="*/ 667989 h 1059043"/>
                <a:gd name="connsiteX364" fmla="*/ 2642806 w 3024845"/>
                <a:gd name="connsiteY364" fmla="*/ 667989 h 1059043"/>
                <a:gd name="connsiteX365" fmla="*/ 2642806 w 3024845"/>
                <a:gd name="connsiteY365" fmla="*/ 672313 h 1059043"/>
                <a:gd name="connsiteX366" fmla="*/ 2667126 w 3024845"/>
                <a:gd name="connsiteY366" fmla="*/ 672313 h 1059043"/>
                <a:gd name="connsiteX367" fmla="*/ 2667126 w 3024845"/>
                <a:gd name="connsiteY367" fmla="*/ 659342 h 1059043"/>
                <a:gd name="connsiteX368" fmla="*/ 2695500 w 3024845"/>
                <a:gd name="connsiteY368" fmla="*/ 659342 h 1059043"/>
                <a:gd name="connsiteX369" fmla="*/ 2707660 w 3024845"/>
                <a:gd name="connsiteY369" fmla="*/ 655018 h 1059043"/>
                <a:gd name="connsiteX370" fmla="*/ 2727927 w 3024845"/>
                <a:gd name="connsiteY370" fmla="*/ 659342 h 1059043"/>
                <a:gd name="connsiteX371" fmla="*/ 2727927 w 3024845"/>
                <a:gd name="connsiteY371" fmla="*/ 642048 h 1059043"/>
                <a:gd name="connsiteX372" fmla="*/ 2736034 w 3024845"/>
                <a:gd name="connsiteY372" fmla="*/ 642048 h 1059043"/>
                <a:gd name="connsiteX373" fmla="*/ 2736034 w 3024845"/>
                <a:gd name="connsiteY373" fmla="*/ 629077 h 1059043"/>
                <a:gd name="connsiteX374" fmla="*/ 2792781 w 3024845"/>
                <a:gd name="connsiteY374" fmla="*/ 629077 h 1059043"/>
                <a:gd name="connsiteX375" fmla="*/ 2792781 w 3024845"/>
                <a:gd name="connsiteY375" fmla="*/ 598812 h 1059043"/>
                <a:gd name="connsiteX376" fmla="*/ 2811021 w 3024845"/>
                <a:gd name="connsiteY376" fmla="*/ 598812 h 1059043"/>
                <a:gd name="connsiteX377" fmla="*/ 2811021 w 3024845"/>
                <a:gd name="connsiteY377" fmla="*/ 592327 h 1059043"/>
                <a:gd name="connsiteX378" fmla="*/ 2823181 w 3024845"/>
                <a:gd name="connsiteY378" fmla="*/ 592327 h 1059043"/>
                <a:gd name="connsiteX379" fmla="*/ 2823181 w 3024845"/>
                <a:gd name="connsiteY379" fmla="*/ 598812 h 1059043"/>
                <a:gd name="connsiteX380" fmla="*/ 2839395 w 3024845"/>
                <a:gd name="connsiteY380" fmla="*/ 598812 h 1059043"/>
                <a:gd name="connsiteX381" fmla="*/ 2839395 w 3024845"/>
                <a:gd name="connsiteY381" fmla="*/ 648533 h 1059043"/>
                <a:gd name="connsiteX382" fmla="*/ 2871822 w 3024845"/>
                <a:gd name="connsiteY382" fmla="*/ 648533 h 1059043"/>
                <a:gd name="connsiteX383" fmla="*/ 2871822 w 3024845"/>
                <a:gd name="connsiteY383" fmla="*/ 622592 h 1059043"/>
                <a:gd name="connsiteX384" fmla="*/ 2910329 w 3024845"/>
                <a:gd name="connsiteY384" fmla="*/ 622592 h 1059043"/>
                <a:gd name="connsiteX385" fmla="*/ 2910329 w 3024845"/>
                <a:gd name="connsiteY385" fmla="*/ 592327 h 1059043"/>
                <a:gd name="connsiteX386" fmla="*/ 2958970 w 3024845"/>
                <a:gd name="connsiteY386" fmla="*/ 592327 h 1059043"/>
                <a:gd name="connsiteX387" fmla="*/ 2958970 w 3024845"/>
                <a:gd name="connsiteY387" fmla="*/ 703483 h 1059043"/>
                <a:gd name="connsiteX388" fmla="*/ 2958970 w 3024845"/>
                <a:gd name="connsiteY388" fmla="*/ 717262 h 1059043"/>
                <a:gd name="connsiteX389" fmla="*/ 3024845 w 3024845"/>
                <a:gd name="connsiteY389" fmla="*/ 717262 h 1059043"/>
                <a:gd name="connsiteX390" fmla="*/ 3024845 w 3024845"/>
                <a:gd name="connsiteY390" fmla="*/ 1059043 h 1059043"/>
                <a:gd name="connsiteX391" fmla="*/ 2054 w 3024845"/>
                <a:gd name="connsiteY391" fmla="*/ 1056710 h 1059043"/>
                <a:gd name="connsiteX392" fmla="*/ 0 w 3024845"/>
                <a:gd name="connsiteY392" fmla="*/ 622592 h 1059043"/>
                <a:gd name="connsiteX393" fmla="*/ 20267 w 3024845"/>
                <a:gd name="connsiteY393" fmla="*/ 622592 h 1059043"/>
                <a:gd name="connsiteX394" fmla="*/ 20774 w 3024845"/>
                <a:gd name="connsiteY394" fmla="*/ 621511 h 1059043"/>
                <a:gd name="connsiteX395" fmla="*/ 24320 w 3024845"/>
                <a:gd name="connsiteY395" fmla="*/ 613945 h 1059043"/>
                <a:gd name="connsiteX396" fmla="*/ 26094 w 3024845"/>
                <a:gd name="connsiteY396" fmla="*/ 614215 h 1059043"/>
                <a:gd name="connsiteX397" fmla="*/ 38507 w 3024845"/>
                <a:gd name="connsiteY397" fmla="*/ 616106 h 1059043"/>
                <a:gd name="connsiteX398" fmla="*/ 39014 w 3024845"/>
                <a:gd name="connsiteY398" fmla="*/ 617458 h 1059043"/>
                <a:gd name="connsiteX399" fmla="*/ 42560 w 3024845"/>
                <a:gd name="connsiteY399" fmla="*/ 626915 h 1059043"/>
                <a:gd name="connsiteX400" fmla="*/ 68907 w 3024845"/>
                <a:gd name="connsiteY400" fmla="*/ 629077 h 1059043"/>
                <a:gd name="connsiteX401" fmla="*/ 68907 w 3024845"/>
                <a:gd name="connsiteY401" fmla="*/ 505856 h 1059043"/>
                <a:gd name="connsiteX402" fmla="*/ 70934 w 3024845"/>
                <a:gd name="connsiteY402" fmla="*/ 505856 h 1059043"/>
                <a:gd name="connsiteX403" fmla="*/ 85121 w 3024845"/>
                <a:gd name="connsiteY403" fmla="*/ 505856 h 1059043"/>
                <a:gd name="connsiteX404" fmla="*/ 85121 w 3024845"/>
                <a:gd name="connsiteY404" fmla="*/ 369664 h 1059043"/>
                <a:gd name="connsiteX405" fmla="*/ 86894 w 3024845"/>
                <a:gd name="connsiteY405" fmla="*/ 369664 h 1059043"/>
                <a:gd name="connsiteX406" fmla="*/ 99308 w 3024845"/>
                <a:gd name="connsiteY406" fmla="*/ 369664 h 1059043"/>
                <a:gd name="connsiteX407" fmla="*/ 99308 w 3024845"/>
                <a:gd name="connsiteY407" fmla="*/ 255090 h 1059043"/>
                <a:gd name="connsiteX408" fmla="*/ 103361 w 3024845"/>
                <a:gd name="connsiteY408" fmla="*/ 226986 h 1059043"/>
                <a:gd name="connsiteX409" fmla="*/ 105388 w 3024845"/>
                <a:gd name="connsiteY409" fmla="*/ 226986 h 1059043"/>
                <a:gd name="connsiteX410" fmla="*/ 119575 w 3024845"/>
                <a:gd name="connsiteY41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80720 w 3024845"/>
                <a:gd name="connsiteY326" fmla="*/ 555577 h 1059043"/>
                <a:gd name="connsiteX327" fmla="*/ 2245574 w 3024845"/>
                <a:gd name="connsiteY327" fmla="*/ 555577 h 1059043"/>
                <a:gd name="connsiteX328" fmla="*/ 2245574 w 3024845"/>
                <a:gd name="connsiteY328" fmla="*/ 631239 h 1059043"/>
                <a:gd name="connsiteX329" fmla="*/ 2253681 w 3024845"/>
                <a:gd name="connsiteY329" fmla="*/ 631239 h 1059043"/>
                <a:gd name="connsiteX330" fmla="*/ 2255708 w 3024845"/>
                <a:gd name="connsiteY330" fmla="*/ 624754 h 1059043"/>
                <a:gd name="connsiteX331" fmla="*/ 2261788 w 3024845"/>
                <a:gd name="connsiteY331" fmla="*/ 624754 h 1059043"/>
                <a:gd name="connsiteX332" fmla="*/ 2263815 w 3024845"/>
                <a:gd name="connsiteY332" fmla="*/ 633401 h 1059043"/>
                <a:gd name="connsiteX333" fmla="*/ 2275975 w 3024845"/>
                <a:gd name="connsiteY333" fmla="*/ 633401 h 1059043"/>
                <a:gd name="connsiteX334" fmla="*/ 2275975 w 3024845"/>
                <a:gd name="connsiteY334" fmla="*/ 626915 h 1059043"/>
                <a:gd name="connsiteX335" fmla="*/ 2298268 w 3024845"/>
                <a:gd name="connsiteY335" fmla="*/ 626915 h 1059043"/>
                <a:gd name="connsiteX336" fmla="*/ 2298268 w 3024845"/>
                <a:gd name="connsiteY336" fmla="*/ 633401 h 1059043"/>
                <a:gd name="connsiteX337" fmla="*/ 2318535 w 3024845"/>
                <a:gd name="connsiteY337" fmla="*/ 633401 h 1059043"/>
                <a:gd name="connsiteX338" fmla="*/ 2318535 w 3024845"/>
                <a:gd name="connsiteY338" fmla="*/ 678798 h 1059043"/>
                <a:gd name="connsiteX339" fmla="*/ 2332722 w 3024845"/>
                <a:gd name="connsiteY339" fmla="*/ 678798 h 1059043"/>
                <a:gd name="connsiteX340" fmla="*/ 2332722 w 3024845"/>
                <a:gd name="connsiteY340" fmla="*/ 665827 h 1059043"/>
                <a:gd name="connsiteX341" fmla="*/ 2348936 w 3024845"/>
                <a:gd name="connsiteY341" fmla="*/ 665827 h 1059043"/>
                <a:gd name="connsiteX342" fmla="*/ 2348936 w 3024845"/>
                <a:gd name="connsiteY342" fmla="*/ 486400 h 1059043"/>
                <a:gd name="connsiteX343" fmla="*/ 2355016 w 3024845"/>
                <a:gd name="connsiteY343" fmla="*/ 479914 h 1059043"/>
                <a:gd name="connsiteX344" fmla="*/ 2427977 w 3024845"/>
                <a:gd name="connsiteY344" fmla="*/ 479914 h 1059043"/>
                <a:gd name="connsiteX345" fmla="*/ 2427977 w 3024845"/>
                <a:gd name="connsiteY345" fmla="*/ 488562 h 1059043"/>
                <a:gd name="connsiteX346" fmla="*/ 2438110 w 3024845"/>
                <a:gd name="connsiteY346" fmla="*/ 488562 h 1059043"/>
                <a:gd name="connsiteX347" fmla="*/ 2438110 w 3024845"/>
                <a:gd name="connsiteY347" fmla="*/ 603136 h 1059043"/>
                <a:gd name="connsiteX348" fmla="*/ 2460404 w 3024845"/>
                <a:gd name="connsiteY348" fmla="*/ 603136 h 1059043"/>
                <a:gd name="connsiteX349" fmla="*/ 2460404 w 3024845"/>
                <a:gd name="connsiteY349" fmla="*/ 536121 h 1059043"/>
                <a:gd name="connsiteX350" fmla="*/ 2486751 w 3024845"/>
                <a:gd name="connsiteY350" fmla="*/ 536121 h 1059043"/>
                <a:gd name="connsiteX351" fmla="*/ 2490804 w 3024845"/>
                <a:gd name="connsiteY351" fmla="*/ 531797 h 1059043"/>
                <a:gd name="connsiteX352" fmla="*/ 2498911 w 3024845"/>
                <a:gd name="connsiteY352" fmla="*/ 531797 h 1059043"/>
                <a:gd name="connsiteX353" fmla="*/ 2502964 w 3024845"/>
                <a:gd name="connsiteY353" fmla="*/ 536121 h 1059043"/>
                <a:gd name="connsiteX354" fmla="*/ 2525258 w 3024845"/>
                <a:gd name="connsiteY354" fmla="*/ 536121 h 1059043"/>
                <a:gd name="connsiteX355" fmla="*/ 2525258 w 3024845"/>
                <a:gd name="connsiteY355" fmla="*/ 419385 h 1059043"/>
                <a:gd name="connsiteX356" fmla="*/ 2582005 w 3024845"/>
                <a:gd name="connsiteY356" fmla="*/ 408576 h 1059043"/>
                <a:gd name="connsiteX357" fmla="*/ 2582005 w 3024845"/>
                <a:gd name="connsiteY357" fmla="*/ 409657 h 1059043"/>
                <a:gd name="connsiteX358" fmla="*/ 2582005 w 3024845"/>
                <a:gd name="connsiteY358" fmla="*/ 417223 h 1059043"/>
                <a:gd name="connsiteX359" fmla="*/ 2608352 w 3024845"/>
                <a:gd name="connsiteY359" fmla="*/ 417223 h 1059043"/>
                <a:gd name="connsiteX360" fmla="*/ 2608352 w 3024845"/>
                <a:gd name="connsiteY360" fmla="*/ 672313 h 1059043"/>
                <a:gd name="connsiteX361" fmla="*/ 2630646 w 3024845"/>
                <a:gd name="connsiteY361" fmla="*/ 672313 h 1059043"/>
                <a:gd name="connsiteX362" fmla="*/ 2630646 w 3024845"/>
                <a:gd name="connsiteY362" fmla="*/ 667989 h 1059043"/>
                <a:gd name="connsiteX363" fmla="*/ 2642806 w 3024845"/>
                <a:gd name="connsiteY363" fmla="*/ 667989 h 1059043"/>
                <a:gd name="connsiteX364" fmla="*/ 2642806 w 3024845"/>
                <a:gd name="connsiteY364" fmla="*/ 672313 h 1059043"/>
                <a:gd name="connsiteX365" fmla="*/ 2667126 w 3024845"/>
                <a:gd name="connsiteY365" fmla="*/ 672313 h 1059043"/>
                <a:gd name="connsiteX366" fmla="*/ 2667126 w 3024845"/>
                <a:gd name="connsiteY366" fmla="*/ 659342 h 1059043"/>
                <a:gd name="connsiteX367" fmla="*/ 2695500 w 3024845"/>
                <a:gd name="connsiteY367" fmla="*/ 659342 h 1059043"/>
                <a:gd name="connsiteX368" fmla="*/ 2707660 w 3024845"/>
                <a:gd name="connsiteY368" fmla="*/ 655018 h 1059043"/>
                <a:gd name="connsiteX369" fmla="*/ 2727927 w 3024845"/>
                <a:gd name="connsiteY369" fmla="*/ 659342 h 1059043"/>
                <a:gd name="connsiteX370" fmla="*/ 2727927 w 3024845"/>
                <a:gd name="connsiteY370" fmla="*/ 642048 h 1059043"/>
                <a:gd name="connsiteX371" fmla="*/ 2736034 w 3024845"/>
                <a:gd name="connsiteY371" fmla="*/ 642048 h 1059043"/>
                <a:gd name="connsiteX372" fmla="*/ 2736034 w 3024845"/>
                <a:gd name="connsiteY372" fmla="*/ 629077 h 1059043"/>
                <a:gd name="connsiteX373" fmla="*/ 2792781 w 3024845"/>
                <a:gd name="connsiteY373" fmla="*/ 629077 h 1059043"/>
                <a:gd name="connsiteX374" fmla="*/ 2792781 w 3024845"/>
                <a:gd name="connsiteY374" fmla="*/ 598812 h 1059043"/>
                <a:gd name="connsiteX375" fmla="*/ 2811021 w 3024845"/>
                <a:gd name="connsiteY375" fmla="*/ 598812 h 1059043"/>
                <a:gd name="connsiteX376" fmla="*/ 2811021 w 3024845"/>
                <a:gd name="connsiteY376" fmla="*/ 592327 h 1059043"/>
                <a:gd name="connsiteX377" fmla="*/ 2823181 w 3024845"/>
                <a:gd name="connsiteY377" fmla="*/ 592327 h 1059043"/>
                <a:gd name="connsiteX378" fmla="*/ 2823181 w 3024845"/>
                <a:gd name="connsiteY378" fmla="*/ 598812 h 1059043"/>
                <a:gd name="connsiteX379" fmla="*/ 2839395 w 3024845"/>
                <a:gd name="connsiteY379" fmla="*/ 598812 h 1059043"/>
                <a:gd name="connsiteX380" fmla="*/ 2839395 w 3024845"/>
                <a:gd name="connsiteY380" fmla="*/ 648533 h 1059043"/>
                <a:gd name="connsiteX381" fmla="*/ 2871822 w 3024845"/>
                <a:gd name="connsiteY381" fmla="*/ 648533 h 1059043"/>
                <a:gd name="connsiteX382" fmla="*/ 2871822 w 3024845"/>
                <a:gd name="connsiteY382" fmla="*/ 622592 h 1059043"/>
                <a:gd name="connsiteX383" fmla="*/ 2910329 w 3024845"/>
                <a:gd name="connsiteY383" fmla="*/ 622592 h 1059043"/>
                <a:gd name="connsiteX384" fmla="*/ 2910329 w 3024845"/>
                <a:gd name="connsiteY384" fmla="*/ 592327 h 1059043"/>
                <a:gd name="connsiteX385" fmla="*/ 2958970 w 3024845"/>
                <a:gd name="connsiteY385" fmla="*/ 592327 h 1059043"/>
                <a:gd name="connsiteX386" fmla="*/ 2958970 w 3024845"/>
                <a:gd name="connsiteY386" fmla="*/ 703483 h 1059043"/>
                <a:gd name="connsiteX387" fmla="*/ 2958970 w 3024845"/>
                <a:gd name="connsiteY387" fmla="*/ 717262 h 1059043"/>
                <a:gd name="connsiteX388" fmla="*/ 3024845 w 3024845"/>
                <a:gd name="connsiteY388" fmla="*/ 717262 h 1059043"/>
                <a:gd name="connsiteX389" fmla="*/ 3024845 w 3024845"/>
                <a:gd name="connsiteY389" fmla="*/ 1059043 h 1059043"/>
                <a:gd name="connsiteX390" fmla="*/ 2054 w 3024845"/>
                <a:gd name="connsiteY390" fmla="*/ 1056710 h 1059043"/>
                <a:gd name="connsiteX391" fmla="*/ 0 w 3024845"/>
                <a:gd name="connsiteY391" fmla="*/ 622592 h 1059043"/>
                <a:gd name="connsiteX392" fmla="*/ 20267 w 3024845"/>
                <a:gd name="connsiteY392" fmla="*/ 622592 h 1059043"/>
                <a:gd name="connsiteX393" fmla="*/ 20774 w 3024845"/>
                <a:gd name="connsiteY393" fmla="*/ 621511 h 1059043"/>
                <a:gd name="connsiteX394" fmla="*/ 24320 w 3024845"/>
                <a:gd name="connsiteY394" fmla="*/ 613945 h 1059043"/>
                <a:gd name="connsiteX395" fmla="*/ 26094 w 3024845"/>
                <a:gd name="connsiteY395" fmla="*/ 614215 h 1059043"/>
                <a:gd name="connsiteX396" fmla="*/ 38507 w 3024845"/>
                <a:gd name="connsiteY396" fmla="*/ 616106 h 1059043"/>
                <a:gd name="connsiteX397" fmla="*/ 39014 w 3024845"/>
                <a:gd name="connsiteY397" fmla="*/ 617458 h 1059043"/>
                <a:gd name="connsiteX398" fmla="*/ 42560 w 3024845"/>
                <a:gd name="connsiteY398" fmla="*/ 626915 h 1059043"/>
                <a:gd name="connsiteX399" fmla="*/ 68907 w 3024845"/>
                <a:gd name="connsiteY399" fmla="*/ 629077 h 1059043"/>
                <a:gd name="connsiteX400" fmla="*/ 68907 w 3024845"/>
                <a:gd name="connsiteY400" fmla="*/ 505856 h 1059043"/>
                <a:gd name="connsiteX401" fmla="*/ 70934 w 3024845"/>
                <a:gd name="connsiteY401" fmla="*/ 505856 h 1059043"/>
                <a:gd name="connsiteX402" fmla="*/ 85121 w 3024845"/>
                <a:gd name="connsiteY402" fmla="*/ 505856 h 1059043"/>
                <a:gd name="connsiteX403" fmla="*/ 85121 w 3024845"/>
                <a:gd name="connsiteY403" fmla="*/ 369664 h 1059043"/>
                <a:gd name="connsiteX404" fmla="*/ 86894 w 3024845"/>
                <a:gd name="connsiteY404" fmla="*/ 369664 h 1059043"/>
                <a:gd name="connsiteX405" fmla="*/ 99308 w 3024845"/>
                <a:gd name="connsiteY405" fmla="*/ 369664 h 1059043"/>
                <a:gd name="connsiteX406" fmla="*/ 99308 w 3024845"/>
                <a:gd name="connsiteY406" fmla="*/ 255090 h 1059043"/>
                <a:gd name="connsiteX407" fmla="*/ 103361 w 3024845"/>
                <a:gd name="connsiteY407" fmla="*/ 226986 h 1059043"/>
                <a:gd name="connsiteX408" fmla="*/ 105388 w 3024845"/>
                <a:gd name="connsiteY408" fmla="*/ 226986 h 1059043"/>
                <a:gd name="connsiteX409" fmla="*/ 119575 w 3024845"/>
                <a:gd name="connsiteY40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131868 h 1059043"/>
                <a:gd name="connsiteX317" fmla="*/ 2144240 w 3024845"/>
                <a:gd name="connsiteY317" fmla="*/ 125383 h 1059043"/>
                <a:gd name="connsiteX318" fmla="*/ 2150320 w 3024845"/>
                <a:gd name="connsiteY318" fmla="*/ 118897 h 1059043"/>
                <a:gd name="connsiteX319" fmla="*/ 2150320 w 3024845"/>
                <a:gd name="connsiteY319" fmla="*/ 60529 h 1059043"/>
                <a:gd name="connsiteX320" fmla="*/ 2152346 w 3024845"/>
                <a:gd name="connsiteY320" fmla="*/ 56206 h 1059043"/>
                <a:gd name="connsiteX321" fmla="*/ 2152346 w 3024845"/>
                <a:gd name="connsiteY321" fmla="*/ 0 h 1059043"/>
                <a:gd name="connsiteX322" fmla="*/ 2162480 w 3024845"/>
                <a:gd name="connsiteY322" fmla="*/ 118897 h 1059043"/>
                <a:gd name="connsiteX323" fmla="*/ 2168560 w 3024845"/>
                <a:gd name="connsiteY323" fmla="*/ 125383 h 1059043"/>
                <a:gd name="connsiteX324" fmla="*/ 2166533 w 3024845"/>
                <a:gd name="connsiteY324" fmla="*/ 131868 h 1059043"/>
                <a:gd name="connsiteX325" fmla="*/ 2180720 w 3024845"/>
                <a:gd name="connsiteY325" fmla="*/ 555577 h 1059043"/>
                <a:gd name="connsiteX326" fmla="*/ 2245574 w 3024845"/>
                <a:gd name="connsiteY326" fmla="*/ 555577 h 1059043"/>
                <a:gd name="connsiteX327" fmla="*/ 2245574 w 3024845"/>
                <a:gd name="connsiteY327" fmla="*/ 631239 h 1059043"/>
                <a:gd name="connsiteX328" fmla="*/ 2253681 w 3024845"/>
                <a:gd name="connsiteY328" fmla="*/ 631239 h 1059043"/>
                <a:gd name="connsiteX329" fmla="*/ 2255708 w 3024845"/>
                <a:gd name="connsiteY329" fmla="*/ 624754 h 1059043"/>
                <a:gd name="connsiteX330" fmla="*/ 2261788 w 3024845"/>
                <a:gd name="connsiteY330" fmla="*/ 624754 h 1059043"/>
                <a:gd name="connsiteX331" fmla="*/ 2263815 w 3024845"/>
                <a:gd name="connsiteY331" fmla="*/ 633401 h 1059043"/>
                <a:gd name="connsiteX332" fmla="*/ 2275975 w 3024845"/>
                <a:gd name="connsiteY332" fmla="*/ 633401 h 1059043"/>
                <a:gd name="connsiteX333" fmla="*/ 2275975 w 3024845"/>
                <a:gd name="connsiteY333" fmla="*/ 626915 h 1059043"/>
                <a:gd name="connsiteX334" fmla="*/ 2298268 w 3024845"/>
                <a:gd name="connsiteY334" fmla="*/ 626915 h 1059043"/>
                <a:gd name="connsiteX335" fmla="*/ 2298268 w 3024845"/>
                <a:gd name="connsiteY335" fmla="*/ 633401 h 1059043"/>
                <a:gd name="connsiteX336" fmla="*/ 2318535 w 3024845"/>
                <a:gd name="connsiteY336" fmla="*/ 633401 h 1059043"/>
                <a:gd name="connsiteX337" fmla="*/ 2318535 w 3024845"/>
                <a:gd name="connsiteY337" fmla="*/ 678798 h 1059043"/>
                <a:gd name="connsiteX338" fmla="*/ 2332722 w 3024845"/>
                <a:gd name="connsiteY338" fmla="*/ 678798 h 1059043"/>
                <a:gd name="connsiteX339" fmla="*/ 2332722 w 3024845"/>
                <a:gd name="connsiteY339" fmla="*/ 665827 h 1059043"/>
                <a:gd name="connsiteX340" fmla="*/ 2348936 w 3024845"/>
                <a:gd name="connsiteY340" fmla="*/ 665827 h 1059043"/>
                <a:gd name="connsiteX341" fmla="*/ 2348936 w 3024845"/>
                <a:gd name="connsiteY341" fmla="*/ 486400 h 1059043"/>
                <a:gd name="connsiteX342" fmla="*/ 2355016 w 3024845"/>
                <a:gd name="connsiteY342" fmla="*/ 479914 h 1059043"/>
                <a:gd name="connsiteX343" fmla="*/ 2427977 w 3024845"/>
                <a:gd name="connsiteY343" fmla="*/ 479914 h 1059043"/>
                <a:gd name="connsiteX344" fmla="*/ 2427977 w 3024845"/>
                <a:gd name="connsiteY344" fmla="*/ 488562 h 1059043"/>
                <a:gd name="connsiteX345" fmla="*/ 2438110 w 3024845"/>
                <a:gd name="connsiteY345" fmla="*/ 488562 h 1059043"/>
                <a:gd name="connsiteX346" fmla="*/ 2438110 w 3024845"/>
                <a:gd name="connsiteY346" fmla="*/ 603136 h 1059043"/>
                <a:gd name="connsiteX347" fmla="*/ 2460404 w 3024845"/>
                <a:gd name="connsiteY347" fmla="*/ 603136 h 1059043"/>
                <a:gd name="connsiteX348" fmla="*/ 2460404 w 3024845"/>
                <a:gd name="connsiteY348" fmla="*/ 536121 h 1059043"/>
                <a:gd name="connsiteX349" fmla="*/ 2486751 w 3024845"/>
                <a:gd name="connsiteY349" fmla="*/ 536121 h 1059043"/>
                <a:gd name="connsiteX350" fmla="*/ 2490804 w 3024845"/>
                <a:gd name="connsiteY350" fmla="*/ 531797 h 1059043"/>
                <a:gd name="connsiteX351" fmla="*/ 2498911 w 3024845"/>
                <a:gd name="connsiteY351" fmla="*/ 531797 h 1059043"/>
                <a:gd name="connsiteX352" fmla="*/ 2502964 w 3024845"/>
                <a:gd name="connsiteY352" fmla="*/ 536121 h 1059043"/>
                <a:gd name="connsiteX353" fmla="*/ 2525258 w 3024845"/>
                <a:gd name="connsiteY353" fmla="*/ 536121 h 1059043"/>
                <a:gd name="connsiteX354" fmla="*/ 2525258 w 3024845"/>
                <a:gd name="connsiteY354" fmla="*/ 419385 h 1059043"/>
                <a:gd name="connsiteX355" fmla="*/ 2582005 w 3024845"/>
                <a:gd name="connsiteY355" fmla="*/ 408576 h 1059043"/>
                <a:gd name="connsiteX356" fmla="*/ 2582005 w 3024845"/>
                <a:gd name="connsiteY356" fmla="*/ 409657 h 1059043"/>
                <a:gd name="connsiteX357" fmla="*/ 2582005 w 3024845"/>
                <a:gd name="connsiteY357" fmla="*/ 417223 h 1059043"/>
                <a:gd name="connsiteX358" fmla="*/ 2608352 w 3024845"/>
                <a:gd name="connsiteY358" fmla="*/ 417223 h 1059043"/>
                <a:gd name="connsiteX359" fmla="*/ 2608352 w 3024845"/>
                <a:gd name="connsiteY359" fmla="*/ 672313 h 1059043"/>
                <a:gd name="connsiteX360" fmla="*/ 2630646 w 3024845"/>
                <a:gd name="connsiteY360" fmla="*/ 672313 h 1059043"/>
                <a:gd name="connsiteX361" fmla="*/ 2630646 w 3024845"/>
                <a:gd name="connsiteY361" fmla="*/ 667989 h 1059043"/>
                <a:gd name="connsiteX362" fmla="*/ 2642806 w 3024845"/>
                <a:gd name="connsiteY362" fmla="*/ 667989 h 1059043"/>
                <a:gd name="connsiteX363" fmla="*/ 2642806 w 3024845"/>
                <a:gd name="connsiteY363" fmla="*/ 672313 h 1059043"/>
                <a:gd name="connsiteX364" fmla="*/ 2667126 w 3024845"/>
                <a:gd name="connsiteY364" fmla="*/ 672313 h 1059043"/>
                <a:gd name="connsiteX365" fmla="*/ 2667126 w 3024845"/>
                <a:gd name="connsiteY365" fmla="*/ 659342 h 1059043"/>
                <a:gd name="connsiteX366" fmla="*/ 2695500 w 3024845"/>
                <a:gd name="connsiteY366" fmla="*/ 659342 h 1059043"/>
                <a:gd name="connsiteX367" fmla="*/ 2707660 w 3024845"/>
                <a:gd name="connsiteY367" fmla="*/ 655018 h 1059043"/>
                <a:gd name="connsiteX368" fmla="*/ 2727927 w 3024845"/>
                <a:gd name="connsiteY368" fmla="*/ 659342 h 1059043"/>
                <a:gd name="connsiteX369" fmla="*/ 2727927 w 3024845"/>
                <a:gd name="connsiteY369" fmla="*/ 642048 h 1059043"/>
                <a:gd name="connsiteX370" fmla="*/ 2736034 w 3024845"/>
                <a:gd name="connsiteY370" fmla="*/ 642048 h 1059043"/>
                <a:gd name="connsiteX371" fmla="*/ 2736034 w 3024845"/>
                <a:gd name="connsiteY371" fmla="*/ 629077 h 1059043"/>
                <a:gd name="connsiteX372" fmla="*/ 2792781 w 3024845"/>
                <a:gd name="connsiteY372" fmla="*/ 629077 h 1059043"/>
                <a:gd name="connsiteX373" fmla="*/ 2792781 w 3024845"/>
                <a:gd name="connsiteY373" fmla="*/ 598812 h 1059043"/>
                <a:gd name="connsiteX374" fmla="*/ 2811021 w 3024845"/>
                <a:gd name="connsiteY374" fmla="*/ 598812 h 1059043"/>
                <a:gd name="connsiteX375" fmla="*/ 2811021 w 3024845"/>
                <a:gd name="connsiteY375" fmla="*/ 592327 h 1059043"/>
                <a:gd name="connsiteX376" fmla="*/ 2823181 w 3024845"/>
                <a:gd name="connsiteY376" fmla="*/ 592327 h 1059043"/>
                <a:gd name="connsiteX377" fmla="*/ 2823181 w 3024845"/>
                <a:gd name="connsiteY377" fmla="*/ 598812 h 1059043"/>
                <a:gd name="connsiteX378" fmla="*/ 2839395 w 3024845"/>
                <a:gd name="connsiteY378" fmla="*/ 598812 h 1059043"/>
                <a:gd name="connsiteX379" fmla="*/ 2839395 w 3024845"/>
                <a:gd name="connsiteY379" fmla="*/ 648533 h 1059043"/>
                <a:gd name="connsiteX380" fmla="*/ 2871822 w 3024845"/>
                <a:gd name="connsiteY380" fmla="*/ 648533 h 1059043"/>
                <a:gd name="connsiteX381" fmla="*/ 2871822 w 3024845"/>
                <a:gd name="connsiteY381" fmla="*/ 622592 h 1059043"/>
                <a:gd name="connsiteX382" fmla="*/ 2910329 w 3024845"/>
                <a:gd name="connsiteY382" fmla="*/ 622592 h 1059043"/>
                <a:gd name="connsiteX383" fmla="*/ 2910329 w 3024845"/>
                <a:gd name="connsiteY383" fmla="*/ 592327 h 1059043"/>
                <a:gd name="connsiteX384" fmla="*/ 2958970 w 3024845"/>
                <a:gd name="connsiteY384" fmla="*/ 592327 h 1059043"/>
                <a:gd name="connsiteX385" fmla="*/ 2958970 w 3024845"/>
                <a:gd name="connsiteY385" fmla="*/ 703483 h 1059043"/>
                <a:gd name="connsiteX386" fmla="*/ 2958970 w 3024845"/>
                <a:gd name="connsiteY386" fmla="*/ 717262 h 1059043"/>
                <a:gd name="connsiteX387" fmla="*/ 3024845 w 3024845"/>
                <a:gd name="connsiteY387" fmla="*/ 717262 h 1059043"/>
                <a:gd name="connsiteX388" fmla="*/ 3024845 w 3024845"/>
                <a:gd name="connsiteY388" fmla="*/ 1059043 h 1059043"/>
                <a:gd name="connsiteX389" fmla="*/ 2054 w 3024845"/>
                <a:gd name="connsiteY389" fmla="*/ 1056710 h 1059043"/>
                <a:gd name="connsiteX390" fmla="*/ 0 w 3024845"/>
                <a:gd name="connsiteY390" fmla="*/ 622592 h 1059043"/>
                <a:gd name="connsiteX391" fmla="*/ 20267 w 3024845"/>
                <a:gd name="connsiteY391" fmla="*/ 622592 h 1059043"/>
                <a:gd name="connsiteX392" fmla="*/ 20774 w 3024845"/>
                <a:gd name="connsiteY392" fmla="*/ 621511 h 1059043"/>
                <a:gd name="connsiteX393" fmla="*/ 24320 w 3024845"/>
                <a:gd name="connsiteY393" fmla="*/ 613945 h 1059043"/>
                <a:gd name="connsiteX394" fmla="*/ 26094 w 3024845"/>
                <a:gd name="connsiteY394" fmla="*/ 614215 h 1059043"/>
                <a:gd name="connsiteX395" fmla="*/ 38507 w 3024845"/>
                <a:gd name="connsiteY395" fmla="*/ 616106 h 1059043"/>
                <a:gd name="connsiteX396" fmla="*/ 39014 w 3024845"/>
                <a:gd name="connsiteY396" fmla="*/ 617458 h 1059043"/>
                <a:gd name="connsiteX397" fmla="*/ 42560 w 3024845"/>
                <a:gd name="connsiteY397" fmla="*/ 626915 h 1059043"/>
                <a:gd name="connsiteX398" fmla="*/ 68907 w 3024845"/>
                <a:gd name="connsiteY398" fmla="*/ 629077 h 1059043"/>
                <a:gd name="connsiteX399" fmla="*/ 68907 w 3024845"/>
                <a:gd name="connsiteY399" fmla="*/ 505856 h 1059043"/>
                <a:gd name="connsiteX400" fmla="*/ 70934 w 3024845"/>
                <a:gd name="connsiteY400" fmla="*/ 505856 h 1059043"/>
                <a:gd name="connsiteX401" fmla="*/ 85121 w 3024845"/>
                <a:gd name="connsiteY401" fmla="*/ 505856 h 1059043"/>
                <a:gd name="connsiteX402" fmla="*/ 85121 w 3024845"/>
                <a:gd name="connsiteY402" fmla="*/ 369664 h 1059043"/>
                <a:gd name="connsiteX403" fmla="*/ 86894 w 3024845"/>
                <a:gd name="connsiteY403" fmla="*/ 369664 h 1059043"/>
                <a:gd name="connsiteX404" fmla="*/ 99308 w 3024845"/>
                <a:gd name="connsiteY404" fmla="*/ 369664 h 1059043"/>
                <a:gd name="connsiteX405" fmla="*/ 99308 w 3024845"/>
                <a:gd name="connsiteY405" fmla="*/ 255090 h 1059043"/>
                <a:gd name="connsiteX406" fmla="*/ 103361 w 3024845"/>
                <a:gd name="connsiteY406" fmla="*/ 226986 h 1059043"/>
                <a:gd name="connsiteX407" fmla="*/ 105388 w 3024845"/>
                <a:gd name="connsiteY407" fmla="*/ 226986 h 1059043"/>
                <a:gd name="connsiteX408" fmla="*/ 119575 w 3024845"/>
                <a:gd name="connsiteY40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14016 h 1059043"/>
                <a:gd name="connsiteX315" fmla="*/ 2146266 w 3024845"/>
                <a:gd name="connsiteY315" fmla="*/ 131868 h 1059043"/>
                <a:gd name="connsiteX316" fmla="*/ 2144240 w 3024845"/>
                <a:gd name="connsiteY316" fmla="*/ 125383 h 1059043"/>
                <a:gd name="connsiteX317" fmla="*/ 2150320 w 3024845"/>
                <a:gd name="connsiteY317" fmla="*/ 118897 h 1059043"/>
                <a:gd name="connsiteX318" fmla="*/ 2150320 w 3024845"/>
                <a:gd name="connsiteY318" fmla="*/ 60529 h 1059043"/>
                <a:gd name="connsiteX319" fmla="*/ 2152346 w 3024845"/>
                <a:gd name="connsiteY319" fmla="*/ 56206 h 1059043"/>
                <a:gd name="connsiteX320" fmla="*/ 2152346 w 3024845"/>
                <a:gd name="connsiteY320" fmla="*/ 0 h 1059043"/>
                <a:gd name="connsiteX321" fmla="*/ 2162480 w 3024845"/>
                <a:gd name="connsiteY321" fmla="*/ 118897 h 1059043"/>
                <a:gd name="connsiteX322" fmla="*/ 2168560 w 3024845"/>
                <a:gd name="connsiteY322" fmla="*/ 125383 h 1059043"/>
                <a:gd name="connsiteX323" fmla="*/ 2166533 w 3024845"/>
                <a:gd name="connsiteY323" fmla="*/ 131868 h 1059043"/>
                <a:gd name="connsiteX324" fmla="*/ 2180720 w 3024845"/>
                <a:gd name="connsiteY324" fmla="*/ 555577 h 1059043"/>
                <a:gd name="connsiteX325" fmla="*/ 2245574 w 3024845"/>
                <a:gd name="connsiteY325" fmla="*/ 555577 h 1059043"/>
                <a:gd name="connsiteX326" fmla="*/ 2245574 w 3024845"/>
                <a:gd name="connsiteY326" fmla="*/ 631239 h 1059043"/>
                <a:gd name="connsiteX327" fmla="*/ 2253681 w 3024845"/>
                <a:gd name="connsiteY327" fmla="*/ 631239 h 1059043"/>
                <a:gd name="connsiteX328" fmla="*/ 2255708 w 3024845"/>
                <a:gd name="connsiteY328" fmla="*/ 624754 h 1059043"/>
                <a:gd name="connsiteX329" fmla="*/ 2261788 w 3024845"/>
                <a:gd name="connsiteY329" fmla="*/ 624754 h 1059043"/>
                <a:gd name="connsiteX330" fmla="*/ 2263815 w 3024845"/>
                <a:gd name="connsiteY330" fmla="*/ 633401 h 1059043"/>
                <a:gd name="connsiteX331" fmla="*/ 2275975 w 3024845"/>
                <a:gd name="connsiteY331" fmla="*/ 633401 h 1059043"/>
                <a:gd name="connsiteX332" fmla="*/ 2275975 w 3024845"/>
                <a:gd name="connsiteY332" fmla="*/ 626915 h 1059043"/>
                <a:gd name="connsiteX333" fmla="*/ 2298268 w 3024845"/>
                <a:gd name="connsiteY333" fmla="*/ 626915 h 1059043"/>
                <a:gd name="connsiteX334" fmla="*/ 2298268 w 3024845"/>
                <a:gd name="connsiteY334" fmla="*/ 633401 h 1059043"/>
                <a:gd name="connsiteX335" fmla="*/ 2318535 w 3024845"/>
                <a:gd name="connsiteY335" fmla="*/ 633401 h 1059043"/>
                <a:gd name="connsiteX336" fmla="*/ 2318535 w 3024845"/>
                <a:gd name="connsiteY336" fmla="*/ 678798 h 1059043"/>
                <a:gd name="connsiteX337" fmla="*/ 2332722 w 3024845"/>
                <a:gd name="connsiteY337" fmla="*/ 678798 h 1059043"/>
                <a:gd name="connsiteX338" fmla="*/ 2332722 w 3024845"/>
                <a:gd name="connsiteY338" fmla="*/ 665827 h 1059043"/>
                <a:gd name="connsiteX339" fmla="*/ 2348936 w 3024845"/>
                <a:gd name="connsiteY339" fmla="*/ 665827 h 1059043"/>
                <a:gd name="connsiteX340" fmla="*/ 2348936 w 3024845"/>
                <a:gd name="connsiteY340" fmla="*/ 486400 h 1059043"/>
                <a:gd name="connsiteX341" fmla="*/ 2355016 w 3024845"/>
                <a:gd name="connsiteY341" fmla="*/ 479914 h 1059043"/>
                <a:gd name="connsiteX342" fmla="*/ 2427977 w 3024845"/>
                <a:gd name="connsiteY342" fmla="*/ 479914 h 1059043"/>
                <a:gd name="connsiteX343" fmla="*/ 2427977 w 3024845"/>
                <a:gd name="connsiteY343" fmla="*/ 488562 h 1059043"/>
                <a:gd name="connsiteX344" fmla="*/ 2438110 w 3024845"/>
                <a:gd name="connsiteY344" fmla="*/ 488562 h 1059043"/>
                <a:gd name="connsiteX345" fmla="*/ 2438110 w 3024845"/>
                <a:gd name="connsiteY345" fmla="*/ 603136 h 1059043"/>
                <a:gd name="connsiteX346" fmla="*/ 2460404 w 3024845"/>
                <a:gd name="connsiteY346" fmla="*/ 603136 h 1059043"/>
                <a:gd name="connsiteX347" fmla="*/ 2460404 w 3024845"/>
                <a:gd name="connsiteY347" fmla="*/ 536121 h 1059043"/>
                <a:gd name="connsiteX348" fmla="*/ 2486751 w 3024845"/>
                <a:gd name="connsiteY348" fmla="*/ 536121 h 1059043"/>
                <a:gd name="connsiteX349" fmla="*/ 2490804 w 3024845"/>
                <a:gd name="connsiteY349" fmla="*/ 531797 h 1059043"/>
                <a:gd name="connsiteX350" fmla="*/ 2498911 w 3024845"/>
                <a:gd name="connsiteY350" fmla="*/ 531797 h 1059043"/>
                <a:gd name="connsiteX351" fmla="*/ 2502964 w 3024845"/>
                <a:gd name="connsiteY351" fmla="*/ 536121 h 1059043"/>
                <a:gd name="connsiteX352" fmla="*/ 2525258 w 3024845"/>
                <a:gd name="connsiteY352" fmla="*/ 536121 h 1059043"/>
                <a:gd name="connsiteX353" fmla="*/ 2525258 w 3024845"/>
                <a:gd name="connsiteY353" fmla="*/ 419385 h 1059043"/>
                <a:gd name="connsiteX354" fmla="*/ 2582005 w 3024845"/>
                <a:gd name="connsiteY354" fmla="*/ 408576 h 1059043"/>
                <a:gd name="connsiteX355" fmla="*/ 2582005 w 3024845"/>
                <a:gd name="connsiteY355" fmla="*/ 409657 h 1059043"/>
                <a:gd name="connsiteX356" fmla="*/ 2582005 w 3024845"/>
                <a:gd name="connsiteY356" fmla="*/ 417223 h 1059043"/>
                <a:gd name="connsiteX357" fmla="*/ 2608352 w 3024845"/>
                <a:gd name="connsiteY357" fmla="*/ 417223 h 1059043"/>
                <a:gd name="connsiteX358" fmla="*/ 2608352 w 3024845"/>
                <a:gd name="connsiteY358" fmla="*/ 672313 h 1059043"/>
                <a:gd name="connsiteX359" fmla="*/ 2630646 w 3024845"/>
                <a:gd name="connsiteY359" fmla="*/ 672313 h 1059043"/>
                <a:gd name="connsiteX360" fmla="*/ 2630646 w 3024845"/>
                <a:gd name="connsiteY360" fmla="*/ 667989 h 1059043"/>
                <a:gd name="connsiteX361" fmla="*/ 2642806 w 3024845"/>
                <a:gd name="connsiteY361" fmla="*/ 667989 h 1059043"/>
                <a:gd name="connsiteX362" fmla="*/ 2642806 w 3024845"/>
                <a:gd name="connsiteY362" fmla="*/ 672313 h 1059043"/>
                <a:gd name="connsiteX363" fmla="*/ 2667126 w 3024845"/>
                <a:gd name="connsiteY363" fmla="*/ 672313 h 1059043"/>
                <a:gd name="connsiteX364" fmla="*/ 2667126 w 3024845"/>
                <a:gd name="connsiteY364" fmla="*/ 659342 h 1059043"/>
                <a:gd name="connsiteX365" fmla="*/ 2695500 w 3024845"/>
                <a:gd name="connsiteY365" fmla="*/ 659342 h 1059043"/>
                <a:gd name="connsiteX366" fmla="*/ 2707660 w 3024845"/>
                <a:gd name="connsiteY366" fmla="*/ 655018 h 1059043"/>
                <a:gd name="connsiteX367" fmla="*/ 2727927 w 3024845"/>
                <a:gd name="connsiteY367" fmla="*/ 659342 h 1059043"/>
                <a:gd name="connsiteX368" fmla="*/ 2727927 w 3024845"/>
                <a:gd name="connsiteY368" fmla="*/ 642048 h 1059043"/>
                <a:gd name="connsiteX369" fmla="*/ 2736034 w 3024845"/>
                <a:gd name="connsiteY369" fmla="*/ 642048 h 1059043"/>
                <a:gd name="connsiteX370" fmla="*/ 2736034 w 3024845"/>
                <a:gd name="connsiteY370" fmla="*/ 629077 h 1059043"/>
                <a:gd name="connsiteX371" fmla="*/ 2792781 w 3024845"/>
                <a:gd name="connsiteY371" fmla="*/ 629077 h 1059043"/>
                <a:gd name="connsiteX372" fmla="*/ 2792781 w 3024845"/>
                <a:gd name="connsiteY372" fmla="*/ 598812 h 1059043"/>
                <a:gd name="connsiteX373" fmla="*/ 2811021 w 3024845"/>
                <a:gd name="connsiteY373" fmla="*/ 598812 h 1059043"/>
                <a:gd name="connsiteX374" fmla="*/ 2811021 w 3024845"/>
                <a:gd name="connsiteY374" fmla="*/ 592327 h 1059043"/>
                <a:gd name="connsiteX375" fmla="*/ 2823181 w 3024845"/>
                <a:gd name="connsiteY375" fmla="*/ 592327 h 1059043"/>
                <a:gd name="connsiteX376" fmla="*/ 2823181 w 3024845"/>
                <a:gd name="connsiteY376" fmla="*/ 598812 h 1059043"/>
                <a:gd name="connsiteX377" fmla="*/ 2839395 w 3024845"/>
                <a:gd name="connsiteY377" fmla="*/ 598812 h 1059043"/>
                <a:gd name="connsiteX378" fmla="*/ 2839395 w 3024845"/>
                <a:gd name="connsiteY378" fmla="*/ 648533 h 1059043"/>
                <a:gd name="connsiteX379" fmla="*/ 2871822 w 3024845"/>
                <a:gd name="connsiteY379" fmla="*/ 648533 h 1059043"/>
                <a:gd name="connsiteX380" fmla="*/ 2871822 w 3024845"/>
                <a:gd name="connsiteY380" fmla="*/ 622592 h 1059043"/>
                <a:gd name="connsiteX381" fmla="*/ 2910329 w 3024845"/>
                <a:gd name="connsiteY381" fmla="*/ 622592 h 1059043"/>
                <a:gd name="connsiteX382" fmla="*/ 2910329 w 3024845"/>
                <a:gd name="connsiteY382" fmla="*/ 592327 h 1059043"/>
                <a:gd name="connsiteX383" fmla="*/ 2958970 w 3024845"/>
                <a:gd name="connsiteY383" fmla="*/ 592327 h 1059043"/>
                <a:gd name="connsiteX384" fmla="*/ 2958970 w 3024845"/>
                <a:gd name="connsiteY384" fmla="*/ 703483 h 1059043"/>
                <a:gd name="connsiteX385" fmla="*/ 2958970 w 3024845"/>
                <a:gd name="connsiteY385" fmla="*/ 717262 h 1059043"/>
                <a:gd name="connsiteX386" fmla="*/ 3024845 w 3024845"/>
                <a:gd name="connsiteY386" fmla="*/ 717262 h 1059043"/>
                <a:gd name="connsiteX387" fmla="*/ 3024845 w 3024845"/>
                <a:gd name="connsiteY387" fmla="*/ 1059043 h 1059043"/>
                <a:gd name="connsiteX388" fmla="*/ 2054 w 3024845"/>
                <a:gd name="connsiteY388" fmla="*/ 1056710 h 1059043"/>
                <a:gd name="connsiteX389" fmla="*/ 0 w 3024845"/>
                <a:gd name="connsiteY389" fmla="*/ 622592 h 1059043"/>
                <a:gd name="connsiteX390" fmla="*/ 20267 w 3024845"/>
                <a:gd name="connsiteY390" fmla="*/ 622592 h 1059043"/>
                <a:gd name="connsiteX391" fmla="*/ 20774 w 3024845"/>
                <a:gd name="connsiteY391" fmla="*/ 621511 h 1059043"/>
                <a:gd name="connsiteX392" fmla="*/ 24320 w 3024845"/>
                <a:gd name="connsiteY392" fmla="*/ 613945 h 1059043"/>
                <a:gd name="connsiteX393" fmla="*/ 26094 w 3024845"/>
                <a:gd name="connsiteY393" fmla="*/ 614215 h 1059043"/>
                <a:gd name="connsiteX394" fmla="*/ 38507 w 3024845"/>
                <a:gd name="connsiteY394" fmla="*/ 616106 h 1059043"/>
                <a:gd name="connsiteX395" fmla="*/ 39014 w 3024845"/>
                <a:gd name="connsiteY395" fmla="*/ 617458 h 1059043"/>
                <a:gd name="connsiteX396" fmla="*/ 42560 w 3024845"/>
                <a:gd name="connsiteY396" fmla="*/ 626915 h 1059043"/>
                <a:gd name="connsiteX397" fmla="*/ 68907 w 3024845"/>
                <a:gd name="connsiteY397" fmla="*/ 629077 h 1059043"/>
                <a:gd name="connsiteX398" fmla="*/ 68907 w 3024845"/>
                <a:gd name="connsiteY398" fmla="*/ 505856 h 1059043"/>
                <a:gd name="connsiteX399" fmla="*/ 70934 w 3024845"/>
                <a:gd name="connsiteY399" fmla="*/ 505856 h 1059043"/>
                <a:gd name="connsiteX400" fmla="*/ 85121 w 3024845"/>
                <a:gd name="connsiteY400" fmla="*/ 505856 h 1059043"/>
                <a:gd name="connsiteX401" fmla="*/ 85121 w 3024845"/>
                <a:gd name="connsiteY401" fmla="*/ 369664 h 1059043"/>
                <a:gd name="connsiteX402" fmla="*/ 86894 w 3024845"/>
                <a:gd name="connsiteY402" fmla="*/ 369664 h 1059043"/>
                <a:gd name="connsiteX403" fmla="*/ 99308 w 3024845"/>
                <a:gd name="connsiteY403" fmla="*/ 369664 h 1059043"/>
                <a:gd name="connsiteX404" fmla="*/ 99308 w 3024845"/>
                <a:gd name="connsiteY404" fmla="*/ 255090 h 1059043"/>
                <a:gd name="connsiteX405" fmla="*/ 103361 w 3024845"/>
                <a:gd name="connsiteY405" fmla="*/ 226986 h 1059043"/>
                <a:gd name="connsiteX406" fmla="*/ 105388 w 3024845"/>
                <a:gd name="connsiteY406" fmla="*/ 226986 h 1059043"/>
                <a:gd name="connsiteX407" fmla="*/ 119575 w 3024845"/>
                <a:gd name="connsiteY40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44240 w 3024845"/>
                <a:gd name="connsiteY313" fmla="*/ 214016 h 1059043"/>
                <a:gd name="connsiteX314" fmla="*/ 2146266 w 3024845"/>
                <a:gd name="connsiteY314" fmla="*/ 131868 h 1059043"/>
                <a:gd name="connsiteX315" fmla="*/ 2144240 w 3024845"/>
                <a:gd name="connsiteY315" fmla="*/ 125383 h 1059043"/>
                <a:gd name="connsiteX316" fmla="*/ 2150320 w 3024845"/>
                <a:gd name="connsiteY316" fmla="*/ 118897 h 1059043"/>
                <a:gd name="connsiteX317" fmla="*/ 2150320 w 3024845"/>
                <a:gd name="connsiteY317" fmla="*/ 60529 h 1059043"/>
                <a:gd name="connsiteX318" fmla="*/ 2152346 w 3024845"/>
                <a:gd name="connsiteY318" fmla="*/ 56206 h 1059043"/>
                <a:gd name="connsiteX319" fmla="*/ 2152346 w 3024845"/>
                <a:gd name="connsiteY319" fmla="*/ 0 h 1059043"/>
                <a:gd name="connsiteX320" fmla="*/ 2162480 w 3024845"/>
                <a:gd name="connsiteY320" fmla="*/ 118897 h 1059043"/>
                <a:gd name="connsiteX321" fmla="*/ 2168560 w 3024845"/>
                <a:gd name="connsiteY321" fmla="*/ 125383 h 1059043"/>
                <a:gd name="connsiteX322" fmla="*/ 2166533 w 3024845"/>
                <a:gd name="connsiteY322" fmla="*/ 131868 h 1059043"/>
                <a:gd name="connsiteX323" fmla="*/ 2180720 w 3024845"/>
                <a:gd name="connsiteY323" fmla="*/ 555577 h 1059043"/>
                <a:gd name="connsiteX324" fmla="*/ 2245574 w 3024845"/>
                <a:gd name="connsiteY324" fmla="*/ 555577 h 1059043"/>
                <a:gd name="connsiteX325" fmla="*/ 2245574 w 3024845"/>
                <a:gd name="connsiteY325" fmla="*/ 631239 h 1059043"/>
                <a:gd name="connsiteX326" fmla="*/ 2253681 w 3024845"/>
                <a:gd name="connsiteY326" fmla="*/ 631239 h 1059043"/>
                <a:gd name="connsiteX327" fmla="*/ 2255708 w 3024845"/>
                <a:gd name="connsiteY327" fmla="*/ 624754 h 1059043"/>
                <a:gd name="connsiteX328" fmla="*/ 2261788 w 3024845"/>
                <a:gd name="connsiteY328" fmla="*/ 624754 h 1059043"/>
                <a:gd name="connsiteX329" fmla="*/ 2263815 w 3024845"/>
                <a:gd name="connsiteY329" fmla="*/ 633401 h 1059043"/>
                <a:gd name="connsiteX330" fmla="*/ 2275975 w 3024845"/>
                <a:gd name="connsiteY330" fmla="*/ 633401 h 1059043"/>
                <a:gd name="connsiteX331" fmla="*/ 2275975 w 3024845"/>
                <a:gd name="connsiteY331" fmla="*/ 626915 h 1059043"/>
                <a:gd name="connsiteX332" fmla="*/ 2298268 w 3024845"/>
                <a:gd name="connsiteY332" fmla="*/ 626915 h 1059043"/>
                <a:gd name="connsiteX333" fmla="*/ 2298268 w 3024845"/>
                <a:gd name="connsiteY333" fmla="*/ 633401 h 1059043"/>
                <a:gd name="connsiteX334" fmla="*/ 2318535 w 3024845"/>
                <a:gd name="connsiteY334" fmla="*/ 633401 h 1059043"/>
                <a:gd name="connsiteX335" fmla="*/ 2318535 w 3024845"/>
                <a:gd name="connsiteY335" fmla="*/ 678798 h 1059043"/>
                <a:gd name="connsiteX336" fmla="*/ 2332722 w 3024845"/>
                <a:gd name="connsiteY336" fmla="*/ 678798 h 1059043"/>
                <a:gd name="connsiteX337" fmla="*/ 2332722 w 3024845"/>
                <a:gd name="connsiteY337" fmla="*/ 665827 h 1059043"/>
                <a:gd name="connsiteX338" fmla="*/ 2348936 w 3024845"/>
                <a:gd name="connsiteY338" fmla="*/ 665827 h 1059043"/>
                <a:gd name="connsiteX339" fmla="*/ 2348936 w 3024845"/>
                <a:gd name="connsiteY339" fmla="*/ 486400 h 1059043"/>
                <a:gd name="connsiteX340" fmla="*/ 2355016 w 3024845"/>
                <a:gd name="connsiteY340" fmla="*/ 479914 h 1059043"/>
                <a:gd name="connsiteX341" fmla="*/ 2427977 w 3024845"/>
                <a:gd name="connsiteY341" fmla="*/ 479914 h 1059043"/>
                <a:gd name="connsiteX342" fmla="*/ 2427977 w 3024845"/>
                <a:gd name="connsiteY342" fmla="*/ 488562 h 1059043"/>
                <a:gd name="connsiteX343" fmla="*/ 2438110 w 3024845"/>
                <a:gd name="connsiteY343" fmla="*/ 488562 h 1059043"/>
                <a:gd name="connsiteX344" fmla="*/ 2438110 w 3024845"/>
                <a:gd name="connsiteY344" fmla="*/ 603136 h 1059043"/>
                <a:gd name="connsiteX345" fmla="*/ 2460404 w 3024845"/>
                <a:gd name="connsiteY345" fmla="*/ 603136 h 1059043"/>
                <a:gd name="connsiteX346" fmla="*/ 2460404 w 3024845"/>
                <a:gd name="connsiteY346" fmla="*/ 536121 h 1059043"/>
                <a:gd name="connsiteX347" fmla="*/ 2486751 w 3024845"/>
                <a:gd name="connsiteY347" fmla="*/ 536121 h 1059043"/>
                <a:gd name="connsiteX348" fmla="*/ 2490804 w 3024845"/>
                <a:gd name="connsiteY348" fmla="*/ 531797 h 1059043"/>
                <a:gd name="connsiteX349" fmla="*/ 2498911 w 3024845"/>
                <a:gd name="connsiteY349" fmla="*/ 531797 h 1059043"/>
                <a:gd name="connsiteX350" fmla="*/ 2502964 w 3024845"/>
                <a:gd name="connsiteY350" fmla="*/ 536121 h 1059043"/>
                <a:gd name="connsiteX351" fmla="*/ 2525258 w 3024845"/>
                <a:gd name="connsiteY351" fmla="*/ 536121 h 1059043"/>
                <a:gd name="connsiteX352" fmla="*/ 2525258 w 3024845"/>
                <a:gd name="connsiteY352" fmla="*/ 419385 h 1059043"/>
                <a:gd name="connsiteX353" fmla="*/ 2582005 w 3024845"/>
                <a:gd name="connsiteY353" fmla="*/ 408576 h 1059043"/>
                <a:gd name="connsiteX354" fmla="*/ 2582005 w 3024845"/>
                <a:gd name="connsiteY354" fmla="*/ 409657 h 1059043"/>
                <a:gd name="connsiteX355" fmla="*/ 2582005 w 3024845"/>
                <a:gd name="connsiteY355" fmla="*/ 417223 h 1059043"/>
                <a:gd name="connsiteX356" fmla="*/ 2608352 w 3024845"/>
                <a:gd name="connsiteY356" fmla="*/ 417223 h 1059043"/>
                <a:gd name="connsiteX357" fmla="*/ 2608352 w 3024845"/>
                <a:gd name="connsiteY357" fmla="*/ 672313 h 1059043"/>
                <a:gd name="connsiteX358" fmla="*/ 2630646 w 3024845"/>
                <a:gd name="connsiteY358" fmla="*/ 672313 h 1059043"/>
                <a:gd name="connsiteX359" fmla="*/ 2630646 w 3024845"/>
                <a:gd name="connsiteY359" fmla="*/ 667989 h 1059043"/>
                <a:gd name="connsiteX360" fmla="*/ 2642806 w 3024845"/>
                <a:gd name="connsiteY360" fmla="*/ 667989 h 1059043"/>
                <a:gd name="connsiteX361" fmla="*/ 2642806 w 3024845"/>
                <a:gd name="connsiteY361" fmla="*/ 672313 h 1059043"/>
                <a:gd name="connsiteX362" fmla="*/ 2667126 w 3024845"/>
                <a:gd name="connsiteY362" fmla="*/ 672313 h 1059043"/>
                <a:gd name="connsiteX363" fmla="*/ 2667126 w 3024845"/>
                <a:gd name="connsiteY363" fmla="*/ 659342 h 1059043"/>
                <a:gd name="connsiteX364" fmla="*/ 2695500 w 3024845"/>
                <a:gd name="connsiteY364" fmla="*/ 659342 h 1059043"/>
                <a:gd name="connsiteX365" fmla="*/ 2707660 w 3024845"/>
                <a:gd name="connsiteY365" fmla="*/ 655018 h 1059043"/>
                <a:gd name="connsiteX366" fmla="*/ 2727927 w 3024845"/>
                <a:gd name="connsiteY366" fmla="*/ 659342 h 1059043"/>
                <a:gd name="connsiteX367" fmla="*/ 2727927 w 3024845"/>
                <a:gd name="connsiteY367" fmla="*/ 642048 h 1059043"/>
                <a:gd name="connsiteX368" fmla="*/ 2736034 w 3024845"/>
                <a:gd name="connsiteY368" fmla="*/ 642048 h 1059043"/>
                <a:gd name="connsiteX369" fmla="*/ 2736034 w 3024845"/>
                <a:gd name="connsiteY369" fmla="*/ 629077 h 1059043"/>
                <a:gd name="connsiteX370" fmla="*/ 2792781 w 3024845"/>
                <a:gd name="connsiteY370" fmla="*/ 629077 h 1059043"/>
                <a:gd name="connsiteX371" fmla="*/ 2792781 w 3024845"/>
                <a:gd name="connsiteY371" fmla="*/ 598812 h 1059043"/>
                <a:gd name="connsiteX372" fmla="*/ 2811021 w 3024845"/>
                <a:gd name="connsiteY372" fmla="*/ 598812 h 1059043"/>
                <a:gd name="connsiteX373" fmla="*/ 2811021 w 3024845"/>
                <a:gd name="connsiteY373" fmla="*/ 592327 h 1059043"/>
                <a:gd name="connsiteX374" fmla="*/ 2823181 w 3024845"/>
                <a:gd name="connsiteY374" fmla="*/ 592327 h 1059043"/>
                <a:gd name="connsiteX375" fmla="*/ 2823181 w 3024845"/>
                <a:gd name="connsiteY375" fmla="*/ 598812 h 1059043"/>
                <a:gd name="connsiteX376" fmla="*/ 2839395 w 3024845"/>
                <a:gd name="connsiteY376" fmla="*/ 598812 h 1059043"/>
                <a:gd name="connsiteX377" fmla="*/ 2839395 w 3024845"/>
                <a:gd name="connsiteY377" fmla="*/ 648533 h 1059043"/>
                <a:gd name="connsiteX378" fmla="*/ 2871822 w 3024845"/>
                <a:gd name="connsiteY378" fmla="*/ 648533 h 1059043"/>
                <a:gd name="connsiteX379" fmla="*/ 2871822 w 3024845"/>
                <a:gd name="connsiteY379" fmla="*/ 622592 h 1059043"/>
                <a:gd name="connsiteX380" fmla="*/ 2910329 w 3024845"/>
                <a:gd name="connsiteY380" fmla="*/ 622592 h 1059043"/>
                <a:gd name="connsiteX381" fmla="*/ 2910329 w 3024845"/>
                <a:gd name="connsiteY381" fmla="*/ 592327 h 1059043"/>
                <a:gd name="connsiteX382" fmla="*/ 2958970 w 3024845"/>
                <a:gd name="connsiteY382" fmla="*/ 592327 h 1059043"/>
                <a:gd name="connsiteX383" fmla="*/ 2958970 w 3024845"/>
                <a:gd name="connsiteY383" fmla="*/ 703483 h 1059043"/>
                <a:gd name="connsiteX384" fmla="*/ 2958970 w 3024845"/>
                <a:gd name="connsiteY384" fmla="*/ 717262 h 1059043"/>
                <a:gd name="connsiteX385" fmla="*/ 3024845 w 3024845"/>
                <a:gd name="connsiteY385" fmla="*/ 717262 h 1059043"/>
                <a:gd name="connsiteX386" fmla="*/ 3024845 w 3024845"/>
                <a:gd name="connsiteY386" fmla="*/ 1059043 h 1059043"/>
                <a:gd name="connsiteX387" fmla="*/ 2054 w 3024845"/>
                <a:gd name="connsiteY387" fmla="*/ 1056710 h 1059043"/>
                <a:gd name="connsiteX388" fmla="*/ 0 w 3024845"/>
                <a:gd name="connsiteY388" fmla="*/ 622592 h 1059043"/>
                <a:gd name="connsiteX389" fmla="*/ 20267 w 3024845"/>
                <a:gd name="connsiteY389" fmla="*/ 622592 h 1059043"/>
                <a:gd name="connsiteX390" fmla="*/ 20774 w 3024845"/>
                <a:gd name="connsiteY390" fmla="*/ 621511 h 1059043"/>
                <a:gd name="connsiteX391" fmla="*/ 24320 w 3024845"/>
                <a:gd name="connsiteY391" fmla="*/ 613945 h 1059043"/>
                <a:gd name="connsiteX392" fmla="*/ 26094 w 3024845"/>
                <a:gd name="connsiteY392" fmla="*/ 614215 h 1059043"/>
                <a:gd name="connsiteX393" fmla="*/ 38507 w 3024845"/>
                <a:gd name="connsiteY393" fmla="*/ 616106 h 1059043"/>
                <a:gd name="connsiteX394" fmla="*/ 39014 w 3024845"/>
                <a:gd name="connsiteY394" fmla="*/ 617458 h 1059043"/>
                <a:gd name="connsiteX395" fmla="*/ 42560 w 3024845"/>
                <a:gd name="connsiteY395" fmla="*/ 626915 h 1059043"/>
                <a:gd name="connsiteX396" fmla="*/ 68907 w 3024845"/>
                <a:gd name="connsiteY396" fmla="*/ 629077 h 1059043"/>
                <a:gd name="connsiteX397" fmla="*/ 68907 w 3024845"/>
                <a:gd name="connsiteY397" fmla="*/ 505856 h 1059043"/>
                <a:gd name="connsiteX398" fmla="*/ 70934 w 3024845"/>
                <a:gd name="connsiteY398" fmla="*/ 505856 h 1059043"/>
                <a:gd name="connsiteX399" fmla="*/ 85121 w 3024845"/>
                <a:gd name="connsiteY399" fmla="*/ 505856 h 1059043"/>
                <a:gd name="connsiteX400" fmla="*/ 85121 w 3024845"/>
                <a:gd name="connsiteY400" fmla="*/ 369664 h 1059043"/>
                <a:gd name="connsiteX401" fmla="*/ 86894 w 3024845"/>
                <a:gd name="connsiteY401" fmla="*/ 369664 h 1059043"/>
                <a:gd name="connsiteX402" fmla="*/ 99308 w 3024845"/>
                <a:gd name="connsiteY402" fmla="*/ 369664 h 1059043"/>
                <a:gd name="connsiteX403" fmla="*/ 99308 w 3024845"/>
                <a:gd name="connsiteY403" fmla="*/ 255090 h 1059043"/>
                <a:gd name="connsiteX404" fmla="*/ 103361 w 3024845"/>
                <a:gd name="connsiteY404" fmla="*/ 226986 h 1059043"/>
                <a:gd name="connsiteX405" fmla="*/ 105388 w 3024845"/>
                <a:gd name="connsiteY405" fmla="*/ 226986 h 1059043"/>
                <a:gd name="connsiteX406" fmla="*/ 119575 w 3024845"/>
                <a:gd name="connsiteY40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44240 w 3024845"/>
                <a:gd name="connsiteY312" fmla="*/ 214016 h 1059043"/>
                <a:gd name="connsiteX313" fmla="*/ 2146266 w 3024845"/>
                <a:gd name="connsiteY313" fmla="*/ 131868 h 1059043"/>
                <a:gd name="connsiteX314" fmla="*/ 2144240 w 3024845"/>
                <a:gd name="connsiteY314" fmla="*/ 125383 h 1059043"/>
                <a:gd name="connsiteX315" fmla="*/ 2150320 w 3024845"/>
                <a:gd name="connsiteY315" fmla="*/ 118897 h 1059043"/>
                <a:gd name="connsiteX316" fmla="*/ 2150320 w 3024845"/>
                <a:gd name="connsiteY316" fmla="*/ 60529 h 1059043"/>
                <a:gd name="connsiteX317" fmla="*/ 2152346 w 3024845"/>
                <a:gd name="connsiteY317" fmla="*/ 56206 h 1059043"/>
                <a:gd name="connsiteX318" fmla="*/ 2152346 w 3024845"/>
                <a:gd name="connsiteY318" fmla="*/ 0 h 1059043"/>
                <a:gd name="connsiteX319" fmla="*/ 2162480 w 3024845"/>
                <a:gd name="connsiteY319" fmla="*/ 118897 h 1059043"/>
                <a:gd name="connsiteX320" fmla="*/ 2168560 w 3024845"/>
                <a:gd name="connsiteY320" fmla="*/ 125383 h 1059043"/>
                <a:gd name="connsiteX321" fmla="*/ 2166533 w 3024845"/>
                <a:gd name="connsiteY321" fmla="*/ 131868 h 1059043"/>
                <a:gd name="connsiteX322" fmla="*/ 2180720 w 3024845"/>
                <a:gd name="connsiteY322" fmla="*/ 555577 h 1059043"/>
                <a:gd name="connsiteX323" fmla="*/ 2245574 w 3024845"/>
                <a:gd name="connsiteY323" fmla="*/ 555577 h 1059043"/>
                <a:gd name="connsiteX324" fmla="*/ 2245574 w 3024845"/>
                <a:gd name="connsiteY324" fmla="*/ 631239 h 1059043"/>
                <a:gd name="connsiteX325" fmla="*/ 2253681 w 3024845"/>
                <a:gd name="connsiteY325" fmla="*/ 631239 h 1059043"/>
                <a:gd name="connsiteX326" fmla="*/ 2255708 w 3024845"/>
                <a:gd name="connsiteY326" fmla="*/ 624754 h 1059043"/>
                <a:gd name="connsiteX327" fmla="*/ 2261788 w 3024845"/>
                <a:gd name="connsiteY327" fmla="*/ 624754 h 1059043"/>
                <a:gd name="connsiteX328" fmla="*/ 2263815 w 3024845"/>
                <a:gd name="connsiteY328" fmla="*/ 633401 h 1059043"/>
                <a:gd name="connsiteX329" fmla="*/ 2275975 w 3024845"/>
                <a:gd name="connsiteY329" fmla="*/ 633401 h 1059043"/>
                <a:gd name="connsiteX330" fmla="*/ 2275975 w 3024845"/>
                <a:gd name="connsiteY330" fmla="*/ 626915 h 1059043"/>
                <a:gd name="connsiteX331" fmla="*/ 2298268 w 3024845"/>
                <a:gd name="connsiteY331" fmla="*/ 626915 h 1059043"/>
                <a:gd name="connsiteX332" fmla="*/ 2298268 w 3024845"/>
                <a:gd name="connsiteY332" fmla="*/ 633401 h 1059043"/>
                <a:gd name="connsiteX333" fmla="*/ 2318535 w 3024845"/>
                <a:gd name="connsiteY333" fmla="*/ 633401 h 1059043"/>
                <a:gd name="connsiteX334" fmla="*/ 2318535 w 3024845"/>
                <a:gd name="connsiteY334" fmla="*/ 678798 h 1059043"/>
                <a:gd name="connsiteX335" fmla="*/ 2332722 w 3024845"/>
                <a:gd name="connsiteY335" fmla="*/ 678798 h 1059043"/>
                <a:gd name="connsiteX336" fmla="*/ 2332722 w 3024845"/>
                <a:gd name="connsiteY336" fmla="*/ 665827 h 1059043"/>
                <a:gd name="connsiteX337" fmla="*/ 2348936 w 3024845"/>
                <a:gd name="connsiteY337" fmla="*/ 665827 h 1059043"/>
                <a:gd name="connsiteX338" fmla="*/ 2348936 w 3024845"/>
                <a:gd name="connsiteY338" fmla="*/ 486400 h 1059043"/>
                <a:gd name="connsiteX339" fmla="*/ 2355016 w 3024845"/>
                <a:gd name="connsiteY339" fmla="*/ 479914 h 1059043"/>
                <a:gd name="connsiteX340" fmla="*/ 2427977 w 3024845"/>
                <a:gd name="connsiteY340" fmla="*/ 479914 h 1059043"/>
                <a:gd name="connsiteX341" fmla="*/ 2427977 w 3024845"/>
                <a:gd name="connsiteY341" fmla="*/ 488562 h 1059043"/>
                <a:gd name="connsiteX342" fmla="*/ 2438110 w 3024845"/>
                <a:gd name="connsiteY342" fmla="*/ 488562 h 1059043"/>
                <a:gd name="connsiteX343" fmla="*/ 2438110 w 3024845"/>
                <a:gd name="connsiteY343" fmla="*/ 603136 h 1059043"/>
                <a:gd name="connsiteX344" fmla="*/ 2460404 w 3024845"/>
                <a:gd name="connsiteY344" fmla="*/ 603136 h 1059043"/>
                <a:gd name="connsiteX345" fmla="*/ 2460404 w 3024845"/>
                <a:gd name="connsiteY345" fmla="*/ 536121 h 1059043"/>
                <a:gd name="connsiteX346" fmla="*/ 2486751 w 3024845"/>
                <a:gd name="connsiteY346" fmla="*/ 536121 h 1059043"/>
                <a:gd name="connsiteX347" fmla="*/ 2490804 w 3024845"/>
                <a:gd name="connsiteY347" fmla="*/ 531797 h 1059043"/>
                <a:gd name="connsiteX348" fmla="*/ 2498911 w 3024845"/>
                <a:gd name="connsiteY348" fmla="*/ 531797 h 1059043"/>
                <a:gd name="connsiteX349" fmla="*/ 2502964 w 3024845"/>
                <a:gd name="connsiteY349" fmla="*/ 536121 h 1059043"/>
                <a:gd name="connsiteX350" fmla="*/ 2525258 w 3024845"/>
                <a:gd name="connsiteY350" fmla="*/ 536121 h 1059043"/>
                <a:gd name="connsiteX351" fmla="*/ 2525258 w 3024845"/>
                <a:gd name="connsiteY351" fmla="*/ 419385 h 1059043"/>
                <a:gd name="connsiteX352" fmla="*/ 2582005 w 3024845"/>
                <a:gd name="connsiteY352" fmla="*/ 408576 h 1059043"/>
                <a:gd name="connsiteX353" fmla="*/ 2582005 w 3024845"/>
                <a:gd name="connsiteY353" fmla="*/ 409657 h 1059043"/>
                <a:gd name="connsiteX354" fmla="*/ 2582005 w 3024845"/>
                <a:gd name="connsiteY354" fmla="*/ 417223 h 1059043"/>
                <a:gd name="connsiteX355" fmla="*/ 2608352 w 3024845"/>
                <a:gd name="connsiteY355" fmla="*/ 417223 h 1059043"/>
                <a:gd name="connsiteX356" fmla="*/ 2608352 w 3024845"/>
                <a:gd name="connsiteY356" fmla="*/ 672313 h 1059043"/>
                <a:gd name="connsiteX357" fmla="*/ 2630646 w 3024845"/>
                <a:gd name="connsiteY357" fmla="*/ 672313 h 1059043"/>
                <a:gd name="connsiteX358" fmla="*/ 2630646 w 3024845"/>
                <a:gd name="connsiteY358" fmla="*/ 667989 h 1059043"/>
                <a:gd name="connsiteX359" fmla="*/ 2642806 w 3024845"/>
                <a:gd name="connsiteY359" fmla="*/ 667989 h 1059043"/>
                <a:gd name="connsiteX360" fmla="*/ 2642806 w 3024845"/>
                <a:gd name="connsiteY360" fmla="*/ 672313 h 1059043"/>
                <a:gd name="connsiteX361" fmla="*/ 2667126 w 3024845"/>
                <a:gd name="connsiteY361" fmla="*/ 672313 h 1059043"/>
                <a:gd name="connsiteX362" fmla="*/ 2667126 w 3024845"/>
                <a:gd name="connsiteY362" fmla="*/ 659342 h 1059043"/>
                <a:gd name="connsiteX363" fmla="*/ 2695500 w 3024845"/>
                <a:gd name="connsiteY363" fmla="*/ 659342 h 1059043"/>
                <a:gd name="connsiteX364" fmla="*/ 2707660 w 3024845"/>
                <a:gd name="connsiteY364" fmla="*/ 655018 h 1059043"/>
                <a:gd name="connsiteX365" fmla="*/ 2727927 w 3024845"/>
                <a:gd name="connsiteY365" fmla="*/ 659342 h 1059043"/>
                <a:gd name="connsiteX366" fmla="*/ 2727927 w 3024845"/>
                <a:gd name="connsiteY366" fmla="*/ 642048 h 1059043"/>
                <a:gd name="connsiteX367" fmla="*/ 2736034 w 3024845"/>
                <a:gd name="connsiteY367" fmla="*/ 642048 h 1059043"/>
                <a:gd name="connsiteX368" fmla="*/ 2736034 w 3024845"/>
                <a:gd name="connsiteY368" fmla="*/ 629077 h 1059043"/>
                <a:gd name="connsiteX369" fmla="*/ 2792781 w 3024845"/>
                <a:gd name="connsiteY369" fmla="*/ 629077 h 1059043"/>
                <a:gd name="connsiteX370" fmla="*/ 2792781 w 3024845"/>
                <a:gd name="connsiteY370" fmla="*/ 598812 h 1059043"/>
                <a:gd name="connsiteX371" fmla="*/ 2811021 w 3024845"/>
                <a:gd name="connsiteY371" fmla="*/ 598812 h 1059043"/>
                <a:gd name="connsiteX372" fmla="*/ 2811021 w 3024845"/>
                <a:gd name="connsiteY372" fmla="*/ 592327 h 1059043"/>
                <a:gd name="connsiteX373" fmla="*/ 2823181 w 3024845"/>
                <a:gd name="connsiteY373" fmla="*/ 592327 h 1059043"/>
                <a:gd name="connsiteX374" fmla="*/ 2823181 w 3024845"/>
                <a:gd name="connsiteY374" fmla="*/ 598812 h 1059043"/>
                <a:gd name="connsiteX375" fmla="*/ 2839395 w 3024845"/>
                <a:gd name="connsiteY375" fmla="*/ 598812 h 1059043"/>
                <a:gd name="connsiteX376" fmla="*/ 2839395 w 3024845"/>
                <a:gd name="connsiteY376" fmla="*/ 648533 h 1059043"/>
                <a:gd name="connsiteX377" fmla="*/ 2871822 w 3024845"/>
                <a:gd name="connsiteY377" fmla="*/ 648533 h 1059043"/>
                <a:gd name="connsiteX378" fmla="*/ 2871822 w 3024845"/>
                <a:gd name="connsiteY378" fmla="*/ 622592 h 1059043"/>
                <a:gd name="connsiteX379" fmla="*/ 2910329 w 3024845"/>
                <a:gd name="connsiteY379" fmla="*/ 622592 h 1059043"/>
                <a:gd name="connsiteX380" fmla="*/ 2910329 w 3024845"/>
                <a:gd name="connsiteY380" fmla="*/ 592327 h 1059043"/>
                <a:gd name="connsiteX381" fmla="*/ 2958970 w 3024845"/>
                <a:gd name="connsiteY381" fmla="*/ 592327 h 1059043"/>
                <a:gd name="connsiteX382" fmla="*/ 2958970 w 3024845"/>
                <a:gd name="connsiteY382" fmla="*/ 703483 h 1059043"/>
                <a:gd name="connsiteX383" fmla="*/ 2958970 w 3024845"/>
                <a:gd name="connsiteY383" fmla="*/ 717262 h 1059043"/>
                <a:gd name="connsiteX384" fmla="*/ 3024845 w 3024845"/>
                <a:gd name="connsiteY384" fmla="*/ 717262 h 1059043"/>
                <a:gd name="connsiteX385" fmla="*/ 3024845 w 3024845"/>
                <a:gd name="connsiteY385" fmla="*/ 1059043 h 1059043"/>
                <a:gd name="connsiteX386" fmla="*/ 2054 w 3024845"/>
                <a:gd name="connsiteY386" fmla="*/ 1056710 h 1059043"/>
                <a:gd name="connsiteX387" fmla="*/ 0 w 3024845"/>
                <a:gd name="connsiteY387" fmla="*/ 622592 h 1059043"/>
                <a:gd name="connsiteX388" fmla="*/ 20267 w 3024845"/>
                <a:gd name="connsiteY388" fmla="*/ 622592 h 1059043"/>
                <a:gd name="connsiteX389" fmla="*/ 20774 w 3024845"/>
                <a:gd name="connsiteY389" fmla="*/ 621511 h 1059043"/>
                <a:gd name="connsiteX390" fmla="*/ 24320 w 3024845"/>
                <a:gd name="connsiteY390" fmla="*/ 613945 h 1059043"/>
                <a:gd name="connsiteX391" fmla="*/ 26094 w 3024845"/>
                <a:gd name="connsiteY391" fmla="*/ 614215 h 1059043"/>
                <a:gd name="connsiteX392" fmla="*/ 38507 w 3024845"/>
                <a:gd name="connsiteY392" fmla="*/ 616106 h 1059043"/>
                <a:gd name="connsiteX393" fmla="*/ 39014 w 3024845"/>
                <a:gd name="connsiteY393" fmla="*/ 617458 h 1059043"/>
                <a:gd name="connsiteX394" fmla="*/ 42560 w 3024845"/>
                <a:gd name="connsiteY394" fmla="*/ 626915 h 1059043"/>
                <a:gd name="connsiteX395" fmla="*/ 68907 w 3024845"/>
                <a:gd name="connsiteY395" fmla="*/ 629077 h 1059043"/>
                <a:gd name="connsiteX396" fmla="*/ 68907 w 3024845"/>
                <a:gd name="connsiteY396" fmla="*/ 505856 h 1059043"/>
                <a:gd name="connsiteX397" fmla="*/ 70934 w 3024845"/>
                <a:gd name="connsiteY397" fmla="*/ 505856 h 1059043"/>
                <a:gd name="connsiteX398" fmla="*/ 85121 w 3024845"/>
                <a:gd name="connsiteY398" fmla="*/ 505856 h 1059043"/>
                <a:gd name="connsiteX399" fmla="*/ 85121 w 3024845"/>
                <a:gd name="connsiteY399" fmla="*/ 369664 h 1059043"/>
                <a:gd name="connsiteX400" fmla="*/ 86894 w 3024845"/>
                <a:gd name="connsiteY400" fmla="*/ 369664 h 1059043"/>
                <a:gd name="connsiteX401" fmla="*/ 99308 w 3024845"/>
                <a:gd name="connsiteY401" fmla="*/ 369664 h 1059043"/>
                <a:gd name="connsiteX402" fmla="*/ 99308 w 3024845"/>
                <a:gd name="connsiteY402" fmla="*/ 255090 h 1059043"/>
                <a:gd name="connsiteX403" fmla="*/ 103361 w 3024845"/>
                <a:gd name="connsiteY403" fmla="*/ 226986 h 1059043"/>
                <a:gd name="connsiteX404" fmla="*/ 105388 w 3024845"/>
                <a:gd name="connsiteY404" fmla="*/ 226986 h 1059043"/>
                <a:gd name="connsiteX405" fmla="*/ 119575 w 3024845"/>
                <a:gd name="connsiteY40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44240 w 3024845"/>
                <a:gd name="connsiteY311" fmla="*/ 214016 h 1059043"/>
                <a:gd name="connsiteX312" fmla="*/ 2146266 w 3024845"/>
                <a:gd name="connsiteY312" fmla="*/ 131868 h 1059043"/>
                <a:gd name="connsiteX313" fmla="*/ 2144240 w 3024845"/>
                <a:gd name="connsiteY313" fmla="*/ 125383 h 1059043"/>
                <a:gd name="connsiteX314" fmla="*/ 2150320 w 3024845"/>
                <a:gd name="connsiteY314" fmla="*/ 118897 h 1059043"/>
                <a:gd name="connsiteX315" fmla="*/ 2150320 w 3024845"/>
                <a:gd name="connsiteY315" fmla="*/ 60529 h 1059043"/>
                <a:gd name="connsiteX316" fmla="*/ 2152346 w 3024845"/>
                <a:gd name="connsiteY316" fmla="*/ 56206 h 1059043"/>
                <a:gd name="connsiteX317" fmla="*/ 2152346 w 3024845"/>
                <a:gd name="connsiteY317" fmla="*/ 0 h 1059043"/>
                <a:gd name="connsiteX318" fmla="*/ 2162480 w 3024845"/>
                <a:gd name="connsiteY318" fmla="*/ 118897 h 1059043"/>
                <a:gd name="connsiteX319" fmla="*/ 2168560 w 3024845"/>
                <a:gd name="connsiteY319" fmla="*/ 125383 h 1059043"/>
                <a:gd name="connsiteX320" fmla="*/ 2166533 w 3024845"/>
                <a:gd name="connsiteY320" fmla="*/ 131868 h 1059043"/>
                <a:gd name="connsiteX321" fmla="*/ 2180720 w 3024845"/>
                <a:gd name="connsiteY321" fmla="*/ 555577 h 1059043"/>
                <a:gd name="connsiteX322" fmla="*/ 2245574 w 3024845"/>
                <a:gd name="connsiteY322" fmla="*/ 555577 h 1059043"/>
                <a:gd name="connsiteX323" fmla="*/ 2245574 w 3024845"/>
                <a:gd name="connsiteY323" fmla="*/ 631239 h 1059043"/>
                <a:gd name="connsiteX324" fmla="*/ 2253681 w 3024845"/>
                <a:gd name="connsiteY324" fmla="*/ 631239 h 1059043"/>
                <a:gd name="connsiteX325" fmla="*/ 2255708 w 3024845"/>
                <a:gd name="connsiteY325" fmla="*/ 624754 h 1059043"/>
                <a:gd name="connsiteX326" fmla="*/ 2261788 w 3024845"/>
                <a:gd name="connsiteY326" fmla="*/ 624754 h 1059043"/>
                <a:gd name="connsiteX327" fmla="*/ 2263815 w 3024845"/>
                <a:gd name="connsiteY327" fmla="*/ 633401 h 1059043"/>
                <a:gd name="connsiteX328" fmla="*/ 2275975 w 3024845"/>
                <a:gd name="connsiteY328" fmla="*/ 633401 h 1059043"/>
                <a:gd name="connsiteX329" fmla="*/ 2275975 w 3024845"/>
                <a:gd name="connsiteY329" fmla="*/ 626915 h 1059043"/>
                <a:gd name="connsiteX330" fmla="*/ 2298268 w 3024845"/>
                <a:gd name="connsiteY330" fmla="*/ 626915 h 1059043"/>
                <a:gd name="connsiteX331" fmla="*/ 2298268 w 3024845"/>
                <a:gd name="connsiteY331" fmla="*/ 633401 h 1059043"/>
                <a:gd name="connsiteX332" fmla="*/ 2318535 w 3024845"/>
                <a:gd name="connsiteY332" fmla="*/ 633401 h 1059043"/>
                <a:gd name="connsiteX333" fmla="*/ 2318535 w 3024845"/>
                <a:gd name="connsiteY333" fmla="*/ 678798 h 1059043"/>
                <a:gd name="connsiteX334" fmla="*/ 2332722 w 3024845"/>
                <a:gd name="connsiteY334" fmla="*/ 678798 h 1059043"/>
                <a:gd name="connsiteX335" fmla="*/ 2332722 w 3024845"/>
                <a:gd name="connsiteY335" fmla="*/ 665827 h 1059043"/>
                <a:gd name="connsiteX336" fmla="*/ 2348936 w 3024845"/>
                <a:gd name="connsiteY336" fmla="*/ 665827 h 1059043"/>
                <a:gd name="connsiteX337" fmla="*/ 2348936 w 3024845"/>
                <a:gd name="connsiteY337" fmla="*/ 486400 h 1059043"/>
                <a:gd name="connsiteX338" fmla="*/ 2355016 w 3024845"/>
                <a:gd name="connsiteY338" fmla="*/ 479914 h 1059043"/>
                <a:gd name="connsiteX339" fmla="*/ 2427977 w 3024845"/>
                <a:gd name="connsiteY339" fmla="*/ 479914 h 1059043"/>
                <a:gd name="connsiteX340" fmla="*/ 2427977 w 3024845"/>
                <a:gd name="connsiteY340" fmla="*/ 488562 h 1059043"/>
                <a:gd name="connsiteX341" fmla="*/ 2438110 w 3024845"/>
                <a:gd name="connsiteY341" fmla="*/ 488562 h 1059043"/>
                <a:gd name="connsiteX342" fmla="*/ 2438110 w 3024845"/>
                <a:gd name="connsiteY342" fmla="*/ 603136 h 1059043"/>
                <a:gd name="connsiteX343" fmla="*/ 2460404 w 3024845"/>
                <a:gd name="connsiteY343" fmla="*/ 603136 h 1059043"/>
                <a:gd name="connsiteX344" fmla="*/ 2460404 w 3024845"/>
                <a:gd name="connsiteY344" fmla="*/ 536121 h 1059043"/>
                <a:gd name="connsiteX345" fmla="*/ 2486751 w 3024845"/>
                <a:gd name="connsiteY345" fmla="*/ 536121 h 1059043"/>
                <a:gd name="connsiteX346" fmla="*/ 2490804 w 3024845"/>
                <a:gd name="connsiteY346" fmla="*/ 531797 h 1059043"/>
                <a:gd name="connsiteX347" fmla="*/ 2498911 w 3024845"/>
                <a:gd name="connsiteY347" fmla="*/ 531797 h 1059043"/>
                <a:gd name="connsiteX348" fmla="*/ 2502964 w 3024845"/>
                <a:gd name="connsiteY348" fmla="*/ 536121 h 1059043"/>
                <a:gd name="connsiteX349" fmla="*/ 2525258 w 3024845"/>
                <a:gd name="connsiteY349" fmla="*/ 536121 h 1059043"/>
                <a:gd name="connsiteX350" fmla="*/ 2525258 w 3024845"/>
                <a:gd name="connsiteY350" fmla="*/ 419385 h 1059043"/>
                <a:gd name="connsiteX351" fmla="*/ 2582005 w 3024845"/>
                <a:gd name="connsiteY351" fmla="*/ 408576 h 1059043"/>
                <a:gd name="connsiteX352" fmla="*/ 2582005 w 3024845"/>
                <a:gd name="connsiteY352" fmla="*/ 409657 h 1059043"/>
                <a:gd name="connsiteX353" fmla="*/ 2582005 w 3024845"/>
                <a:gd name="connsiteY353" fmla="*/ 417223 h 1059043"/>
                <a:gd name="connsiteX354" fmla="*/ 2608352 w 3024845"/>
                <a:gd name="connsiteY354" fmla="*/ 417223 h 1059043"/>
                <a:gd name="connsiteX355" fmla="*/ 2608352 w 3024845"/>
                <a:gd name="connsiteY355" fmla="*/ 672313 h 1059043"/>
                <a:gd name="connsiteX356" fmla="*/ 2630646 w 3024845"/>
                <a:gd name="connsiteY356" fmla="*/ 672313 h 1059043"/>
                <a:gd name="connsiteX357" fmla="*/ 2630646 w 3024845"/>
                <a:gd name="connsiteY357" fmla="*/ 667989 h 1059043"/>
                <a:gd name="connsiteX358" fmla="*/ 2642806 w 3024845"/>
                <a:gd name="connsiteY358" fmla="*/ 667989 h 1059043"/>
                <a:gd name="connsiteX359" fmla="*/ 2642806 w 3024845"/>
                <a:gd name="connsiteY359" fmla="*/ 672313 h 1059043"/>
                <a:gd name="connsiteX360" fmla="*/ 2667126 w 3024845"/>
                <a:gd name="connsiteY360" fmla="*/ 672313 h 1059043"/>
                <a:gd name="connsiteX361" fmla="*/ 2667126 w 3024845"/>
                <a:gd name="connsiteY361" fmla="*/ 659342 h 1059043"/>
                <a:gd name="connsiteX362" fmla="*/ 2695500 w 3024845"/>
                <a:gd name="connsiteY362" fmla="*/ 659342 h 1059043"/>
                <a:gd name="connsiteX363" fmla="*/ 2707660 w 3024845"/>
                <a:gd name="connsiteY363" fmla="*/ 655018 h 1059043"/>
                <a:gd name="connsiteX364" fmla="*/ 2727927 w 3024845"/>
                <a:gd name="connsiteY364" fmla="*/ 659342 h 1059043"/>
                <a:gd name="connsiteX365" fmla="*/ 2727927 w 3024845"/>
                <a:gd name="connsiteY365" fmla="*/ 642048 h 1059043"/>
                <a:gd name="connsiteX366" fmla="*/ 2736034 w 3024845"/>
                <a:gd name="connsiteY366" fmla="*/ 642048 h 1059043"/>
                <a:gd name="connsiteX367" fmla="*/ 2736034 w 3024845"/>
                <a:gd name="connsiteY367" fmla="*/ 629077 h 1059043"/>
                <a:gd name="connsiteX368" fmla="*/ 2792781 w 3024845"/>
                <a:gd name="connsiteY368" fmla="*/ 629077 h 1059043"/>
                <a:gd name="connsiteX369" fmla="*/ 2792781 w 3024845"/>
                <a:gd name="connsiteY369" fmla="*/ 598812 h 1059043"/>
                <a:gd name="connsiteX370" fmla="*/ 2811021 w 3024845"/>
                <a:gd name="connsiteY370" fmla="*/ 598812 h 1059043"/>
                <a:gd name="connsiteX371" fmla="*/ 2811021 w 3024845"/>
                <a:gd name="connsiteY371" fmla="*/ 592327 h 1059043"/>
                <a:gd name="connsiteX372" fmla="*/ 2823181 w 3024845"/>
                <a:gd name="connsiteY372" fmla="*/ 592327 h 1059043"/>
                <a:gd name="connsiteX373" fmla="*/ 2823181 w 3024845"/>
                <a:gd name="connsiteY373" fmla="*/ 598812 h 1059043"/>
                <a:gd name="connsiteX374" fmla="*/ 2839395 w 3024845"/>
                <a:gd name="connsiteY374" fmla="*/ 598812 h 1059043"/>
                <a:gd name="connsiteX375" fmla="*/ 2839395 w 3024845"/>
                <a:gd name="connsiteY375" fmla="*/ 648533 h 1059043"/>
                <a:gd name="connsiteX376" fmla="*/ 2871822 w 3024845"/>
                <a:gd name="connsiteY376" fmla="*/ 648533 h 1059043"/>
                <a:gd name="connsiteX377" fmla="*/ 2871822 w 3024845"/>
                <a:gd name="connsiteY377" fmla="*/ 622592 h 1059043"/>
                <a:gd name="connsiteX378" fmla="*/ 2910329 w 3024845"/>
                <a:gd name="connsiteY378" fmla="*/ 622592 h 1059043"/>
                <a:gd name="connsiteX379" fmla="*/ 2910329 w 3024845"/>
                <a:gd name="connsiteY379" fmla="*/ 592327 h 1059043"/>
                <a:gd name="connsiteX380" fmla="*/ 2958970 w 3024845"/>
                <a:gd name="connsiteY380" fmla="*/ 592327 h 1059043"/>
                <a:gd name="connsiteX381" fmla="*/ 2958970 w 3024845"/>
                <a:gd name="connsiteY381" fmla="*/ 703483 h 1059043"/>
                <a:gd name="connsiteX382" fmla="*/ 2958970 w 3024845"/>
                <a:gd name="connsiteY382" fmla="*/ 717262 h 1059043"/>
                <a:gd name="connsiteX383" fmla="*/ 3024845 w 3024845"/>
                <a:gd name="connsiteY383" fmla="*/ 717262 h 1059043"/>
                <a:gd name="connsiteX384" fmla="*/ 3024845 w 3024845"/>
                <a:gd name="connsiteY384" fmla="*/ 1059043 h 1059043"/>
                <a:gd name="connsiteX385" fmla="*/ 2054 w 3024845"/>
                <a:gd name="connsiteY385" fmla="*/ 1056710 h 1059043"/>
                <a:gd name="connsiteX386" fmla="*/ 0 w 3024845"/>
                <a:gd name="connsiteY386" fmla="*/ 622592 h 1059043"/>
                <a:gd name="connsiteX387" fmla="*/ 20267 w 3024845"/>
                <a:gd name="connsiteY387" fmla="*/ 622592 h 1059043"/>
                <a:gd name="connsiteX388" fmla="*/ 20774 w 3024845"/>
                <a:gd name="connsiteY388" fmla="*/ 621511 h 1059043"/>
                <a:gd name="connsiteX389" fmla="*/ 24320 w 3024845"/>
                <a:gd name="connsiteY389" fmla="*/ 613945 h 1059043"/>
                <a:gd name="connsiteX390" fmla="*/ 26094 w 3024845"/>
                <a:gd name="connsiteY390" fmla="*/ 614215 h 1059043"/>
                <a:gd name="connsiteX391" fmla="*/ 38507 w 3024845"/>
                <a:gd name="connsiteY391" fmla="*/ 616106 h 1059043"/>
                <a:gd name="connsiteX392" fmla="*/ 39014 w 3024845"/>
                <a:gd name="connsiteY392" fmla="*/ 617458 h 1059043"/>
                <a:gd name="connsiteX393" fmla="*/ 42560 w 3024845"/>
                <a:gd name="connsiteY393" fmla="*/ 626915 h 1059043"/>
                <a:gd name="connsiteX394" fmla="*/ 68907 w 3024845"/>
                <a:gd name="connsiteY394" fmla="*/ 629077 h 1059043"/>
                <a:gd name="connsiteX395" fmla="*/ 68907 w 3024845"/>
                <a:gd name="connsiteY395" fmla="*/ 505856 h 1059043"/>
                <a:gd name="connsiteX396" fmla="*/ 70934 w 3024845"/>
                <a:gd name="connsiteY396" fmla="*/ 505856 h 1059043"/>
                <a:gd name="connsiteX397" fmla="*/ 85121 w 3024845"/>
                <a:gd name="connsiteY397" fmla="*/ 505856 h 1059043"/>
                <a:gd name="connsiteX398" fmla="*/ 85121 w 3024845"/>
                <a:gd name="connsiteY398" fmla="*/ 369664 h 1059043"/>
                <a:gd name="connsiteX399" fmla="*/ 86894 w 3024845"/>
                <a:gd name="connsiteY399" fmla="*/ 369664 h 1059043"/>
                <a:gd name="connsiteX400" fmla="*/ 99308 w 3024845"/>
                <a:gd name="connsiteY400" fmla="*/ 369664 h 1059043"/>
                <a:gd name="connsiteX401" fmla="*/ 99308 w 3024845"/>
                <a:gd name="connsiteY401" fmla="*/ 255090 h 1059043"/>
                <a:gd name="connsiteX402" fmla="*/ 103361 w 3024845"/>
                <a:gd name="connsiteY402" fmla="*/ 226986 h 1059043"/>
                <a:gd name="connsiteX403" fmla="*/ 105388 w 3024845"/>
                <a:gd name="connsiteY403" fmla="*/ 226986 h 1059043"/>
                <a:gd name="connsiteX404" fmla="*/ 119575 w 3024845"/>
                <a:gd name="connsiteY40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4240 w 3024845"/>
                <a:gd name="connsiteY310" fmla="*/ 214016 h 1059043"/>
                <a:gd name="connsiteX311" fmla="*/ 2146266 w 3024845"/>
                <a:gd name="connsiteY311" fmla="*/ 131868 h 1059043"/>
                <a:gd name="connsiteX312" fmla="*/ 2144240 w 3024845"/>
                <a:gd name="connsiteY312" fmla="*/ 125383 h 1059043"/>
                <a:gd name="connsiteX313" fmla="*/ 2150320 w 3024845"/>
                <a:gd name="connsiteY313" fmla="*/ 118897 h 1059043"/>
                <a:gd name="connsiteX314" fmla="*/ 2150320 w 3024845"/>
                <a:gd name="connsiteY314" fmla="*/ 60529 h 1059043"/>
                <a:gd name="connsiteX315" fmla="*/ 2152346 w 3024845"/>
                <a:gd name="connsiteY315" fmla="*/ 56206 h 1059043"/>
                <a:gd name="connsiteX316" fmla="*/ 2152346 w 3024845"/>
                <a:gd name="connsiteY316" fmla="*/ 0 h 1059043"/>
                <a:gd name="connsiteX317" fmla="*/ 2162480 w 3024845"/>
                <a:gd name="connsiteY317" fmla="*/ 118897 h 1059043"/>
                <a:gd name="connsiteX318" fmla="*/ 2168560 w 3024845"/>
                <a:gd name="connsiteY318" fmla="*/ 125383 h 1059043"/>
                <a:gd name="connsiteX319" fmla="*/ 2166533 w 3024845"/>
                <a:gd name="connsiteY319" fmla="*/ 131868 h 1059043"/>
                <a:gd name="connsiteX320" fmla="*/ 2180720 w 3024845"/>
                <a:gd name="connsiteY320" fmla="*/ 555577 h 1059043"/>
                <a:gd name="connsiteX321" fmla="*/ 2245574 w 3024845"/>
                <a:gd name="connsiteY321" fmla="*/ 555577 h 1059043"/>
                <a:gd name="connsiteX322" fmla="*/ 2245574 w 3024845"/>
                <a:gd name="connsiteY322" fmla="*/ 631239 h 1059043"/>
                <a:gd name="connsiteX323" fmla="*/ 2253681 w 3024845"/>
                <a:gd name="connsiteY323" fmla="*/ 631239 h 1059043"/>
                <a:gd name="connsiteX324" fmla="*/ 2255708 w 3024845"/>
                <a:gd name="connsiteY324" fmla="*/ 624754 h 1059043"/>
                <a:gd name="connsiteX325" fmla="*/ 2261788 w 3024845"/>
                <a:gd name="connsiteY325" fmla="*/ 624754 h 1059043"/>
                <a:gd name="connsiteX326" fmla="*/ 2263815 w 3024845"/>
                <a:gd name="connsiteY326" fmla="*/ 633401 h 1059043"/>
                <a:gd name="connsiteX327" fmla="*/ 2275975 w 3024845"/>
                <a:gd name="connsiteY327" fmla="*/ 633401 h 1059043"/>
                <a:gd name="connsiteX328" fmla="*/ 2275975 w 3024845"/>
                <a:gd name="connsiteY328" fmla="*/ 626915 h 1059043"/>
                <a:gd name="connsiteX329" fmla="*/ 2298268 w 3024845"/>
                <a:gd name="connsiteY329" fmla="*/ 626915 h 1059043"/>
                <a:gd name="connsiteX330" fmla="*/ 2298268 w 3024845"/>
                <a:gd name="connsiteY330" fmla="*/ 633401 h 1059043"/>
                <a:gd name="connsiteX331" fmla="*/ 2318535 w 3024845"/>
                <a:gd name="connsiteY331" fmla="*/ 633401 h 1059043"/>
                <a:gd name="connsiteX332" fmla="*/ 2318535 w 3024845"/>
                <a:gd name="connsiteY332" fmla="*/ 678798 h 1059043"/>
                <a:gd name="connsiteX333" fmla="*/ 2332722 w 3024845"/>
                <a:gd name="connsiteY333" fmla="*/ 678798 h 1059043"/>
                <a:gd name="connsiteX334" fmla="*/ 2332722 w 3024845"/>
                <a:gd name="connsiteY334" fmla="*/ 665827 h 1059043"/>
                <a:gd name="connsiteX335" fmla="*/ 2348936 w 3024845"/>
                <a:gd name="connsiteY335" fmla="*/ 665827 h 1059043"/>
                <a:gd name="connsiteX336" fmla="*/ 2348936 w 3024845"/>
                <a:gd name="connsiteY336" fmla="*/ 486400 h 1059043"/>
                <a:gd name="connsiteX337" fmla="*/ 2355016 w 3024845"/>
                <a:gd name="connsiteY337" fmla="*/ 479914 h 1059043"/>
                <a:gd name="connsiteX338" fmla="*/ 2427977 w 3024845"/>
                <a:gd name="connsiteY338" fmla="*/ 479914 h 1059043"/>
                <a:gd name="connsiteX339" fmla="*/ 2427977 w 3024845"/>
                <a:gd name="connsiteY339" fmla="*/ 488562 h 1059043"/>
                <a:gd name="connsiteX340" fmla="*/ 2438110 w 3024845"/>
                <a:gd name="connsiteY340" fmla="*/ 488562 h 1059043"/>
                <a:gd name="connsiteX341" fmla="*/ 2438110 w 3024845"/>
                <a:gd name="connsiteY341" fmla="*/ 603136 h 1059043"/>
                <a:gd name="connsiteX342" fmla="*/ 2460404 w 3024845"/>
                <a:gd name="connsiteY342" fmla="*/ 603136 h 1059043"/>
                <a:gd name="connsiteX343" fmla="*/ 2460404 w 3024845"/>
                <a:gd name="connsiteY343" fmla="*/ 536121 h 1059043"/>
                <a:gd name="connsiteX344" fmla="*/ 2486751 w 3024845"/>
                <a:gd name="connsiteY344" fmla="*/ 536121 h 1059043"/>
                <a:gd name="connsiteX345" fmla="*/ 2490804 w 3024845"/>
                <a:gd name="connsiteY345" fmla="*/ 531797 h 1059043"/>
                <a:gd name="connsiteX346" fmla="*/ 2498911 w 3024845"/>
                <a:gd name="connsiteY346" fmla="*/ 531797 h 1059043"/>
                <a:gd name="connsiteX347" fmla="*/ 2502964 w 3024845"/>
                <a:gd name="connsiteY347" fmla="*/ 536121 h 1059043"/>
                <a:gd name="connsiteX348" fmla="*/ 2525258 w 3024845"/>
                <a:gd name="connsiteY348" fmla="*/ 536121 h 1059043"/>
                <a:gd name="connsiteX349" fmla="*/ 2525258 w 3024845"/>
                <a:gd name="connsiteY349" fmla="*/ 419385 h 1059043"/>
                <a:gd name="connsiteX350" fmla="*/ 2582005 w 3024845"/>
                <a:gd name="connsiteY350" fmla="*/ 408576 h 1059043"/>
                <a:gd name="connsiteX351" fmla="*/ 2582005 w 3024845"/>
                <a:gd name="connsiteY351" fmla="*/ 409657 h 1059043"/>
                <a:gd name="connsiteX352" fmla="*/ 2582005 w 3024845"/>
                <a:gd name="connsiteY352" fmla="*/ 417223 h 1059043"/>
                <a:gd name="connsiteX353" fmla="*/ 2608352 w 3024845"/>
                <a:gd name="connsiteY353" fmla="*/ 417223 h 1059043"/>
                <a:gd name="connsiteX354" fmla="*/ 2608352 w 3024845"/>
                <a:gd name="connsiteY354" fmla="*/ 672313 h 1059043"/>
                <a:gd name="connsiteX355" fmla="*/ 2630646 w 3024845"/>
                <a:gd name="connsiteY355" fmla="*/ 672313 h 1059043"/>
                <a:gd name="connsiteX356" fmla="*/ 2630646 w 3024845"/>
                <a:gd name="connsiteY356" fmla="*/ 667989 h 1059043"/>
                <a:gd name="connsiteX357" fmla="*/ 2642806 w 3024845"/>
                <a:gd name="connsiteY357" fmla="*/ 667989 h 1059043"/>
                <a:gd name="connsiteX358" fmla="*/ 2642806 w 3024845"/>
                <a:gd name="connsiteY358" fmla="*/ 672313 h 1059043"/>
                <a:gd name="connsiteX359" fmla="*/ 2667126 w 3024845"/>
                <a:gd name="connsiteY359" fmla="*/ 672313 h 1059043"/>
                <a:gd name="connsiteX360" fmla="*/ 2667126 w 3024845"/>
                <a:gd name="connsiteY360" fmla="*/ 659342 h 1059043"/>
                <a:gd name="connsiteX361" fmla="*/ 2695500 w 3024845"/>
                <a:gd name="connsiteY361" fmla="*/ 659342 h 1059043"/>
                <a:gd name="connsiteX362" fmla="*/ 2707660 w 3024845"/>
                <a:gd name="connsiteY362" fmla="*/ 655018 h 1059043"/>
                <a:gd name="connsiteX363" fmla="*/ 2727927 w 3024845"/>
                <a:gd name="connsiteY363" fmla="*/ 659342 h 1059043"/>
                <a:gd name="connsiteX364" fmla="*/ 2727927 w 3024845"/>
                <a:gd name="connsiteY364" fmla="*/ 642048 h 1059043"/>
                <a:gd name="connsiteX365" fmla="*/ 2736034 w 3024845"/>
                <a:gd name="connsiteY365" fmla="*/ 642048 h 1059043"/>
                <a:gd name="connsiteX366" fmla="*/ 2736034 w 3024845"/>
                <a:gd name="connsiteY366" fmla="*/ 629077 h 1059043"/>
                <a:gd name="connsiteX367" fmla="*/ 2792781 w 3024845"/>
                <a:gd name="connsiteY367" fmla="*/ 629077 h 1059043"/>
                <a:gd name="connsiteX368" fmla="*/ 2792781 w 3024845"/>
                <a:gd name="connsiteY368" fmla="*/ 598812 h 1059043"/>
                <a:gd name="connsiteX369" fmla="*/ 2811021 w 3024845"/>
                <a:gd name="connsiteY369" fmla="*/ 598812 h 1059043"/>
                <a:gd name="connsiteX370" fmla="*/ 2811021 w 3024845"/>
                <a:gd name="connsiteY370" fmla="*/ 592327 h 1059043"/>
                <a:gd name="connsiteX371" fmla="*/ 2823181 w 3024845"/>
                <a:gd name="connsiteY371" fmla="*/ 592327 h 1059043"/>
                <a:gd name="connsiteX372" fmla="*/ 2823181 w 3024845"/>
                <a:gd name="connsiteY372" fmla="*/ 598812 h 1059043"/>
                <a:gd name="connsiteX373" fmla="*/ 2839395 w 3024845"/>
                <a:gd name="connsiteY373" fmla="*/ 598812 h 1059043"/>
                <a:gd name="connsiteX374" fmla="*/ 2839395 w 3024845"/>
                <a:gd name="connsiteY374" fmla="*/ 648533 h 1059043"/>
                <a:gd name="connsiteX375" fmla="*/ 2871822 w 3024845"/>
                <a:gd name="connsiteY375" fmla="*/ 648533 h 1059043"/>
                <a:gd name="connsiteX376" fmla="*/ 2871822 w 3024845"/>
                <a:gd name="connsiteY376" fmla="*/ 622592 h 1059043"/>
                <a:gd name="connsiteX377" fmla="*/ 2910329 w 3024845"/>
                <a:gd name="connsiteY377" fmla="*/ 622592 h 1059043"/>
                <a:gd name="connsiteX378" fmla="*/ 2910329 w 3024845"/>
                <a:gd name="connsiteY378" fmla="*/ 592327 h 1059043"/>
                <a:gd name="connsiteX379" fmla="*/ 2958970 w 3024845"/>
                <a:gd name="connsiteY379" fmla="*/ 592327 h 1059043"/>
                <a:gd name="connsiteX380" fmla="*/ 2958970 w 3024845"/>
                <a:gd name="connsiteY380" fmla="*/ 703483 h 1059043"/>
                <a:gd name="connsiteX381" fmla="*/ 2958970 w 3024845"/>
                <a:gd name="connsiteY381" fmla="*/ 717262 h 1059043"/>
                <a:gd name="connsiteX382" fmla="*/ 3024845 w 3024845"/>
                <a:gd name="connsiteY382" fmla="*/ 717262 h 1059043"/>
                <a:gd name="connsiteX383" fmla="*/ 3024845 w 3024845"/>
                <a:gd name="connsiteY383" fmla="*/ 1059043 h 1059043"/>
                <a:gd name="connsiteX384" fmla="*/ 2054 w 3024845"/>
                <a:gd name="connsiteY384" fmla="*/ 1056710 h 1059043"/>
                <a:gd name="connsiteX385" fmla="*/ 0 w 3024845"/>
                <a:gd name="connsiteY385" fmla="*/ 622592 h 1059043"/>
                <a:gd name="connsiteX386" fmla="*/ 20267 w 3024845"/>
                <a:gd name="connsiteY386" fmla="*/ 622592 h 1059043"/>
                <a:gd name="connsiteX387" fmla="*/ 20774 w 3024845"/>
                <a:gd name="connsiteY387" fmla="*/ 621511 h 1059043"/>
                <a:gd name="connsiteX388" fmla="*/ 24320 w 3024845"/>
                <a:gd name="connsiteY388" fmla="*/ 613945 h 1059043"/>
                <a:gd name="connsiteX389" fmla="*/ 26094 w 3024845"/>
                <a:gd name="connsiteY389" fmla="*/ 614215 h 1059043"/>
                <a:gd name="connsiteX390" fmla="*/ 38507 w 3024845"/>
                <a:gd name="connsiteY390" fmla="*/ 616106 h 1059043"/>
                <a:gd name="connsiteX391" fmla="*/ 39014 w 3024845"/>
                <a:gd name="connsiteY391" fmla="*/ 617458 h 1059043"/>
                <a:gd name="connsiteX392" fmla="*/ 42560 w 3024845"/>
                <a:gd name="connsiteY392" fmla="*/ 626915 h 1059043"/>
                <a:gd name="connsiteX393" fmla="*/ 68907 w 3024845"/>
                <a:gd name="connsiteY393" fmla="*/ 629077 h 1059043"/>
                <a:gd name="connsiteX394" fmla="*/ 68907 w 3024845"/>
                <a:gd name="connsiteY394" fmla="*/ 505856 h 1059043"/>
                <a:gd name="connsiteX395" fmla="*/ 70934 w 3024845"/>
                <a:gd name="connsiteY395" fmla="*/ 505856 h 1059043"/>
                <a:gd name="connsiteX396" fmla="*/ 85121 w 3024845"/>
                <a:gd name="connsiteY396" fmla="*/ 505856 h 1059043"/>
                <a:gd name="connsiteX397" fmla="*/ 85121 w 3024845"/>
                <a:gd name="connsiteY397" fmla="*/ 369664 h 1059043"/>
                <a:gd name="connsiteX398" fmla="*/ 86894 w 3024845"/>
                <a:gd name="connsiteY398" fmla="*/ 369664 h 1059043"/>
                <a:gd name="connsiteX399" fmla="*/ 99308 w 3024845"/>
                <a:gd name="connsiteY399" fmla="*/ 369664 h 1059043"/>
                <a:gd name="connsiteX400" fmla="*/ 99308 w 3024845"/>
                <a:gd name="connsiteY400" fmla="*/ 255090 h 1059043"/>
                <a:gd name="connsiteX401" fmla="*/ 103361 w 3024845"/>
                <a:gd name="connsiteY401" fmla="*/ 226986 h 1059043"/>
                <a:gd name="connsiteX402" fmla="*/ 105388 w 3024845"/>
                <a:gd name="connsiteY402" fmla="*/ 226986 h 1059043"/>
                <a:gd name="connsiteX403" fmla="*/ 119575 w 3024845"/>
                <a:gd name="connsiteY40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66533 w 3024845"/>
                <a:gd name="connsiteY318" fmla="*/ 131868 h 1059043"/>
                <a:gd name="connsiteX319" fmla="*/ 2180720 w 3024845"/>
                <a:gd name="connsiteY319" fmla="*/ 555577 h 1059043"/>
                <a:gd name="connsiteX320" fmla="*/ 2245574 w 3024845"/>
                <a:gd name="connsiteY320" fmla="*/ 555577 h 1059043"/>
                <a:gd name="connsiteX321" fmla="*/ 2245574 w 3024845"/>
                <a:gd name="connsiteY321" fmla="*/ 631239 h 1059043"/>
                <a:gd name="connsiteX322" fmla="*/ 2253681 w 3024845"/>
                <a:gd name="connsiteY322" fmla="*/ 631239 h 1059043"/>
                <a:gd name="connsiteX323" fmla="*/ 2255708 w 3024845"/>
                <a:gd name="connsiteY323" fmla="*/ 624754 h 1059043"/>
                <a:gd name="connsiteX324" fmla="*/ 2261788 w 3024845"/>
                <a:gd name="connsiteY324" fmla="*/ 624754 h 1059043"/>
                <a:gd name="connsiteX325" fmla="*/ 2263815 w 3024845"/>
                <a:gd name="connsiteY325" fmla="*/ 633401 h 1059043"/>
                <a:gd name="connsiteX326" fmla="*/ 2275975 w 3024845"/>
                <a:gd name="connsiteY326" fmla="*/ 633401 h 1059043"/>
                <a:gd name="connsiteX327" fmla="*/ 2275975 w 3024845"/>
                <a:gd name="connsiteY327" fmla="*/ 626915 h 1059043"/>
                <a:gd name="connsiteX328" fmla="*/ 2298268 w 3024845"/>
                <a:gd name="connsiteY328" fmla="*/ 626915 h 1059043"/>
                <a:gd name="connsiteX329" fmla="*/ 2298268 w 3024845"/>
                <a:gd name="connsiteY329" fmla="*/ 633401 h 1059043"/>
                <a:gd name="connsiteX330" fmla="*/ 2318535 w 3024845"/>
                <a:gd name="connsiteY330" fmla="*/ 633401 h 1059043"/>
                <a:gd name="connsiteX331" fmla="*/ 2318535 w 3024845"/>
                <a:gd name="connsiteY331" fmla="*/ 678798 h 1059043"/>
                <a:gd name="connsiteX332" fmla="*/ 2332722 w 3024845"/>
                <a:gd name="connsiteY332" fmla="*/ 678798 h 1059043"/>
                <a:gd name="connsiteX333" fmla="*/ 2332722 w 3024845"/>
                <a:gd name="connsiteY333" fmla="*/ 665827 h 1059043"/>
                <a:gd name="connsiteX334" fmla="*/ 2348936 w 3024845"/>
                <a:gd name="connsiteY334" fmla="*/ 665827 h 1059043"/>
                <a:gd name="connsiteX335" fmla="*/ 2348936 w 3024845"/>
                <a:gd name="connsiteY335" fmla="*/ 486400 h 1059043"/>
                <a:gd name="connsiteX336" fmla="*/ 2355016 w 3024845"/>
                <a:gd name="connsiteY336" fmla="*/ 479914 h 1059043"/>
                <a:gd name="connsiteX337" fmla="*/ 2427977 w 3024845"/>
                <a:gd name="connsiteY337" fmla="*/ 479914 h 1059043"/>
                <a:gd name="connsiteX338" fmla="*/ 2427977 w 3024845"/>
                <a:gd name="connsiteY338" fmla="*/ 488562 h 1059043"/>
                <a:gd name="connsiteX339" fmla="*/ 2438110 w 3024845"/>
                <a:gd name="connsiteY339" fmla="*/ 488562 h 1059043"/>
                <a:gd name="connsiteX340" fmla="*/ 2438110 w 3024845"/>
                <a:gd name="connsiteY340" fmla="*/ 603136 h 1059043"/>
                <a:gd name="connsiteX341" fmla="*/ 2460404 w 3024845"/>
                <a:gd name="connsiteY341" fmla="*/ 603136 h 1059043"/>
                <a:gd name="connsiteX342" fmla="*/ 2460404 w 3024845"/>
                <a:gd name="connsiteY342" fmla="*/ 536121 h 1059043"/>
                <a:gd name="connsiteX343" fmla="*/ 2486751 w 3024845"/>
                <a:gd name="connsiteY343" fmla="*/ 536121 h 1059043"/>
                <a:gd name="connsiteX344" fmla="*/ 2490804 w 3024845"/>
                <a:gd name="connsiteY344" fmla="*/ 531797 h 1059043"/>
                <a:gd name="connsiteX345" fmla="*/ 2498911 w 3024845"/>
                <a:gd name="connsiteY345" fmla="*/ 531797 h 1059043"/>
                <a:gd name="connsiteX346" fmla="*/ 2502964 w 3024845"/>
                <a:gd name="connsiteY346" fmla="*/ 536121 h 1059043"/>
                <a:gd name="connsiteX347" fmla="*/ 2525258 w 3024845"/>
                <a:gd name="connsiteY347" fmla="*/ 536121 h 1059043"/>
                <a:gd name="connsiteX348" fmla="*/ 2525258 w 3024845"/>
                <a:gd name="connsiteY348" fmla="*/ 419385 h 1059043"/>
                <a:gd name="connsiteX349" fmla="*/ 2582005 w 3024845"/>
                <a:gd name="connsiteY349" fmla="*/ 408576 h 1059043"/>
                <a:gd name="connsiteX350" fmla="*/ 2582005 w 3024845"/>
                <a:gd name="connsiteY350" fmla="*/ 409657 h 1059043"/>
                <a:gd name="connsiteX351" fmla="*/ 2582005 w 3024845"/>
                <a:gd name="connsiteY351" fmla="*/ 417223 h 1059043"/>
                <a:gd name="connsiteX352" fmla="*/ 2608352 w 3024845"/>
                <a:gd name="connsiteY352" fmla="*/ 417223 h 1059043"/>
                <a:gd name="connsiteX353" fmla="*/ 2608352 w 3024845"/>
                <a:gd name="connsiteY353" fmla="*/ 672313 h 1059043"/>
                <a:gd name="connsiteX354" fmla="*/ 2630646 w 3024845"/>
                <a:gd name="connsiteY354" fmla="*/ 672313 h 1059043"/>
                <a:gd name="connsiteX355" fmla="*/ 2630646 w 3024845"/>
                <a:gd name="connsiteY355" fmla="*/ 667989 h 1059043"/>
                <a:gd name="connsiteX356" fmla="*/ 2642806 w 3024845"/>
                <a:gd name="connsiteY356" fmla="*/ 667989 h 1059043"/>
                <a:gd name="connsiteX357" fmla="*/ 2642806 w 3024845"/>
                <a:gd name="connsiteY357" fmla="*/ 672313 h 1059043"/>
                <a:gd name="connsiteX358" fmla="*/ 2667126 w 3024845"/>
                <a:gd name="connsiteY358" fmla="*/ 672313 h 1059043"/>
                <a:gd name="connsiteX359" fmla="*/ 2667126 w 3024845"/>
                <a:gd name="connsiteY359" fmla="*/ 659342 h 1059043"/>
                <a:gd name="connsiteX360" fmla="*/ 2695500 w 3024845"/>
                <a:gd name="connsiteY360" fmla="*/ 659342 h 1059043"/>
                <a:gd name="connsiteX361" fmla="*/ 2707660 w 3024845"/>
                <a:gd name="connsiteY361" fmla="*/ 655018 h 1059043"/>
                <a:gd name="connsiteX362" fmla="*/ 2727927 w 3024845"/>
                <a:gd name="connsiteY362" fmla="*/ 659342 h 1059043"/>
                <a:gd name="connsiteX363" fmla="*/ 2727927 w 3024845"/>
                <a:gd name="connsiteY363" fmla="*/ 642048 h 1059043"/>
                <a:gd name="connsiteX364" fmla="*/ 2736034 w 3024845"/>
                <a:gd name="connsiteY364" fmla="*/ 642048 h 1059043"/>
                <a:gd name="connsiteX365" fmla="*/ 2736034 w 3024845"/>
                <a:gd name="connsiteY365" fmla="*/ 629077 h 1059043"/>
                <a:gd name="connsiteX366" fmla="*/ 2792781 w 3024845"/>
                <a:gd name="connsiteY366" fmla="*/ 629077 h 1059043"/>
                <a:gd name="connsiteX367" fmla="*/ 2792781 w 3024845"/>
                <a:gd name="connsiteY367" fmla="*/ 598812 h 1059043"/>
                <a:gd name="connsiteX368" fmla="*/ 2811021 w 3024845"/>
                <a:gd name="connsiteY368" fmla="*/ 598812 h 1059043"/>
                <a:gd name="connsiteX369" fmla="*/ 2811021 w 3024845"/>
                <a:gd name="connsiteY369" fmla="*/ 592327 h 1059043"/>
                <a:gd name="connsiteX370" fmla="*/ 2823181 w 3024845"/>
                <a:gd name="connsiteY370" fmla="*/ 592327 h 1059043"/>
                <a:gd name="connsiteX371" fmla="*/ 2823181 w 3024845"/>
                <a:gd name="connsiteY371" fmla="*/ 598812 h 1059043"/>
                <a:gd name="connsiteX372" fmla="*/ 2839395 w 3024845"/>
                <a:gd name="connsiteY372" fmla="*/ 598812 h 1059043"/>
                <a:gd name="connsiteX373" fmla="*/ 2839395 w 3024845"/>
                <a:gd name="connsiteY373" fmla="*/ 648533 h 1059043"/>
                <a:gd name="connsiteX374" fmla="*/ 2871822 w 3024845"/>
                <a:gd name="connsiteY374" fmla="*/ 648533 h 1059043"/>
                <a:gd name="connsiteX375" fmla="*/ 2871822 w 3024845"/>
                <a:gd name="connsiteY375" fmla="*/ 622592 h 1059043"/>
                <a:gd name="connsiteX376" fmla="*/ 2910329 w 3024845"/>
                <a:gd name="connsiteY376" fmla="*/ 622592 h 1059043"/>
                <a:gd name="connsiteX377" fmla="*/ 2910329 w 3024845"/>
                <a:gd name="connsiteY377" fmla="*/ 592327 h 1059043"/>
                <a:gd name="connsiteX378" fmla="*/ 2958970 w 3024845"/>
                <a:gd name="connsiteY378" fmla="*/ 592327 h 1059043"/>
                <a:gd name="connsiteX379" fmla="*/ 2958970 w 3024845"/>
                <a:gd name="connsiteY379" fmla="*/ 703483 h 1059043"/>
                <a:gd name="connsiteX380" fmla="*/ 2958970 w 3024845"/>
                <a:gd name="connsiteY380" fmla="*/ 717262 h 1059043"/>
                <a:gd name="connsiteX381" fmla="*/ 3024845 w 3024845"/>
                <a:gd name="connsiteY381" fmla="*/ 717262 h 1059043"/>
                <a:gd name="connsiteX382" fmla="*/ 3024845 w 3024845"/>
                <a:gd name="connsiteY382" fmla="*/ 1059043 h 1059043"/>
                <a:gd name="connsiteX383" fmla="*/ 2054 w 3024845"/>
                <a:gd name="connsiteY383" fmla="*/ 1056710 h 1059043"/>
                <a:gd name="connsiteX384" fmla="*/ 0 w 3024845"/>
                <a:gd name="connsiteY384" fmla="*/ 622592 h 1059043"/>
                <a:gd name="connsiteX385" fmla="*/ 20267 w 3024845"/>
                <a:gd name="connsiteY385" fmla="*/ 622592 h 1059043"/>
                <a:gd name="connsiteX386" fmla="*/ 20774 w 3024845"/>
                <a:gd name="connsiteY386" fmla="*/ 621511 h 1059043"/>
                <a:gd name="connsiteX387" fmla="*/ 24320 w 3024845"/>
                <a:gd name="connsiteY387" fmla="*/ 613945 h 1059043"/>
                <a:gd name="connsiteX388" fmla="*/ 26094 w 3024845"/>
                <a:gd name="connsiteY388" fmla="*/ 614215 h 1059043"/>
                <a:gd name="connsiteX389" fmla="*/ 38507 w 3024845"/>
                <a:gd name="connsiteY389" fmla="*/ 616106 h 1059043"/>
                <a:gd name="connsiteX390" fmla="*/ 39014 w 3024845"/>
                <a:gd name="connsiteY390" fmla="*/ 617458 h 1059043"/>
                <a:gd name="connsiteX391" fmla="*/ 42560 w 3024845"/>
                <a:gd name="connsiteY391" fmla="*/ 626915 h 1059043"/>
                <a:gd name="connsiteX392" fmla="*/ 68907 w 3024845"/>
                <a:gd name="connsiteY392" fmla="*/ 629077 h 1059043"/>
                <a:gd name="connsiteX393" fmla="*/ 68907 w 3024845"/>
                <a:gd name="connsiteY393" fmla="*/ 505856 h 1059043"/>
                <a:gd name="connsiteX394" fmla="*/ 70934 w 3024845"/>
                <a:gd name="connsiteY394" fmla="*/ 505856 h 1059043"/>
                <a:gd name="connsiteX395" fmla="*/ 85121 w 3024845"/>
                <a:gd name="connsiteY395" fmla="*/ 505856 h 1059043"/>
                <a:gd name="connsiteX396" fmla="*/ 85121 w 3024845"/>
                <a:gd name="connsiteY396" fmla="*/ 369664 h 1059043"/>
                <a:gd name="connsiteX397" fmla="*/ 86894 w 3024845"/>
                <a:gd name="connsiteY397" fmla="*/ 369664 h 1059043"/>
                <a:gd name="connsiteX398" fmla="*/ 99308 w 3024845"/>
                <a:gd name="connsiteY398" fmla="*/ 369664 h 1059043"/>
                <a:gd name="connsiteX399" fmla="*/ 99308 w 3024845"/>
                <a:gd name="connsiteY399" fmla="*/ 255090 h 1059043"/>
                <a:gd name="connsiteX400" fmla="*/ 103361 w 3024845"/>
                <a:gd name="connsiteY400" fmla="*/ 226986 h 1059043"/>
                <a:gd name="connsiteX401" fmla="*/ 105388 w 3024845"/>
                <a:gd name="connsiteY401" fmla="*/ 226986 h 1059043"/>
                <a:gd name="connsiteX402" fmla="*/ 119575 w 3024845"/>
                <a:gd name="connsiteY40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80720 w 3024845"/>
                <a:gd name="connsiteY318" fmla="*/ 555577 h 1059043"/>
                <a:gd name="connsiteX319" fmla="*/ 2245574 w 3024845"/>
                <a:gd name="connsiteY319" fmla="*/ 555577 h 1059043"/>
                <a:gd name="connsiteX320" fmla="*/ 2245574 w 3024845"/>
                <a:gd name="connsiteY320" fmla="*/ 631239 h 1059043"/>
                <a:gd name="connsiteX321" fmla="*/ 2253681 w 3024845"/>
                <a:gd name="connsiteY321" fmla="*/ 631239 h 1059043"/>
                <a:gd name="connsiteX322" fmla="*/ 2255708 w 3024845"/>
                <a:gd name="connsiteY322" fmla="*/ 624754 h 1059043"/>
                <a:gd name="connsiteX323" fmla="*/ 2261788 w 3024845"/>
                <a:gd name="connsiteY323" fmla="*/ 624754 h 1059043"/>
                <a:gd name="connsiteX324" fmla="*/ 2263815 w 3024845"/>
                <a:gd name="connsiteY324" fmla="*/ 633401 h 1059043"/>
                <a:gd name="connsiteX325" fmla="*/ 2275975 w 3024845"/>
                <a:gd name="connsiteY325" fmla="*/ 633401 h 1059043"/>
                <a:gd name="connsiteX326" fmla="*/ 2275975 w 3024845"/>
                <a:gd name="connsiteY326" fmla="*/ 626915 h 1059043"/>
                <a:gd name="connsiteX327" fmla="*/ 2298268 w 3024845"/>
                <a:gd name="connsiteY327" fmla="*/ 626915 h 1059043"/>
                <a:gd name="connsiteX328" fmla="*/ 2298268 w 3024845"/>
                <a:gd name="connsiteY328" fmla="*/ 633401 h 1059043"/>
                <a:gd name="connsiteX329" fmla="*/ 2318535 w 3024845"/>
                <a:gd name="connsiteY329" fmla="*/ 633401 h 1059043"/>
                <a:gd name="connsiteX330" fmla="*/ 2318535 w 3024845"/>
                <a:gd name="connsiteY330" fmla="*/ 678798 h 1059043"/>
                <a:gd name="connsiteX331" fmla="*/ 2332722 w 3024845"/>
                <a:gd name="connsiteY331" fmla="*/ 678798 h 1059043"/>
                <a:gd name="connsiteX332" fmla="*/ 2332722 w 3024845"/>
                <a:gd name="connsiteY332" fmla="*/ 665827 h 1059043"/>
                <a:gd name="connsiteX333" fmla="*/ 2348936 w 3024845"/>
                <a:gd name="connsiteY333" fmla="*/ 665827 h 1059043"/>
                <a:gd name="connsiteX334" fmla="*/ 2348936 w 3024845"/>
                <a:gd name="connsiteY334" fmla="*/ 486400 h 1059043"/>
                <a:gd name="connsiteX335" fmla="*/ 2355016 w 3024845"/>
                <a:gd name="connsiteY335" fmla="*/ 479914 h 1059043"/>
                <a:gd name="connsiteX336" fmla="*/ 2427977 w 3024845"/>
                <a:gd name="connsiteY336" fmla="*/ 479914 h 1059043"/>
                <a:gd name="connsiteX337" fmla="*/ 2427977 w 3024845"/>
                <a:gd name="connsiteY337" fmla="*/ 488562 h 1059043"/>
                <a:gd name="connsiteX338" fmla="*/ 2438110 w 3024845"/>
                <a:gd name="connsiteY338" fmla="*/ 488562 h 1059043"/>
                <a:gd name="connsiteX339" fmla="*/ 2438110 w 3024845"/>
                <a:gd name="connsiteY339" fmla="*/ 603136 h 1059043"/>
                <a:gd name="connsiteX340" fmla="*/ 2460404 w 3024845"/>
                <a:gd name="connsiteY340" fmla="*/ 603136 h 1059043"/>
                <a:gd name="connsiteX341" fmla="*/ 2460404 w 3024845"/>
                <a:gd name="connsiteY341" fmla="*/ 536121 h 1059043"/>
                <a:gd name="connsiteX342" fmla="*/ 2486751 w 3024845"/>
                <a:gd name="connsiteY342" fmla="*/ 536121 h 1059043"/>
                <a:gd name="connsiteX343" fmla="*/ 2490804 w 3024845"/>
                <a:gd name="connsiteY343" fmla="*/ 531797 h 1059043"/>
                <a:gd name="connsiteX344" fmla="*/ 2498911 w 3024845"/>
                <a:gd name="connsiteY344" fmla="*/ 531797 h 1059043"/>
                <a:gd name="connsiteX345" fmla="*/ 2502964 w 3024845"/>
                <a:gd name="connsiteY345" fmla="*/ 536121 h 1059043"/>
                <a:gd name="connsiteX346" fmla="*/ 2525258 w 3024845"/>
                <a:gd name="connsiteY346" fmla="*/ 536121 h 1059043"/>
                <a:gd name="connsiteX347" fmla="*/ 2525258 w 3024845"/>
                <a:gd name="connsiteY347" fmla="*/ 419385 h 1059043"/>
                <a:gd name="connsiteX348" fmla="*/ 2582005 w 3024845"/>
                <a:gd name="connsiteY348" fmla="*/ 408576 h 1059043"/>
                <a:gd name="connsiteX349" fmla="*/ 2582005 w 3024845"/>
                <a:gd name="connsiteY349" fmla="*/ 409657 h 1059043"/>
                <a:gd name="connsiteX350" fmla="*/ 2582005 w 3024845"/>
                <a:gd name="connsiteY350" fmla="*/ 417223 h 1059043"/>
                <a:gd name="connsiteX351" fmla="*/ 2608352 w 3024845"/>
                <a:gd name="connsiteY351" fmla="*/ 417223 h 1059043"/>
                <a:gd name="connsiteX352" fmla="*/ 2608352 w 3024845"/>
                <a:gd name="connsiteY352" fmla="*/ 672313 h 1059043"/>
                <a:gd name="connsiteX353" fmla="*/ 2630646 w 3024845"/>
                <a:gd name="connsiteY353" fmla="*/ 672313 h 1059043"/>
                <a:gd name="connsiteX354" fmla="*/ 2630646 w 3024845"/>
                <a:gd name="connsiteY354" fmla="*/ 667989 h 1059043"/>
                <a:gd name="connsiteX355" fmla="*/ 2642806 w 3024845"/>
                <a:gd name="connsiteY355" fmla="*/ 667989 h 1059043"/>
                <a:gd name="connsiteX356" fmla="*/ 2642806 w 3024845"/>
                <a:gd name="connsiteY356" fmla="*/ 672313 h 1059043"/>
                <a:gd name="connsiteX357" fmla="*/ 2667126 w 3024845"/>
                <a:gd name="connsiteY357" fmla="*/ 672313 h 1059043"/>
                <a:gd name="connsiteX358" fmla="*/ 2667126 w 3024845"/>
                <a:gd name="connsiteY358" fmla="*/ 659342 h 1059043"/>
                <a:gd name="connsiteX359" fmla="*/ 2695500 w 3024845"/>
                <a:gd name="connsiteY359" fmla="*/ 659342 h 1059043"/>
                <a:gd name="connsiteX360" fmla="*/ 2707660 w 3024845"/>
                <a:gd name="connsiteY360" fmla="*/ 655018 h 1059043"/>
                <a:gd name="connsiteX361" fmla="*/ 2727927 w 3024845"/>
                <a:gd name="connsiteY361" fmla="*/ 659342 h 1059043"/>
                <a:gd name="connsiteX362" fmla="*/ 2727927 w 3024845"/>
                <a:gd name="connsiteY362" fmla="*/ 642048 h 1059043"/>
                <a:gd name="connsiteX363" fmla="*/ 2736034 w 3024845"/>
                <a:gd name="connsiteY363" fmla="*/ 642048 h 1059043"/>
                <a:gd name="connsiteX364" fmla="*/ 2736034 w 3024845"/>
                <a:gd name="connsiteY364" fmla="*/ 629077 h 1059043"/>
                <a:gd name="connsiteX365" fmla="*/ 2792781 w 3024845"/>
                <a:gd name="connsiteY365" fmla="*/ 629077 h 1059043"/>
                <a:gd name="connsiteX366" fmla="*/ 2792781 w 3024845"/>
                <a:gd name="connsiteY366" fmla="*/ 598812 h 1059043"/>
                <a:gd name="connsiteX367" fmla="*/ 2811021 w 3024845"/>
                <a:gd name="connsiteY367" fmla="*/ 598812 h 1059043"/>
                <a:gd name="connsiteX368" fmla="*/ 2811021 w 3024845"/>
                <a:gd name="connsiteY368" fmla="*/ 592327 h 1059043"/>
                <a:gd name="connsiteX369" fmla="*/ 2823181 w 3024845"/>
                <a:gd name="connsiteY369" fmla="*/ 592327 h 1059043"/>
                <a:gd name="connsiteX370" fmla="*/ 2823181 w 3024845"/>
                <a:gd name="connsiteY370" fmla="*/ 598812 h 1059043"/>
                <a:gd name="connsiteX371" fmla="*/ 2839395 w 3024845"/>
                <a:gd name="connsiteY371" fmla="*/ 598812 h 1059043"/>
                <a:gd name="connsiteX372" fmla="*/ 2839395 w 3024845"/>
                <a:gd name="connsiteY372" fmla="*/ 648533 h 1059043"/>
                <a:gd name="connsiteX373" fmla="*/ 2871822 w 3024845"/>
                <a:gd name="connsiteY373" fmla="*/ 648533 h 1059043"/>
                <a:gd name="connsiteX374" fmla="*/ 2871822 w 3024845"/>
                <a:gd name="connsiteY374" fmla="*/ 622592 h 1059043"/>
                <a:gd name="connsiteX375" fmla="*/ 2910329 w 3024845"/>
                <a:gd name="connsiteY375" fmla="*/ 622592 h 1059043"/>
                <a:gd name="connsiteX376" fmla="*/ 2910329 w 3024845"/>
                <a:gd name="connsiteY376" fmla="*/ 592327 h 1059043"/>
                <a:gd name="connsiteX377" fmla="*/ 2958970 w 3024845"/>
                <a:gd name="connsiteY377" fmla="*/ 592327 h 1059043"/>
                <a:gd name="connsiteX378" fmla="*/ 2958970 w 3024845"/>
                <a:gd name="connsiteY378" fmla="*/ 703483 h 1059043"/>
                <a:gd name="connsiteX379" fmla="*/ 2958970 w 3024845"/>
                <a:gd name="connsiteY379" fmla="*/ 717262 h 1059043"/>
                <a:gd name="connsiteX380" fmla="*/ 3024845 w 3024845"/>
                <a:gd name="connsiteY380" fmla="*/ 717262 h 1059043"/>
                <a:gd name="connsiteX381" fmla="*/ 3024845 w 3024845"/>
                <a:gd name="connsiteY381" fmla="*/ 1059043 h 1059043"/>
                <a:gd name="connsiteX382" fmla="*/ 2054 w 3024845"/>
                <a:gd name="connsiteY382" fmla="*/ 1056710 h 1059043"/>
                <a:gd name="connsiteX383" fmla="*/ 0 w 3024845"/>
                <a:gd name="connsiteY383" fmla="*/ 622592 h 1059043"/>
                <a:gd name="connsiteX384" fmla="*/ 20267 w 3024845"/>
                <a:gd name="connsiteY384" fmla="*/ 622592 h 1059043"/>
                <a:gd name="connsiteX385" fmla="*/ 20774 w 3024845"/>
                <a:gd name="connsiteY385" fmla="*/ 621511 h 1059043"/>
                <a:gd name="connsiteX386" fmla="*/ 24320 w 3024845"/>
                <a:gd name="connsiteY386" fmla="*/ 613945 h 1059043"/>
                <a:gd name="connsiteX387" fmla="*/ 26094 w 3024845"/>
                <a:gd name="connsiteY387" fmla="*/ 614215 h 1059043"/>
                <a:gd name="connsiteX388" fmla="*/ 38507 w 3024845"/>
                <a:gd name="connsiteY388" fmla="*/ 616106 h 1059043"/>
                <a:gd name="connsiteX389" fmla="*/ 39014 w 3024845"/>
                <a:gd name="connsiteY389" fmla="*/ 617458 h 1059043"/>
                <a:gd name="connsiteX390" fmla="*/ 42560 w 3024845"/>
                <a:gd name="connsiteY390" fmla="*/ 626915 h 1059043"/>
                <a:gd name="connsiteX391" fmla="*/ 68907 w 3024845"/>
                <a:gd name="connsiteY391" fmla="*/ 629077 h 1059043"/>
                <a:gd name="connsiteX392" fmla="*/ 68907 w 3024845"/>
                <a:gd name="connsiteY392" fmla="*/ 505856 h 1059043"/>
                <a:gd name="connsiteX393" fmla="*/ 70934 w 3024845"/>
                <a:gd name="connsiteY393" fmla="*/ 505856 h 1059043"/>
                <a:gd name="connsiteX394" fmla="*/ 85121 w 3024845"/>
                <a:gd name="connsiteY394" fmla="*/ 505856 h 1059043"/>
                <a:gd name="connsiteX395" fmla="*/ 85121 w 3024845"/>
                <a:gd name="connsiteY395" fmla="*/ 369664 h 1059043"/>
                <a:gd name="connsiteX396" fmla="*/ 86894 w 3024845"/>
                <a:gd name="connsiteY396" fmla="*/ 369664 h 1059043"/>
                <a:gd name="connsiteX397" fmla="*/ 99308 w 3024845"/>
                <a:gd name="connsiteY397" fmla="*/ 369664 h 1059043"/>
                <a:gd name="connsiteX398" fmla="*/ 99308 w 3024845"/>
                <a:gd name="connsiteY398" fmla="*/ 255090 h 1059043"/>
                <a:gd name="connsiteX399" fmla="*/ 103361 w 3024845"/>
                <a:gd name="connsiteY399" fmla="*/ 226986 h 1059043"/>
                <a:gd name="connsiteX400" fmla="*/ 105388 w 3024845"/>
                <a:gd name="connsiteY400" fmla="*/ 226986 h 1059043"/>
                <a:gd name="connsiteX401" fmla="*/ 119575 w 3024845"/>
                <a:gd name="connsiteY40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8560 w 3024845"/>
                <a:gd name="connsiteY316" fmla="*/ 125383 h 1059043"/>
                <a:gd name="connsiteX317" fmla="*/ 2180720 w 3024845"/>
                <a:gd name="connsiteY317" fmla="*/ 555577 h 1059043"/>
                <a:gd name="connsiteX318" fmla="*/ 2245574 w 3024845"/>
                <a:gd name="connsiteY318" fmla="*/ 555577 h 1059043"/>
                <a:gd name="connsiteX319" fmla="*/ 2245574 w 3024845"/>
                <a:gd name="connsiteY319" fmla="*/ 631239 h 1059043"/>
                <a:gd name="connsiteX320" fmla="*/ 2253681 w 3024845"/>
                <a:gd name="connsiteY320" fmla="*/ 631239 h 1059043"/>
                <a:gd name="connsiteX321" fmla="*/ 2255708 w 3024845"/>
                <a:gd name="connsiteY321" fmla="*/ 624754 h 1059043"/>
                <a:gd name="connsiteX322" fmla="*/ 2261788 w 3024845"/>
                <a:gd name="connsiteY322" fmla="*/ 624754 h 1059043"/>
                <a:gd name="connsiteX323" fmla="*/ 2263815 w 3024845"/>
                <a:gd name="connsiteY323" fmla="*/ 633401 h 1059043"/>
                <a:gd name="connsiteX324" fmla="*/ 2275975 w 3024845"/>
                <a:gd name="connsiteY324" fmla="*/ 633401 h 1059043"/>
                <a:gd name="connsiteX325" fmla="*/ 2275975 w 3024845"/>
                <a:gd name="connsiteY325" fmla="*/ 626915 h 1059043"/>
                <a:gd name="connsiteX326" fmla="*/ 2298268 w 3024845"/>
                <a:gd name="connsiteY326" fmla="*/ 626915 h 1059043"/>
                <a:gd name="connsiteX327" fmla="*/ 2298268 w 3024845"/>
                <a:gd name="connsiteY327" fmla="*/ 633401 h 1059043"/>
                <a:gd name="connsiteX328" fmla="*/ 2318535 w 3024845"/>
                <a:gd name="connsiteY328" fmla="*/ 633401 h 1059043"/>
                <a:gd name="connsiteX329" fmla="*/ 2318535 w 3024845"/>
                <a:gd name="connsiteY329" fmla="*/ 678798 h 1059043"/>
                <a:gd name="connsiteX330" fmla="*/ 2332722 w 3024845"/>
                <a:gd name="connsiteY330" fmla="*/ 678798 h 1059043"/>
                <a:gd name="connsiteX331" fmla="*/ 2332722 w 3024845"/>
                <a:gd name="connsiteY331" fmla="*/ 665827 h 1059043"/>
                <a:gd name="connsiteX332" fmla="*/ 2348936 w 3024845"/>
                <a:gd name="connsiteY332" fmla="*/ 665827 h 1059043"/>
                <a:gd name="connsiteX333" fmla="*/ 2348936 w 3024845"/>
                <a:gd name="connsiteY333" fmla="*/ 486400 h 1059043"/>
                <a:gd name="connsiteX334" fmla="*/ 2355016 w 3024845"/>
                <a:gd name="connsiteY334" fmla="*/ 479914 h 1059043"/>
                <a:gd name="connsiteX335" fmla="*/ 2427977 w 3024845"/>
                <a:gd name="connsiteY335" fmla="*/ 479914 h 1059043"/>
                <a:gd name="connsiteX336" fmla="*/ 2427977 w 3024845"/>
                <a:gd name="connsiteY336" fmla="*/ 488562 h 1059043"/>
                <a:gd name="connsiteX337" fmla="*/ 2438110 w 3024845"/>
                <a:gd name="connsiteY337" fmla="*/ 488562 h 1059043"/>
                <a:gd name="connsiteX338" fmla="*/ 2438110 w 3024845"/>
                <a:gd name="connsiteY338" fmla="*/ 603136 h 1059043"/>
                <a:gd name="connsiteX339" fmla="*/ 2460404 w 3024845"/>
                <a:gd name="connsiteY339" fmla="*/ 603136 h 1059043"/>
                <a:gd name="connsiteX340" fmla="*/ 2460404 w 3024845"/>
                <a:gd name="connsiteY340" fmla="*/ 536121 h 1059043"/>
                <a:gd name="connsiteX341" fmla="*/ 2486751 w 3024845"/>
                <a:gd name="connsiteY341" fmla="*/ 536121 h 1059043"/>
                <a:gd name="connsiteX342" fmla="*/ 2490804 w 3024845"/>
                <a:gd name="connsiteY342" fmla="*/ 531797 h 1059043"/>
                <a:gd name="connsiteX343" fmla="*/ 2498911 w 3024845"/>
                <a:gd name="connsiteY343" fmla="*/ 531797 h 1059043"/>
                <a:gd name="connsiteX344" fmla="*/ 2502964 w 3024845"/>
                <a:gd name="connsiteY344" fmla="*/ 536121 h 1059043"/>
                <a:gd name="connsiteX345" fmla="*/ 2525258 w 3024845"/>
                <a:gd name="connsiteY345" fmla="*/ 536121 h 1059043"/>
                <a:gd name="connsiteX346" fmla="*/ 2525258 w 3024845"/>
                <a:gd name="connsiteY346" fmla="*/ 419385 h 1059043"/>
                <a:gd name="connsiteX347" fmla="*/ 2582005 w 3024845"/>
                <a:gd name="connsiteY347" fmla="*/ 408576 h 1059043"/>
                <a:gd name="connsiteX348" fmla="*/ 2582005 w 3024845"/>
                <a:gd name="connsiteY348" fmla="*/ 409657 h 1059043"/>
                <a:gd name="connsiteX349" fmla="*/ 2582005 w 3024845"/>
                <a:gd name="connsiteY349" fmla="*/ 417223 h 1059043"/>
                <a:gd name="connsiteX350" fmla="*/ 2608352 w 3024845"/>
                <a:gd name="connsiteY350" fmla="*/ 417223 h 1059043"/>
                <a:gd name="connsiteX351" fmla="*/ 2608352 w 3024845"/>
                <a:gd name="connsiteY351" fmla="*/ 672313 h 1059043"/>
                <a:gd name="connsiteX352" fmla="*/ 2630646 w 3024845"/>
                <a:gd name="connsiteY352" fmla="*/ 672313 h 1059043"/>
                <a:gd name="connsiteX353" fmla="*/ 2630646 w 3024845"/>
                <a:gd name="connsiteY353" fmla="*/ 667989 h 1059043"/>
                <a:gd name="connsiteX354" fmla="*/ 2642806 w 3024845"/>
                <a:gd name="connsiteY354" fmla="*/ 667989 h 1059043"/>
                <a:gd name="connsiteX355" fmla="*/ 2642806 w 3024845"/>
                <a:gd name="connsiteY355" fmla="*/ 672313 h 1059043"/>
                <a:gd name="connsiteX356" fmla="*/ 2667126 w 3024845"/>
                <a:gd name="connsiteY356" fmla="*/ 672313 h 1059043"/>
                <a:gd name="connsiteX357" fmla="*/ 2667126 w 3024845"/>
                <a:gd name="connsiteY357" fmla="*/ 659342 h 1059043"/>
                <a:gd name="connsiteX358" fmla="*/ 2695500 w 3024845"/>
                <a:gd name="connsiteY358" fmla="*/ 659342 h 1059043"/>
                <a:gd name="connsiteX359" fmla="*/ 2707660 w 3024845"/>
                <a:gd name="connsiteY359" fmla="*/ 655018 h 1059043"/>
                <a:gd name="connsiteX360" fmla="*/ 2727927 w 3024845"/>
                <a:gd name="connsiteY360" fmla="*/ 659342 h 1059043"/>
                <a:gd name="connsiteX361" fmla="*/ 2727927 w 3024845"/>
                <a:gd name="connsiteY361" fmla="*/ 642048 h 1059043"/>
                <a:gd name="connsiteX362" fmla="*/ 2736034 w 3024845"/>
                <a:gd name="connsiteY362" fmla="*/ 642048 h 1059043"/>
                <a:gd name="connsiteX363" fmla="*/ 2736034 w 3024845"/>
                <a:gd name="connsiteY363" fmla="*/ 629077 h 1059043"/>
                <a:gd name="connsiteX364" fmla="*/ 2792781 w 3024845"/>
                <a:gd name="connsiteY364" fmla="*/ 629077 h 1059043"/>
                <a:gd name="connsiteX365" fmla="*/ 2792781 w 3024845"/>
                <a:gd name="connsiteY365" fmla="*/ 598812 h 1059043"/>
                <a:gd name="connsiteX366" fmla="*/ 2811021 w 3024845"/>
                <a:gd name="connsiteY366" fmla="*/ 598812 h 1059043"/>
                <a:gd name="connsiteX367" fmla="*/ 2811021 w 3024845"/>
                <a:gd name="connsiteY367" fmla="*/ 592327 h 1059043"/>
                <a:gd name="connsiteX368" fmla="*/ 2823181 w 3024845"/>
                <a:gd name="connsiteY368" fmla="*/ 592327 h 1059043"/>
                <a:gd name="connsiteX369" fmla="*/ 2823181 w 3024845"/>
                <a:gd name="connsiteY369" fmla="*/ 598812 h 1059043"/>
                <a:gd name="connsiteX370" fmla="*/ 2839395 w 3024845"/>
                <a:gd name="connsiteY370" fmla="*/ 598812 h 1059043"/>
                <a:gd name="connsiteX371" fmla="*/ 2839395 w 3024845"/>
                <a:gd name="connsiteY371" fmla="*/ 648533 h 1059043"/>
                <a:gd name="connsiteX372" fmla="*/ 2871822 w 3024845"/>
                <a:gd name="connsiteY372" fmla="*/ 648533 h 1059043"/>
                <a:gd name="connsiteX373" fmla="*/ 2871822 w 3024845"/>
                <a:gd name="connsiteY373" fmla="*/ 622592 h 1059043"/>
                <a:gd name="connsiteX374" fmla="*/ 2910329 w 3024845"/>
                <a:gd name="connsiteY374" fmla="*/ 622592 h 1059043"/>
                <a:gd name="connsiteX375" fmla="*/ 2910329 w 3024845"/>
                <a:gd name="connsiteY375" fmla="*/ 592327 h 1059043"/>
                <a:gd name="connsiteX376" fmla="*/ 2958970 w 3024845"/>
                <a:gd name="connsiteY376" fmla="*/ 592327 h 1059043"/>
                <a:gd name="connsiteX377" fmla="*/ 2958970 w 3024845"/>
                <a:gd name="connsiteY377" fmla="*/ 703483 h 1059043"/>
                <a:gd name="connsiteX378" fmla="*/ 2958970 w 3024845"/>
                <a:gd name="connsiteY378" fmla="*/ 717262 h 1059043"/>
                <a:gd name="connsiteX379" fmla="*/ 3024845 w 3024845"/>
                <a:gd name="connsiteY379" fmla="*/ 717262 h 1059043"/>
                <a:gd name="connsiteX380" fmla="*/ 3024845 w 3024845"/>
                <a:gd name="connsiteY380" fmla="*/ 1059043 h 1059043"/>
                <a:gd name="connsiteX381" fmla="*/ 2054 w 3024845"/>
                <a:gd name="connsiteY381" fmla="*/ 1056710 h 1059043"/>
                <a:gd name="connsiteX382" fmla="*/ 0 w 3024845"/>
                <a:gd name="connsiteY382" fmla="*/ 622592 h 1059043"/>
                <a:gd name="connsiteX383" fmla="*/ 20267 w 3024845"/>
                <a:gd name="connsiteY383" fmla="*/ 622592 h 1059043"/>
                <a:gd name="connsiteX384" fmla="*/ 20774 w 3024845"/>
                <a:gd name="connsiteY384" fmla="*/ 621511 h 1059043"/>
                <a:gd name="connsiteX385" fmla="*/ 24320 w 3024845"/>
                <a:gd name="connsiteY385" fmla="*/ 613945 h 1059043"/>
                <a:gd name="connsiteX386" fmla="*/ 26094 w 3024845"/>
                <a:gd name="connsiteY386" fmla="*/ 614215 h 1059043"/>
                <a:gd name="connsiteX387" fmla="*/ 38507 w 3024845"/>
                <a:gd name="connsiteY387" fmla="*/ 616106 h 1059043"/>
                <a:gd name="connsiteX388" fmla="*/ 39014 w 3024845"/>
                <a:gd name="connsiteY388" fmla="*/ 617458 h 1059043"/>
                <a:gd name="connsiteX389" fmla="*/ 42560 w 3024845"/>
                <a:gd name="connsiteY389" fmla="*/ 626915 h 1059043"/>
                <a:gd name="connsiteX390" fmla="*/ 68907 w 3024845"/>
                <a:gd name="connsiteY390" fmla="*/ 629077 h 1059043"/>
                <a:gd name="connsiteX391" fmla="*/ 68907 w 3024845"/>
                <a:gd name="connsiteY391" fmla="*/ 505856 h 1059043"/>
                <a:gd name="connsiteX392" fmla="*/ 70934 w 3024845"/>
                <a:gd name="connsiteY392" fmla="*/ 505856 h 1059043"/>
                <a:gd name="connsiteX393" fmla="*/ 85121 w 3024845"/>
                <a:gd name="connsiteY393" fmla="*/ 505856 h 1059043"/>
                <a:gd name="connsiteX394" fmla="*/ 85121 w 3024845"/>
                <a:gd name="connsiteY394" fmla="*/ 369664 h 1059043"/>
                <a:gd name="connsiteX395" fmla="*/ 86894 w 3024845"/>
                <a:gd name="connsiteY395" fmla="*/ 369664 h 1059043"/>
                <a:gd name="connsiteX396" fmla="*/ 99308 w 3024845"/>
                <a:gd name="connsiteY396" fmla="*/ 369664 h 1059043"/>
                <a:gd name="connsiteX397" fmla="*/ 99308 w 3024845"/>
                <a:gd name="connsiteY397" fmla="*/ 255090 h 1059043"/>
                <a:gd name="connsiteX398" fmla="*/ 103361 w 3024845"/>
                <a:gd name="connsiteY398" fmla="*/ 226986 h 1059043"/>
                <a:gd name="connsiteX399" fmla="*/ 105388 w 3024845"/>
                <a:gd name="connsiteY399" fmla="*/ 226986 h 1059043"/>
                <a:gd name="connsiteX400" fmla="*/ 119575 w 3024845"/>
                <a:gd name="connsiteY40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80720 w 3024845"/>
                <a:gd name="connsiteY316" fmla="*/ 555577 h 1059043"/>
                <a:gd name="connsiteX317" fmla="*/ 2245574 w 3024845"/>
                <a:gd name="connsiteY317" fmla="*/ 555577 h 1059043"/>
                <a:gd name="connsiteX318" fmla="*/ 2245574 w 3024845"/>
                <a:gd name="connsiteY318" fmla="*/ 631239 h 1059043"/>
                <a:gd name="connsiteX319" fmla="*/ 2253681 w 3024845"/>
                <a:gd name="connsiteY319" fmla="*/ 631239 h 1059043"/>
                <a:gd name="connsiteX320" fmla="*/ 2255708 w 3024845"/>
                <a:gd name="connsiteY320" fmla="*/ 624754 h 1059043"/>
                <a:gd name="connsiteX321" fmla="*/ 2261788 w 3024845"/>
                <a:gd name="connsiteY321" fmla="*/ 624754 h 1059043"/>
                <a:gd name="connsiteX322" fmla="*/ 2263815 w 3024845"/>
                <a:gd name="connsiteY322" fmla="*/ 633401 h 1059043"/>
                <a:gd name="connsiteX323" fmla="*/ 2275975 w 3024845"/>
                <a:gd name="connsiteY323" fmla="*/ 633401 h 1059043"/>
                <a:gd name="connsiteX324" fmla="*/ 2275975 w 3024845"/>
                <a:gd name="connsiteY324" fmla="*/ 626915 h 1059043"/>
                <a:gd name="connsiteX325" fmla="*/ 2298268 w 3024845"/>
                <a:gd name="connsiteY325" fmla="*/ 626915 h 1059043"/>
                <a:gd name="connsiteX326" fmla="*/ 2298268 w 3024845"/>
                <a:gd name="connsiteY326" fmla="*/ 633401 h 1059043"/>
                <a:gd name="connsiteX327" fmla="*/ 2318535 w 3024845"/>
                <a:gd name="connsiteY327" fmla="*/ 633401 h 1059043"/>
                <a:gd name="connsiteX328" fmla="*/ 2318535 w 3024845"/>
                <a:gd name="connsiteY328" fmla="*/ 678798 h 1059043"/>
                <a:gd name="connsiteX329" fmla="*/ 2332722 w 3024845"/>
                <a:gd name="connsiteY329" fmla="*/ 678798 h 1059043"/>
                <a:gd name="connsiteX330" fmla="*/ 2332722 w 3024845"/>
                <a:gd name="connsiteY330" fmla="*/ 665827 h 1059043"/>
                <a:gd name="connsiteX331" fmla="*/ 2348936 w 3024845"/>
                <a:gd name="connsiteY331" fmla="*/ 665827 h 1059043"/>
                <a:gd name="connsiteX332" fmla="*/ 2348936 w 3024845"/>
                <a:gd name="connsiteY332" fmla="*/ 486400 h 1059043"/>
                <a:gd name="connsiteX333" fmla="*/ 2355016 w 3024845"/>
                <a:gd name="connsiteY333" fmla="*/ 479914 h 1059043"/>
                <a:gd name="connsiteX334" fmla="*/ 2427977 w 3024845"/>
                <a:gd name="connsiteY334" fmla="*/ 479914 h 1059043"/>
                <a:gd name="connsiteX335" fmla="*/ 2427977 w 3024845"/>
                <a:gd name="connsiteY335" fmla="*/ 488562 h 1059043"/>
                <a:gd name="connsiteX336" fmla="*/ 2438110 w 3024845"/>
                <a:gd name="connsiteY336" fmla="*/ 488562 h 1059043"/>
                <a:gd name="connsiteX337" fmla="*/ 2438110 w 3024845"/>
                <a:gd name="connsiteY337" fmla="*/ 603136 h 1059043"/>
                <a:gd name="connsiteX338" fmla="*/ 2460404 w 3024845"/>
                <a:gd name="connsiteY338" fmla="*/ 603136 h 1059043"/>
                <a:gd name="connsiteX339" fmla="*/ 2460404 w 3024845"/>
                <a:gd name="connsiteY339" fmla="*/ 536121 h 1059043"/>
                <a:gd name="connsiteX340" fmla="*/ 2486751 w 3024845"/>
                <a:gd name="connsiteY340" fmla="*/ 536121 h 1059043"/>
                <a:gd name="connsiteX341" fmla="*/ 2490804 w 3024845"/>
                <a:gd name="connsiteY341" fmla="*/ 531797 h 1059043"/>
                <a:gd name="connsiteX342" fmla="*/ 2498911 w 3024845"/>
                <a:gd name="connsiteY342" fmla="*/ 531797 h 1059043"/>
                <a:gd name="connsiteX343" fmla="*/ 2502964 w 3024845"/>
                <a:gd name="connsiteY343" fmla="*/ 536121 h 1059043"/>
                <a:gd name="connsiteX344" fmla="*/ 2525258 w 3024845"/>
                <a:gd name="connsiteY344" fmla="*/ 536121 h 1059043"/>
                <a:gd name="connsiteX345" fmla="*/ 2525258 w 3024845"/>
                <a:gd name="connsiteY345" fmla="*/ 419385 h 1059043"/>
                <a:gd name="connsiteX346" fmla="*/ 2582005 w 3024845"/>
                <a:gd name="connsiteY346" fmla="*/ 408576 h 1059043"/>
                <a:gd name="connsiteX347" fmla="*/ 2582005 w 3024845"/>
                <a:gd name="connsiteY347" fmla="*/ 409657 h 1059043"/>
                <a:gd name="connsiteX348" fmla="*/ 2582005 w 3024845"/>
                <a:gd name="connsiteY348" fmla="*/ 417223 h 1059043"/>
                <a:gd name="connsiteX349" fmla="*/ 2608352 w 3024845"/>
                <a:gd name="connsiteY349" fmla="*/ 417223 h 1059043"/>
                <a:gd name="connsiteX350" fmla="*/ 2608352 w 3024845"/>
                <a:gd name="connsiteY350" fmla="*/ 672313 h 1059043"/>
                <a:gd name="connsiteX351" fmla="*/ 2630646 w 3024845"/>
                <a:gd name="connsiteY351" fmla="*/ 672313 h 1059043"/>
                <a:gd name="connsiteX352" fmla="*/ 2630646 w 3024845"/>
                <a:gd name="connsiteY352" fmla="*/ 667989 h 1059043"/>
                <a:gd name="connsiteX353" fmla="*/ 2642806 w 3024845"/>
                <a:gd name="connsiteY353" fmla="*/ 667989 h 1059043"/>
                <a:gd name="connsiteX354" fmla="*/ 2642806 w 3024845"/>
                <a:gd name="connsiteY354" fmla="*/ 672313 h 1059043"/>
                <a:gd name="connsiteX355" fmla="*/ 2667126 w 3024845"/>
                <a:gd name="connsiteY355" fmla="*/ 672313 h 1059043"/>
                <a:gd name="connsiteX356" fmla="*/ 2667126 w 3024845"/>
                <a:gd name="connsiteY356" fmla="*/ 659342 h 1059043"/>
                <a:gd name="connsiteX357" fmla="*/ 2695500 w 3024845"/>
                <a:gd name="connsiteY357" fmla="*/ 659342 h 1059043"/>
                <a:gd name="connsiteX358" fmla="*/ 2707660 w 3024845"/>
                <a:gd name="connsiteY358" fmla="*/ 655018 h 1059043"/>
                <a:gd name="connsiteX359" fmla="*/ 2727927 w 3024845"/>
                <a:gd name="connsiteY359" fmla="*/ 659342 h 1059043"/>
                <a:gd name="connsiteX360" fmla="*/ 2727927 w 3024845"/>
                <a:gd name="connsiteY360" fmla="*/ 642048 h 1059043"/>
                <a:gd name="connsiteX361" fmla="*/ 2736034 w 3024845"/>
                <a:gd name="connsiteY361" fmla="*/ 642048 h 1059043"/>
                <a:gd name="connsiteX362" fmla="*/ 2736034 w 3024845"/>
                <a:gd name="connsiteY362" fmla="*/ 629077 h 1059043"/>
                <a:gd name="connsiteX363" fmla="*/ 2792781 w 3024845"/>
                <a:gd name="connsiteY363" fmla="*/ 629077 h 1059043"/>
                <a:gd name="connsiteX364" fmla="*/ 2792781 w 3024845"/>
                <a:gd name="connsiteY364" fmla="*/ 598812 h 1059043"/>
                <a:gd name="connsiteX365" fmla="*/ 2811021 w 3024845"/>
                <a:gd name="connsiteY365" fmla="*/ 598812 h 1059043"/>
                <a:gd name="connsiteX366" fmla="*/ 2811021 w 3024845"/>
                <a:gd name="connsiteY366" fmla="*/ 592327 h 1059043"/>
                <a:gd name="connsiteX367" fmla="*/ 2823181 w 3024845"/>
                <a:gd name="connsiteY367" fmla="*/ 592327 h 1059043"/>
                <a:gd name="connsiteX368" fmla="*/ 2823181 w 3024845"/>
                <a:gd name="connsiteY368" fmla="*/ 598812 h 1059043"/>
                <a:gd name="connsiteX369" fmla="*/ 2839395 w 3024845"/>
                <a:gd name="connsiteY369" fmla="*/ 598812 h 1059043"/>
                <a:gd name="connsiteX370" fmla="*/ 2839395 w 3024845"/>
                <a:gd name="connsiteY370" fmla="*/ 648533 h 1059043"/>
                <a:gd name="connsiteX371" fmla="*/ 2871822 w 3024845"/>
                <a:gd name="connsiteY371" fmla="*/ 648533 h 1059043"/>
                <a:gd name="connsiteX372" fmla="*/ 2871822 w 3024845"/>
                <a:gd name="connsiteY372" fmla="*/ 622592 h 1059043"/>
                <a:gd name="connsiteX373" fmla="*/ 2910329 w 3024845"/>
                <a:gd name="connsiteY373" fmla="*/ 622592 h 1059043"/>
                <a:gd name="connsiteX374" fmla="*/ 2910329 w 3024845"/>
                <a:gd name="connsiteY374" fmla="*/ 592327 h 1059043"/>
                <a:gd name="connsiteX375" fmla="*/ 2958970 w 3024845"/>
                <a:gd name="connsiteY375" fmla="*/ 592327 h 1059043"/>
                <a:gd name="connsiteX376" fmla="*/ 2958970 w 3024845"/>
                <a:gd name="connsiteY376" fmla="*/ 703483 h 1059043"/>
                <a:gd name="connsiteX377" fmla="*/ 2958970 w 3024845"/>
                <a:gd name="connsiteY377" fmla="*/ 717262 h 1059043"/>
                <a:gd name="connsiteX378" fmla="*/ 3024845 w 3024845"/>
                <a:gd name="connsiteY378" fmla="*/ 717262 h 1059043"/>
                <a:gd name="connsiteX379" fmla="*/ 3024845 w 3024845"/>
                <a:gd name="connsiteY379" fmla="*/ 1059043 h 1059043"/>
                <a:gd name="connsiteX380" fmla="*/ 2054 w 3024845"/>
                <a:gd name="connsiteY380" fmla="*/ 1056710 h 1059043"/>
                <a:gd name="connsiteX381" fmla="*/ 0 w 3024845"/>
                <a:gd name="connsiteY381" fmla="*/ 622592 h 1059043"/>
                <a:gd name="connsiteX382" fmla="*/ 20267 w 3024845"/>
                <a:gd name="connsiteY382" fmla="*/ 622592 h 1059043"/>
                <a:gd name="connsiteX383" fmla="*/ 20774 w 3024845"/>
                <a:gd name="connsiteY383" fmla="*/ 621511 h 1059043"/>
                <a:gd name="connsiteX384" fmla="*/ 24320 w 3024845"/>
                <a:gd name="connsiteY384" fmla="*/ 613945 h 1059043"/>
                <a:gd name="connsiteX385" fmla="*/ 26094 w 3024845"/>
                <a:gd name="connsiteY385" fmla="*/ 614215 h 1059043"/>
                <a:gd name="connsiteX386" fmla="*/ 38507 w 3024845"/>
                <a:gd name="connsiteY386" fmla="*/ 616106 h 1059043"/>
                <a:gd name="connsiteX387" fmla="*/ 39014 w 3024845"/>
                <a:gd name="connsiteY387" fmla="*/ 617458 h 1059043"/>
                <a:gd name="connsiteX388" fmla="*/ 42560 w 3024845"/>
                <a:gd name="connsiteY388" fmla="*/ 626915 h 1059043"/>
                <a:gd name="connsiteX389" fmla="*/ 68907 w 3024845"/>
                <a:gd name="connsiteY389" fmla="*/ 629077 h 1059043"/>
                <a:gd name="connsiteX390" fmla="*/ 68907 w 3024845"/>
                <a:gd name="connsiteY390" fmla="*/ 505856 h 1059043"/>
                <a:gd name="connsiteX391" fmla="*/ 70934 w 3024845"/>
                <a:gd name="connsiteY391" fmla="*/ 505856 h 1059043"/>
                <a:gd name="connsiteX392" fmla="*/ 85121 w 3024845"/>
                <a:gd name="connsiteY392" fmla="*/ 505856 h 1059043"/>
                <a:gd name="connsiteX393" fmla="*/ 85121 w 3024845"/>
                <a:gd name="connsiteY393" fmla="*/ 369664 h 1059043"/>
                <a:gd name="connsiteX394" fmla="*/ 86894 w 3024845"/>
                <a:gd name="connsiteY394" fmla="*/ 369664 h 1059043"/>
                <a:gd name="connsiteX395" fmla="*/ 99308 w 3024845"/>
                <a:gd name="connsiteY395" fmla="*/ 369664 h 1059043"/>
                <a:gd name="connsiteX396" fmla="*/ 99308 w 3024845"/>
                <a:gd name="connsiteY396" fmla="*/ 255090 h 1059043"/>
                <a:gd name="connsiteX397" fmla="*/ 103361 w 3024845"/>
                <a:gd name="connsiteY397" fmla="*/ 226986 h 1059043"/>
                <a:gd name="connsiteX398" fmla="*/ 105388 w 3024845"/>
                <a:gd name="connsiteY398" fmla="*/ 226986 h 1059043"/>
                <a:gd name="connsiteX399" fmla="*/ 119575 w 3024845"/>
                <a:gd name="connsiteY39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60529 h 1059043"/>
                <a:gd name="connsiteX313" fmla="*/ 2152346 w 3024845"/>
                <a:gd name="connsiteY313" fmla="*/ 56206 h 1059043"/>
                <a:gd name="connsiteX314" fmla="*/ 2152346 w 3024845"/>
                <a:gd name="connsiteY314" fmla="*/ 0 h 1059043"/>
                <a:gd name="connsiteX315" fmla="*/ 2180720 w 3024845"/>
                <a:gd name="connsiteY315" fmla="*/ 555577 h 1059043"/>
                <a:gd name="connsiteX316" fmla="*/ 2245574 w 3024845"/>
                <a:gd name="connsiteY316" fmla="*/ 555577 h 1059043"/>
                <a:gd name="connsiteX317" fmla="*/ 2245574 w 3024845"/>
                <a:gd name="connsiteY317" fmla="*/ 631239 h 1059043"/>
                <a:gd name="connsiteX318" fmla="*/ 2253681 w 3024845"/>
                <a:gd name="connsiteY318" fmla="*/ 631239 h 1059043"/>
                <a:gd name="connsiteX319" fmla="*/ 2255708 w 3024845"/>
                <a:gd name="connsiteY319" fmla="*/ 624754 h 1059043"/>
                <a:gd name="connsiteX320" fmla="*/ 2261788 w 3024845"/>
                <a:gd name="connsiteY320" fmla="*/ 624754 h 1059043"/>
                <a:gd name="connsiteX321" fmla="*/ 2263815 w 3024845"/>
                <a:gd name="connsiteY321" fmla="*/ 633401 h 1059043"/>
                <a:gd name="connsiteX322" fmla="*/ 2275975 w 3024845"/>
                <a:gd name="connsiteY322" fmla="*/ 633401 h 1059043"/>
                <a:gd name="connsiteX323" fmla="*/ 2275975 w 3024845"/>
                <a:gd name="connsiteY323" fmla="*/ 626915 h 1059043"/>
                <a:gd name="connsiteX324" fmla="*/ 2298268 w 3024845"/>
                <a:gd name="connsiteY324" fmla="*/ 626915 h 1059043"/>
                <a:gd name="connsiteX325" fmla="*/ 2298268 w 3024845"/>
                <a:gd name="connsiteY325" fmla="*/ 633401 h 1059043"/>
                <a:gd name="connsiteX326" fmla="*/ 2318535 w 3024845"/>
                <a:gd name="connsiteY326" fmla="*/ 633401 h 1059043"/>
                <a:gd name="connsiteX327" fmla="*/ 2318535 w 3024845"/>
                <a:gd name="connsiteY327" fmla="*/ 678798 h 1059043"/>
                <a:gd name="connsiteX328" fmla="*/ 2332722 w 3024845"/>
                <a:gd name="connsiteY328" fmla="*/ 678798 h 1059043"/>
                <a:gd name="connsiteX329" fmla="*/ 2332722 w 3024845"/>
                <a:gd name="connsiteY329" fmla="*/ 665827 h 1059043"/>
                <a:gd name="connsiteX330" fmla="*/ 2348936 w 3024845"/>
                <a:gd name="connsiteY330" fmla="*/ 665827 h 1059043"/>
                <a:gd name="connsiteX331" fmla="*/ 2348936 w 3024845"/>
                <a:gd name="connsiteY331" fmla="*/ 486400 h 1059043"/>
                <a:gd name="connsiteX332" fmla="*/ 2355016 w 3024845"/>
                <a:gd name="connsiteY332" fmla="*/ 479914 h 1059043"/>
                <a:gd name="connsiteX333" fmla="*/ 2427977 w 3024845"/>
                <a:gd name="connsiteY333" fmla="*/ 479914 h 1059043"/>
                <a:gd name="connsiteX334" fmla="*/ 2427977 w 3024845"/>
                <a:gd name="connsiteY334" fmla="*/ 488562 h 1059043"/>
                <a:gd name="connsiteX335" fmla="*/ 2438110 w 3024845"/>
                <a:gd name="connsiteY335" fmla="*/ 488562 h 1059043"/>
                <a:gd name="connsiteX336" fmla="*/ 2438110 w 3024845"/>
                <a:gd name="connsiteY336" fmla="*/ 603136 h 1059043"/>
                <a:gd name="connsiteX337" fmla="*/ 2460404 w 3024845"/>
                <a:gd name="connsiteY337" fmla="*/ 603136 h 1059043"/>
                <a:gd name="connsiteX338" fmla="*/ 2460404 w 3024845"/>
                <a:gd name="connsiteY338" fmla="*/ 536121 h 1059043"/>
                <a:gd name="connsiteX339" fmla="*/ 2486751 w 3024845"/>
                <a:gd name="connsiteY339" fmla="*/ 536121 h 1059043"/>
                <a:gd name="connsiteX340" fmla="*/ 2490804 w 3024845"/>
                <a:gd name="connsiteY340" fmla="*/ 531797 h 1059043"/>
                <a:gd name="connsiteX341" fmla="*/ 2498911 w 3024845"/>
                <a:gd name="connsiteY341" fmla="*/ 531797 h 1059043"/>
                <a:gd name="connsiteX342" fmla="*/ 2502964 w 3024845"/>
                <a:gd name="connsiteY342" fmla="*/ 536121 h 1059043"/>
                <a:gd name="connsiteX343" fmla="*/ 2525258 w 3024845"/>
                <a:gd name="connsiteY343" fmla="*/ 536121 h 1059043"/>
                <a:gd name="connsiteX344" fmla="*/ 2525258 w 3024845"/>
                <a:gd name="connsiteY344" fmla="*/ 419385 h 1059043"/>
                <a:gd name="connsiteX345" fmla="*/ 2582005 w 3024845"/>
                <a:gd name="connsiteY345" fmla="*/ 408576 h 1059043"/>
                <a:gd name="connsiteX346" fmla="*/ 2582005 w 3024845"/>
                <a:gd name="connsiteY346" fmla="*/ 409657 h 1059043"/>
                <a:gd name="connsiteX347" fmla="*/ 2582005 w 3024845"/>
                <a:gd name="connsiteY347" fmla="*/ 417223 h 1059043"/>
                <a:gd name="connsiteX348" fmla="*/ 2608352 w 3024845"/>
                <a:gd name="connsiteY348" fmla="*/ 417223 h 1059043"/>
                <a:gd name="connsiteX349" fmla="*/ 2608352 w 3024845"/>
                <a:gd name="connsiteY349" fmla="*/ 672313 h 1059043"/>
                <a:gd name="connsiteX350" fmla="*/ 2630646 w 3024845"/>
                <a:gd name="connsiteY350" fmla="*/ 672313 h 1059043"/>
                <a:gd name="connsiteX351" fmla="*/ 2630646 w 3024845"/>
                <a:gd name="connsiteY351" fmla="*/ 667989 h 1059043"/>
                <a:gd name="connsiteX352" fmla="*/ 2642806 w 3024845"/>
                <a:gd name="connsiteY352" fmla="*/ 667989 h 1059043"/>
                <a:gd name="connsiteX353" fmla="*/ 2642806 w 3024845"/>
                <a:gd name="connsiteY353" fmla="*/ 672313 h 1059043"/>
                <a:gd name="connsiteX354" fmla="*/ 2667126 w 3024845"/>
                <a:gd name="connsiteY354" fmla="*/ 672313 h 1059043"/>
                <a:gd name="connsiteX355" fmla="*/ 2667126 w 3024845"/>
                <a:gd name="connsiteY355" fmla="*/ 659342 h 1059043"/>
                <a:gd name="connsiteX356" fmla="*/ 2695500 w 3024845"/>
                <a:gd name="connsiteY356" fmla="*/ 659342 h 1059043"/>
                <a:gd name="connsiteX357" fmla="*/ 2707660 w 3024845"/>
                <a:gd name="connsiteY357" fmla="*/ 655018 h 1059043"/>
                <a:gd name="connsiteX358" fmla="*/ 2727927 w 3024845"/>
                <a:gd name="connsiteY358" fmla="*/ 659342 h 1059043"/>
                <a:gd name="connsiteX359" fmla="*/ 2727927 w 3024845"/>
                <a:gd name="connsiteY359" fmla="*/ 642048 h 1059043"/>
                <a:gd name="connsiteX360" fmla="*/ 2736034 w 3024845"/>
                <a:gd name="connsiteY360" fmla="*/ 642048 h 1059043"/>
                <a:gd name="connsiteX361" fmla="*/ 2736034 w 3024845"/>
                <a:gd name="connsiteY361" fmla="*/ 629077 h 1059043"/>
                <a:gd name="connsiteX362" fmla="*/ 2792781 w 3024845"/>
                <a:gd name="connsiteY362" fmla="*/ 629077 h 1059043"/>
                <a:gd name="connsiteX363" fmla="*/ 2792781 w 3024845"/>
                <a:gd name="connsiteY363" fmla="*/ 598812 h 1059043"/>
                <a:gd name="connsiteX364" fmla="*/ 2811021 w 3024845"/>
                <a:gd name="connsiteY364" fmla="*/ 598812 h 1059043"/>
                <a:gd name="connsiteX365" fmla="*/ 2811021 w 3024845"/>
                <a:gd name="connsiteY365" fmla="*/ 592327 h 1059043"/>
                <a:gd name="connsiteX366" fmla="*/ 2823181 w 3024845"/>
                <a:gd name="connsiteY366" fmla="*/ 592327 h 1059043"/>
                <a:gd name="connsiteX367" fmla="*/ 2823181 w 3024845"/>
                <a:gd name="connsiteY367" fmla="*/ 598812 h 1059043"/>
                <a:gd name="connsiteX368" fmla="*/ 2839395 w 3024845"/>
                <a:gd name="connsiteY368" fmla="*/ 598812 h 1059043"/>
                <a:gd name="connsiteX369" fmla="*/ 2839395 w 3024845"/>
                <a:gd name="connsiteY369" fmla="*/ 648533 h 1059043"/>
                <a:gd name="connsiteX370" fmla="*/ 2871822 w 3024845"/>
                <a:gd name="connsiteY370" fmla="*/ 648533 h 1059043"/>
                <a:gd name="connsiteX371" fmla="*/ 2871822 w 3024845"/>
                <a:gd name="connsiteY371" fmla="*/ 622592 h 1059043"/>
                <a:gd name="connsiteX372" fmla="*/ 2910329 w 3024845"/>
                <a:gd name="connsiteY372" fmla="*/ 622592 h 1059043"/>
                <a:gd name="connsiteX373" fmla="*/ 2910329 w 3024845"/>
                <a:gd name="connsiteY373" fmla="*/ 592327 h 1059043"/>
                <a:gd name="connsiteX374" fmla="*/ 2958970 w 3024845"/>
                <a:gd name="connsiteY374" fmla="*/ 592327 h 1059043"/>
                <a:gd name="connsiteX375" fmla="*/ 2958970 w 3024845"/>
                <a:gd name="connsiteY375" fmla="*/ 703483 h 1059043"/>
                <a:gd name="connsiteX376" fmla="*/ 2958970 w 3024845"/>
                <a:gd name="connsiteY376" fmla="*/ 717262 h 1059043"/>
                <a:gd name="connsiteX377" fmla="*/ 3024845 w 3024845"/>
                <a:gd name="connsiteY377" fmla="*/ 717262 h 1059043"/>
                <a:gd name="connsiteX378" fmla="*/ 3024845 w 3024845"/>
                <a:gd name="connsiteY378" fmla="*/ 1059043 h 1059043"/>
                <a:gd name="connsiteX379" fmla="*/ 2054 w 3024845"/>
                <a:gd name="connsiteY379" fmla="*/ 1056710 h 1059043"/>
                <a:gd name="connsiteX380" fmla="*/ 0 w 3024845"/>
                <a:gd name="connsiteY380" fmla="*/ 622592 h 1059043"/>
                <a:gd name="connsiteX381" fmla="*/ 20267 w 3024845"/>
                <a:gd name="connsiteY381" fmla="*/ 622592 h 1059043"/>
                <a:gd name="connsiteX382" fmla="*/ 20774 w 3024845"/>
                <a:gd name="connsiteY382" fmla="*/ 621511 h 1059043"/>
                <a:gd name="connsiteX383" fmla="*/ 24320 w 3024845"/>
                <a:gd name="connsiteY383" fmla="*/ 613945 h 1059043"/>
                <a:gd name="connsiteX384" fmla="*/ 26094 w 3024845"/>
                <a:gd name="connsiteY384" fmla="*/ 614215 h 1059043"/>
                <a:gd name="connsiteX385" fmla="*/ 38507 w 3024845"/>
                <a:gd name="connsiteY385" fmla="*/ 616106 h 1059043"/>
                <a:gd name="connsiteX386" fmla="*/ 39014 w 3024845"/>
                <a:gd name="connsiteY386" fmla="*/ 617458 h 1059043"/>
                <a:gd name="connsiteX387" fmla="*/ 42560 w 3024845"/>
                <a:gd name="connsiteY387" fmla="*/ 626915 h 1059043"/>
                <a:gd name="connsiteX388" fmla="*/ 68907 w 3024845"/>
                <a:gd name="connsiteY388" fmla="*/ 629077 h 1059043"/>
                <a:gd name="connsiteX389" fmla="*/ 68907 w 3024845"/>
                <a:gd name="connsiteY389" fmla="*/ 505856 h 1059043"/>
                <a:gd name="connsiteX390" fmla="*/ 70934 w 3024845"/>
                <a:gd name="connsiteY390" fmla="*/ 505856 h 1059043"/>
                <a:gd name="connsiteX391" fmla="*/ 85121 w 3024845"/>
                <a:gd name="connsiteY391" fmla="*/ 505856 h 1059043"/>
                <a:gd name="connsiteX392" fmla="*/ 85121 w 3024845"/>
                <a:gd name="connsiteY392" fmla="*/ 369664 h 1059043"/>
                <a:gd name="connsiteX393" fmla="*/ 86894 w 3024845"/>
                <a:gd name="connsiteY393" fmla="*/ 369664 h 1059043"/>
                <a:gd name="connsiteX394" fmla="*/ 99308 w 3024845"/>
                <a:gd name="connsiteY394" fmla="*/ 369664 h 1059043"/>
                <a:gd name="connsiteX395" fmla="*/ 99308 w 3024845"/>
                <a:gd name="connsiteY395" fmla="*/ 255090 h 1059043"/>
                <a:gd name="connsiteX396" fmla="*/ 103361 w 3024845"/>
                <a:gd name="connsiteY396" fmla="*/ 226986 h 1059043"/>
                <a:gd name="connsiteX397" fmla="*/ 105388 w 3024845"/>
                <a:gd name="connsiteY397" fmla="*/ 226986 h 1059043"/>
                <a:gd name="connsiteX398" fmla="*/ 119575 w 3024845"/>
                <a:gd name="connsiteY39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50320 w 3024845"/>
                <a:gd name="connsiteY311" fmla="*/ 60529 h 1059043"/>
                <a:gd name="connsiteX312" fmla="*/ 2152346 w 3024845"/>
                <a:gd name="connsiteY312" fmla="*/ 56206 h 1059043"/>
                <a:gd name="connsiteX313" fmla="*/ 2152346 w 3024845"/>
                <a:gd name="connsiteY313" fmla="*/ 0 h 1059043"/>
                <a:gd name="connsiteX314" fmla="*/ 2180720 w 3024845"/>
                <a:gd name="connsiteY314" fmla="*/ 555577 h 1059043"/>
                <a:gd name="connsiteX315" fmla="*/ 2245574 w 3024845"/>
                <a:gd name="connsiteY315" fmla="*/ 555577 h 1059043"/>
                <a:gd name="connsiteX316" fmla="*/ 2245574 w 3024845"/>
                <a:gd name="connsiteY316" fmla="*/ 631239 h 1059043"/>
                <a:gd name="connsiteX317" fmla="*/ 2253681 w 3024845"/>
                <a:gd name="connsiteY317" fmla="*/ 631239 h 1059043"/>
                <a:gd name="connsiteX318" fmla="*/ 2255708 w 3024845"/>
                <a:gd name="connsiteY318" fmla="*/ 624754 h 1059043"/>
                <a:gd name="connsiteX319" fmla="*/ 2261788 w 3024845"/>
                <a:gd name="connsiteY319" fmla="*/ 624754 h 1059043"/>
                <a:gd name="connsiteX320" fmla="*/ 2263815 w 3024845"/>
                <a:gd name="connsiteY320" fmla="*/ 633401 h 1059043"/>
                <a:gd name="connsiteX321" fmla="*/ 2275975 w 3024845"/>
                <a:gd name="connsiteY321" fmla="*/ 633401 h 1059043"/>
                <a:gd name="connsiteX322" fmla="*/ 2275975 w 3024845"/>
                <a:gd name="connsiteY322" fmla="*/ 626915 h 1059043"/>
                <a:gd name="connsiteX323" fmla="*/ 2298268 w 3024845"/>
                <a:gd name="connsiteY323" fmla="*/ 626915 h 1059043"/>
                <a:gd name="connsiteX324" fmla="*/ 2298268 w 3024845"/>
                <a:gd name="connsiteY324" fmla="*/ 633401 h 1059043"/>
                <a:gd name="connsiteX325" fmla="*/ 2318535 w 3024845"/>
                <a:gd name="connsiteY325" fmla="*/ 633401 h 1059043"/>
                <a:gd name="connsiteX326" fmla="*/ 2318535 w 3024845"/>
                <a:gd name="connsiteY326" fmla="*/ 678798 h 1059043"/>
                <a:gd name="connsiteX327" fmla="*/ 2332722 w 3024845"/>
                <a:gd name="connsiteY327" fmla="*/ 678798 h 1059043"/>
                <a:gd name="connsiteX328" fmla="*/ 2332722 w 3024845"/>
                <a:gd name="connsiteY328" fmla="*/ 665827 h 1059043"/>
                <a:gd name="connsiteX329" fmla="*/ 2348936 w 3024845"/>
                <a:gd name="connsiteY329" fmla="*/ 665827 h 1059043"/>
                <a:gd name="connsiteX330" fmla="*/ 2348936 w 3024845"/>
                <a:gd name="connsiteY330" fmla="*/ 486400 h 1059043"/>
                <a:gd name="connsiteX331" fmla="*/ 2355016 w 3024845"/>
                <a:gd name="connsiteY331" fmla="*/ 479914 h 1059043"/>
                <a:gd name="connsiteX332" fmla="*/ 2427977 w 3024845"/>
                <a:gd name="connsiteY332" fmla="*/ 479914 h 1059043"/>
                <a:gd name="connsiteX333" fmla="*/ 2427977 w 3024845"/>
                <a:gd name="connsiteY333" fmla="*/ 488562 h 1059043"/>
                <a:gd name="connsiteX334" fmla="*/ 2438110 w 3024845"/>
                <a:gd name="connsiteY334" fmla="*/ 488562 h 1059043"/>
                <a:gd name="connsiteX335" fmla="*/ 2438110 w 3024845"/>
                <a:gd name="connsiteY335" fmla="*/ 603136 h 1059043"/>
                <a:gd name="connsiteX336" fmla="*/ 2460404 w 3024845"/>
                <a:gd name="connsiteY336" fmla="*/ 603136 h 1059043"/>
                <a:gd name="connsiteX337" fmla="*/ 2460404 w 3024845"/>
                <a:gd name="connsiteY337" fmla="*/ 536121 h 1059043"/>
                <a:gd name="connsiteX338" fmla="*/ 2486751 w 3024845"/>
                <a:gd name="connsiteY338" fmla="*/ 536121 h 1059043"/>
                <a:gd name="connsiteX339" fmla="*/ 2490804 w 3024845"/>
                <a:gd name="connsiteY339" fmla="*/ 531797 h 1059043"/>
                <a:gd name="connsiteX340" fmla="*/ 2498911 w 3024845"/>
                <a:gd name="connsiteY340" fmla="*/ 531797 h 1059043"/>
                <a:gd name="connsiteX341" fmla="*/ 2502964 w 3024845"/>
                <a:gd name="connsiteY341" fmla="*/ 536121 h 1059043"/>
                <a:gd name="connsiteX342" fmla="*/ 2525258 w 3024845"/>
                <a:gd name="connsiteY342" fmla="*/ 536121 h 1059043"/>
                <a:gd name="connsiteX343" fmla="*/ 2525258 w 3024845"/>
                <a:gd name="connsiteY343" fmla="*/ 419385 h 1059043"/>
                <a:gd name="connsiteX344" fmla="*/ 2582005 w 3024845"/>
                <a:gd name="connsiteY344" fmla="*/ 408576 h 1059043"/>
                <a:gd name="connsiteX345" fmla="*/ 2582005 w 3024845"/>
                <a:gd name="connsiteY345" fmla="*/ 409657 h 1059043"/>
                <a:gd name="connsiteX346" fmla="*/ 2582005 w 3024845"/>
                <a:gd name="connsiteY346" fmla="*/ 417223 h 1059043"/>
                <a:gd name="connsiteX347" fmla="*/ 2608352 w 3024845"/>
                <a:gd name="connsiteY347" fmla="*/ 417223 h 1059043"/>
                <a:gd name="connsiteX348" fmla="*/ 2608352 w 3024845"/>
                <a:gd name="connsiteY348" fmla="*/ 672313 h 1059043"/>
                <a:gd name="connsiteX349" fmla="*/ 2630646 w 3024845"/>
                <a:gd name="connsiteY349" fmla="*/ 672313 h 1059043"/>
                <a:gd name="connsiteX350" fmla="*/ 2630646 w 3024845"/>
                <a:gd name="connsiteY350" fmla="*/ 667989 h 1059043"/>
                <a:gd name="connsiteX351" fmla="*/ 2642806 w 3024845"/>
                <a:gd name="connsiteY351" fmla="*/ 667989 h 1059043"/>
                <a:gd name="connsiteX352" fmla="*/ 2642806 w 3024845"/>
                <a:gd name="connsiteY352" fmla="*/ 672313 h 1059043"/>
                <a:gd name="connsiteX353" fmla="*/ 2667126 w 3024845"/>
                <a:gd name="connsiteY353" fmla="*/ 672313 h 1059043"/>
                <a:gd name="connsiteX354" fmla="*/ 2667126 w 3024845"/>
                <a:gd name="connsiteY354" fmla="*/ 659342 h 1059043"/>
                <a:gd name="connsiteX355" fmla="*/ 2695500 w 3024845"/>
                <a:gd name="connsiteY355" fmla="*/ 659342 h 1059043"/>
                <a:gd name="connsiteX356" fmla="*/ 2707660 w 3024845"/>
                <a:gd name="connsiteY356" fmla="*/ 655018 h 1059043"/>
                <a:gd name="connsiteX357" fmla="*/ 2727927 w 3024845"/>
                <a:gd name="connsiteY357" fmla="*/ 659342 h 1059043"/>
                <a:gd name="connsiteX358" fmla="*/ 2727927 w 3024845"/>
                <a:gd name="connsiteY358" fmla="*/ 642048 h 1059043"/>
                <a:gd name="connsiteX359" fmla="*/ 2736034 w 3024845"/>
                <a:gd name="connsiteY359" fmla="*/ 642048 h 1059043"/>
                <a:gd name="connsiteX360" fmla="*/ 2736034 w 3024845"/>
                <a:gd name="connsiteY360" fmla="*/ 629077 h 1059043"/>
                <a:gd name="connsiteX361" fmla="*/ 2792781 w 3024845"/>
                <a:gd name="connsiteY361" fmla="*/ 629077 h 1059043"/>
                <a:gd name="connsiteX362" fmla="*/ 2792781 w 3024845"/>
                <a:gd name="connsiteY362" fmla="*/ 598812 h 1059043"/>
                <a:gd name="connsiteX363" fmla="*/ 2811021 w 3024845"/>
                <a:gd name="connsiteY363" fmla="*/ 598812 h 1059043"/>
                <a:gd name="connsiteX364" fmla="*/ 2811021 w 3024845"/>
                <a:gd name="connsiteY364" fmla="*/ 592327 h 1059043"/>
                <a:gd name="connsiteX365" fmla="*/ 2823181 w 3024845"/>
                <a:gd name="connsiteY365" fmla="*/ 592327 h 1059043"/>
                <a:gd name="connsiteX366" fmla="*/ 2823181 w 3024845"/>
                <a:gd name="connsiteY366" fmla="*/ 598812 h 1059043"/>
                <a:gd name="connsiteX367" fmla="*/ 2839395 w 3024845"/>
                <a:gd name="connsiteY367" fmla="*/ 598812 h 1059043"/>
                <a:gd name="connsiteX368" fmla="*/ 2839395 w 3024845"/>
                <a:gd name="connsiteY368" fmla="*/ 648533 h 1059043"/>
                <a:gd name="connsiteX369" fmla="*/ 2871822 w 3024845"/>
                <a:gd name="connsiteY369" fmla="*/ 648533 h 1059043"/>
                <a:gd name="connsiteX370" fmla="*/ 2871822 w 3024845"/>
                <a:gd name="connsiteY370" fmla="*/ 622592 h 1059043"/>
                <a:gd name="connsiteX371" fmla="*/ 2910329 w 3024845"/>
                <a:gd name="connsiteY371" fmla="*/ 622592 h 1059043"/>
                <a:gd name="connsiteX372" fmla="*/ 2910329 w 3024845"/>
                <a:gd name="connsiteY372" fmla="*/ 592327 h 1059043"/>
                <a:gd name="connsiteX373" fmla="*/ 2958970 w 3024845"/>
                <a:gd name="connsiteY373" fmla="*/ 592327 h 1059043"/>
                <a:gd name="connsiteX374" fmla="*/ 2958970 w 3024845"/>
                <a:gd name="connsiteY374" fmla="*/ 703483 h 1059043"/>
                <a:gd name="connsiteX375" fmla="*/ 2958970 w 3024845"/>
                <a:gd name="connsiteY375" fmla="*/ 717262 h 1059043"/>
                <a:gd name="connsiteX376" fmla="*/ 3024845 w 3024845"/>
                <a:gd name="connsiteY376" fmla="*/ 717262 h 1059043"/>
                <a:gd name="connsiteX377" fmla="*/ 3024845 w 3024845"/>
                <a:gd name="connsiteY377" fmla="*/ 1059043 h 1059043"/>
                <a:gd name="connsiteX378" fmla="*/ 2054 w 3024845"/>
                <a:gd name="connsiteY378" fmla="*/ 1056710 h 1059043"/>
                <a:gd name="connsiteX379" fmla="*/ 0 w 3024845"/>
                <a:gd name="connsiteY379" fmla="*/ 622592 h 1059043"/>
                <a:gd name="connsiteX380" fmla="*/ 20267 w 3024845"/>
                <a:gd name="connsiteY380" fmla="*/ 622592 h 1059043"/>
                <a:gd name="connsiteX381" fmla="*/ 20774 w 3024845"/>
                <a:gd name="connsiteY381" fmla="*/ 621511 h 1059043"/>
                <a:gd name="connsiteX382" fmla="*/ 24320 w 3024845"/>
                <a:gd name="connsiteY382" fmla="*/ 613945 h 1059043"/>
                <a:gd name="connsiteX383" fmla="*/ 26094 w 3024845"/>
                <a:gd name="connsiteY383" fmla="*/ 614215 h 1059043"/>
                <a:gd name="connsiteX384" fmla="*/ 38507 w 3024845"/>
                <a:gd name="connsiteY384" fmla="*/ 616106 h 1059043"/>
                <a:gd name="connsiteX385" fmla="*/ 39014 w 3024845"/>
                <a:gd name="connsiteY385" fmla="*/ 617458 h 1059043"/>
                <a:gd name="connsiteX386" fmla="*/ 42560 w 3024845"/>
                <a:gd name="connsiteY386" fmla="*/ 626915 h 1059043"/>
                <a:gd name="connsiteX387" fmla="*/ 68907 w 3024845"/>
                <a:gd name="connsiteY387" fmla="*/ 629077 h 1059043"/>
                <a:gd name="connsiteX388" fmla="*/ 68907 w 3024845"/>
                <a:gd name="connsiteY388" fmla="*/ 505856 h 1059043"/>
                <a:gd name="connsiteX389" fmla="*/ 70934 w 3024845"/>
                <a:gd name="connsiteY389" fmla="*/ 505856 h 1059043"/>
                <a:gd name="connsiteX390" fmla="*/ 85121 w 3024845"/>
                <a:gd name="connsiteY390" fmla="*/ 505856 h 1059043"/>
                <a:gd name="connsiteX391" fmla="*/ 85121 w 3024845"/>
                <a:gd name="connsiteY391" fmla="*/ 369664 h 1059043"/>
                <a:gd name="connsiteX392" fmla="*/ 86894 w 3024845"/>
                <a:gd name="connsiteY392" fmla="*/ 369664 h 1059043"/>
                <a:gd name="connsiteX393" fmla="*/ 99308 w 3024845"/>
                <a:gd name="connsiteY393" fmla="*/ 369664 h 1059043"/>
                <a:gd name="connsiteX394" fmla="*/ 99308 w 3024845"/>
                <a:gd name="connsiteY394" fmla="*/ 255090 h 1059043"/>
                <a:gd name="connsiteX395" fmla="*/ 103361 w 3024845"/>
                <a:gd name="connsiteY395" fmla="*/ 226986 h 1059043"/>
                <a:gd name="connsiteX396" fmla="*/ 105388 w 3024845"/>
                <a:gd name="connsiteY396" fmla="*/ 226986 h 1059043"/>
                <a:gd name="connsiteX397" fmla="*/ 119575 w 3024845"/>
                <a:gd name="connsiteY397" fmla="*/ 226986 h 1059043"/>
                <a:gd name="connsiteX0" fmla="*/ 119575 w 3024845"/>
                <a:gd name="connsiteY0" fmla="*/ 255427 h 1087484"/>
                <a:gd name="connsiteX1" fmla="*/ 200642 w 3024845"/>
                <a:gd name="connsiteY1" fmla="*/ 253266 h 1087484"/>
                <a:gd name="connsiteX2" fmla="*/ 202669 w 3024845"/>
                <a:gd name="connsiteY2" fmla="*/ 253266 h 1087484"/>
                <a:gd name="connsiteX3" fmla="*/ 216856 w 3024845"/>
                <a:gd name="connsiteY3" fmla="*/ 253266 h 1087484"/>
                <a:gd name="connsiteX4" fmla="*/ 216856 w 3024845"/>
                <a:gd name="connsiteY4" fmla="*/ 277045 h 1087484"/>
                <a:gd name="connsiteX5" fmla="*/ 217363 w 3024845"/>
                <a:gd name="connsiteY5" fmla="*/ 277856 h 1087484"/>
                <a:gd name="connsiteX6" fmla="*/ 220909 w 3024845"/>
                <a:gd name="connsiteY6" fmla="*/ 283531 h 1087484"/>
                <a:gd name="connsiteX7" fmla="*/ 220909 w 3024845"/>
                <a:gd name="connsiteY7" fmla="*/ 398105 h 1087484"/>
                <a:gd name="connsiteX8" fmla="*/ 223189 w 3024845"/>
                <a:gd name="connsiteY8" fmla="*/ 398105 h 1087484"/>
                <a:gd name="connsiteX9" fmla="*/ 239150 w 3024845"/>
                <a:gd name="connsiteY9" fmla="*/ 398105 h 1087484"/>
                <a:gd name="connsiteX10" fmla="*/ 239150 w 3024845"/>
                <a:gd name="connsiteY10" fmla="*/ 538620 h 1087484"/>
                <a:gd name="connsiteX11" fmla="*/ 240670 w 3024845"/>
                <a:gd name="connsiteY11" fmla="*/ 538350 h 1087484"/>
                <a:gd name="connsiteX12" fmla="*/ 251310 w 3024845"/>
                <a:gd name="connsiteY12" fmla="*/ 536459 h 1087484"/>
                <a:gd name="connsiteX13" fmla="*/ 249283 w 3024845"/>
                <a:gd name="connsiteY13" fmla="*/ 625091 h 1087484"/>
                <a:gd name="connsiteX14" fmla="*/ 250803 w 3024845"/>
                <a:gd name="connsiteY14" fmla="*/ 625362 h 1087484"/>
                <a:gd name="connsiteX15" fmla="*/ 261443 w 3024845"/>
                <a:gd name="connsiteY15" fmla="*/ 627253 h 1087484"/>
                <a:gd name="connsiteX16" fmla="*/ 261696 w 3024845"/>
                <a:gd name="connsiteY16" fmla="*/ 628064 h 1087484"/>
                <a:gd name="connsiteX17" fmla="*/ 263470 w 3024845"/>
                <a:gd name="connsiteY17" fmla="*/ 633739 h 1087484"/>
                <a:gd name="connsiteX18" fmla="*/ 264230 w 3024845"/>
                <a:gd name="connsiteY18" fmla="*/ 631307 h 1087484"/>
                <a:gd name="connsiteX19" fmla="*/ 269550 w 3024845"/>
                <a:gd name="connsiteY19" fmla="*/ 614283 h 1087484"/>
                <a:gd name="connsiteX20" fmla="*/ 271323 w 3024845"/>
                <a:gd name="connsiteY20" fmla="*/ 614283 h 1087484"/>
                <a:gd name="connsiteX21" fmla="*/ 283737 w 3024845"/>
                <a:gd name="connsiteY21" fmla="*/ 614283 h 1087484"/>
                <a:gd name="connsiteX22" fmla="*/ 283737 w 3024845"/>
                <a:gd name="connsiteY22" fmla="*/ 646709 h 1087484"/>
                <a:gd name="connsiteX23" fmla="*/ 284750 w 3024845"/>
                <a:gd name="connsiteY23" fmla="*/ 647250 h 1087484"/>
                <a:gd name="connsiteX24" fmla="*/ 291844 w 3024845"/>
                <a:gd name="connsiteY24" fmla="*/ 651033 h 1087484"/>
                <a:gd name="connsiteX25" fmla="*/ 291844 w 3024845"/>
                <a:gd name="connsiteY25" fmla="*/ 652384 h 1087484"/>
                <a:gd name="connsiteX26" fmla="*/ 291844 w 3024845"/>
                <a:gd name="connsiteY26" fmla="*/ 661842 h 1087484"/>
                <a:gd name="connsiteX27" fmla="*/ 336431 w 3024845"/>
                <a:gd name="connsiteY27" fmla="*/ 661842 h 1087484"/>
                <a:gd name="connsiteX28" fmla="*/ 336431 w 3024845"/>
                <a:gd name="connsiteY28" fmla="*/ 662923 h 1087484"/>
                <a:gd name="connsiteX29" fmla="*/ 336431 w 3024845"/>
                <a:gd name="connsiteY29" fmla="*/ 670489 h 1087484"/>
                <a:gd name="connsiteX30" fmla="*/ 338457 w 3024845"/>
                <a:gd name="connsiteY30" fmla="*/ 670489 h 1087484"/>
                <a:gd name="connsiteX31" fmla="*/ 352644 w 3024845"/>
                <a:gd name="connsiteY31" fmla="*/ 670489 h 1087484"/>
                <a:gd name="connsiteX32" fmla="*/ 352644 w 3024845"/>
                <a:gd name="connsiteY32" fmla="*/ 640224 h 1087484"/>
                <a:gd name="connsiteX33" fmla="*/ 397231 w 3024845"/>
                <a:gd name="connsiteY33" fmla="*/ 640224 h 1087484"/>
                <a:gd name="connsiteX34" fmla="*/ 397231 w 3024845"/>
                <a:gd name="connsiteY34" fmla="*/ 638873 h 1087484"/>
                <a:gd name="connsiteX35" fmla="*/ 397231 w 3024845"/>
                <a:gd name="connsiteY35" fmla="*/ 629415 h 1087484"/>
                <a:gd name="connsiteX36" fmla="*/ 398245 w 3024845"/>
                <a:gd name="connsiteY36" fmla="*/ 629415 h 1087484"/>
                <a:gd name="connsiteX37" fmla="*/ 405338 w 3024845"/>
                <a:gd name="connsiteY37" fmla="*/ 629415 h 1087484"/>
                <a:gd name="connsiteX38" fmla="*/ 405338 w 3024845"/>
                <a:gd name="connsiteY38" fmla="*/ 627524 h 1087484"/>
                <a:gd name="connsiteX39" fmla="*/ 405338 w 3024845"/>
                <a:gd name="connsiteY39" fmla="*/ 614283 h 1087484"/>
                <a:gd name="connsiteX40" fmla="*/ 406098 w 3024845"/>
                <a:gd name="connsiteY40" fmla="*/ 614283 h 1087484"/>
                <a:gd name="connsiteX41" fmla="*/ 411418 w 3024845"/>
                <a:gd name="connsiteY41" fmla="*/ 614283 h 1087484"/>
                <a:gd name="connsiteX42" fmla="*/ 411418 w 3024845"/>
                <a:gd name="connsiteY42" fmla="*/ 613202 h 1087484"/>
                <a:gd name="connsiteX43" fmla="*/ 411418 w 3024845"/>
                <a:gd name="connsiteY43" fmla="*/ 605635 h 1087484"/>
                <a:gd name="connsiteX44" fmla="*/ 413445 w 3024845"/>
                <a:gd name="connsiteY44" fmla="*/ 605635 h 1087484"/>
                <a:gd name="connsiteX45" fmla="*/ 427632 w 3024845"/>
                <a:gd name="connsiteY45" fmla="*/ 605635 h 1087484"/>
                <a:gd name="connsiteX46" fmla="*/ 427632 w 3024845"/>
                <a:gd name="connsiteY46" fmla="*/ 606716 h 1087484"/>
                <a:gd name="connsiteX47" fmla="*/ 427632 w 3024845"/>
                <a:gd name="connsiteY47" fmla="*/ 614283 h 1087484"/>
                <a:gd name="connsiteX48" fmla="*/ 449925 w 3024845"/>
                <a:gd name="connsiteY48" fmla="*/ 614283 h 1087484"/>
                <a:gd name="connsiteX49" fmla="*/ 449925 w 3024845"/>
                <a:gd name="connsiteY49" fmla="*/ 612391 h 1087484"/>
                <a:gd name="connsiteX50" fmla="*/ 449925 w 3024845"/>
                <a:gd name="connsiteY50" fmla="*/ 599150 h 1087484"/>
                <a:gd name="connsiteX51" fmla="*/ 451699 w 3024845"/>
                <a:gd name="connsiteY51" fmla="*/ 599150 h 1087484"/>
                <a:gd name="connsiteX52" fmla="*/ 464112 w 3024845"/>
                <a:gd name="connsiteY52" fmla="*/ 599150 h 1087484"/>
                <a:gd name="connsiteX53" fmla="*/ 464112 w 3024845"/>
                <a:gd name="connsiteY53" fmla="*/ 622930 h 1087484"/>
                <a:gd name="connsiteX54" fmla="*/ 465126 w 3024845"/>
                <a:gd name="connsiteY54" fmla="*/ 622930 h 1087484"/>
                <a:gd name="connsiteX55" fmla="*/ 472219 w 3024845"/>
                <a:gd name="connsiteY55" fmla="*/ 622930 h 1087484"/>
                <a:gd name="connsiteX56" fmla="*/ 472219 w 3024845"/>
                <a:gd name="connsiteY56" fmla="*/ 621849 h 1087484"/>
                <a:gd name="connsiteX57" fmla="*/ 472219 w 3024845"/>
                <a:gd name="connsiteY57" fmla="*/ 614283 h 1087484"/>
                <a:gd name="connsiteX58" fmla="*/ 473992 w 3024845"/>
                <a:gd name="connsiteY58" fmla="*/ 614283 h 1087484"/>
                <a:gd name="connsiteX59" fmla="*/ 486406 w 3024845"/>
                <a:gd name="connsiteY59" fmla="*/ 614283 h 1087484"/>
                <a:gd name="connsiteX60" fmla="*/ 486406 w 3024845"/>
                <a:gd name="connsiteY60" fmla="*/ 640224 h 1087484"/>
                <a:gd name="connsiteX61" fmla="*/ 488433 w 3024845"/>
                <a:gd name="connsiteY61" fmla="*/ 640224 h 1087484"/>
                <a:gd name="connsiteX62" fmla="*/ 502619 w 3024845"/>
                <a:gd name="connsiteY62" fmla="*/ 640224 h 1087484"/>
                <a:gd name="connsiteX63" fmla="*/ 502619 w 3024845"/>
                <a:gd name="connsiteY63" fmla="*/ 641845 h 1087484"/>
                <a:gd name="connsiteX64" fmla="*/ 502619 w 3024845"/>
                <a:gd name="connsiteY64" fmla="*/ 653195 h 1087484"/>
                <a:gd name="connsiteX65" fmla="*/ 503379 w 3024845"/>
                <a:gd name="connsiteY65" fmla="*/ 653195 h 1087484"/>
                <a:gd name="connsiteX66" fmla="*/ 508700 w 3024845"/>
                <a:gd name="connsiteY66" fmla="*/ 653195 h 1087484"/>
                <a:gd name="connsiteX67" fmla="*/ 508700 w 3024845"/>
                <a:gd name="connsiteY67" fmla="*/ 652384 h 1087484"/>
                <a:gd name="connsiteX68" fmla="*/ 508700 w 3024845"/>
                <a:gd name="connsiteY68" fmla="*/ 646709 h 1087484"/>
                <a:gd name="connsiteX69" fmla="*/ 539100 w 3024845"/>
                <a:gd name="connsiteY69" fmla="*/ 646709 h 1087484"/>
                <a:gd name="connsiteX70" fmla="*/ 539100 w 3024845"/>
                <a:gd name="connsiteY70" fmla="*/ 670489 h 1087484"/>
                <a:gd name="connsiteX71" fmla="*/ 540113 w 3024845"/>
                <a:gd name="connsiteY71" fmla="*/ 670489 h 1087484"/>
                <a:gd name="connsiteX72" fmla="*/ 547207 w 3024845"/>
                <a:gd name="connsiteY72" fmla="*/ 670489 h 1087484"/>
                <a:gd name="connsiteX73" fmla="*/ 547207 w 3024845"/>
                <a:gd name="connsiteY73" fmla="*/ 671570 h 1087484"/>
                <a:gd name="connsiteX74" fmla="*/ 547207 w 3024845"/>
                <a:gd name="connsiteY74" fmla="*/ 679136 h 1087484"/>
                <a:gd name="connsiteX75" fmla="*/ 547967 w 3024845"/>
                <a:gd name="connsiteY75" fmla="*/ 679136 h 1087484"/>
                <a:gd name="connsiteX76" fmla="*/ 553287 w 3024845"/>
                <a:gd name="connsiteY76" fmla="*/ 679136 h 1087484"/>
                <a:gd name="connsiteX77" fmla="*/ 553287 w 3024845"/>
                <a:gd name="connsiteY77" fmla="*/ 676974 h 1087484"/>
                <a:gd name="connsiteX78" fmla="*/ 553287 w 3024845"/>
                <a:gd name="connsiteY78" fmla="*/ 661842 h 1087484"/>
                <a:gd name="connsiteX79" fmla="*/ 554300 w 3024845"/>
                <a:gd name="connsiteY79" fmla="*/ 661842 h 1087484"/>
                <a:gd name="connsiteX80" fmla="*/ 561394 w 3024845"/>
                <a:gd name="connsiteY80" fmla="*/ 661842 h 1087484"/>
                <a:gd name="connsiteX81" fmla="*/ 561394 w 3024845"/>
                <a:gd name="connsiteY81" fmla="*/ 662923 h 1087484"/>
                <a:gd name="connsiteX82" fmla="*/ 561394 w 3024845"/>
                <a:gd name="connsiteY82" fmla="*/ 670489 h 1087484"/>
                <a:gd name="connsiteX83" fmla="*/ 566714 w 3024845"/>
                <a:gd name="connsiteY83" fmla="*/ 668496 h 1087484"/>
                <a:gd name="connsiteX84" fmla="*/ 567474 w 3024845"/>
                <a:gd name="connsiteY84" fmla="*/ 667516 h 1087484"/>
                <a:gd name="connsiteX85" fmla="*/ 567474 w 3024845"/>
                <a:gd name="connsiteY85" fmla="*/ 661842 h 1087484"/>
                <a:gd name="connsiteX86" fmla="*/ 605981 w 3024845"/>
                <a:gd name="connsiteY86" fmla="*/ 661842 h 1087484"/>
                <a:gd name="connsiteX87" fmla="*/ 605981 w 3024845"/>
                <a:gd name="connsiteY87" fmla="*/ 685621 h 1087484"/>
                <a:gd name="connsiteX88" fmla="*/ 608007 w 3024845"/>
                <a:gd name="connsiteY88" fmla="*/ 685621 h 1087484"/>
                <a:gd name="connsiteX89" fmla="*/ 622194 w 3024845"/>
                <a:gd name="connsiteY89" fmla="*/ 685621 h 1087484"/>
                <a:gd name="connsiteX90" fmla="*/ 622194 w 3024845"/>
                <a:gd name="connsiteY90" fmla="*/ 686702 h 1087484"/>
                <a:gd name="connsiteX91" fmla="*/ 622194 w 3024845"/>
                <a:gd name="connsiteY91" fmla="*/ 694268 h 1087484"/>
                <a:gd name="connsiteX92" fmla="*/ 623968 w 3024845"/>
                <a:gd name="connsiteY92" fmla="*/ 694268 h 1087484"/>
                <a:gd name="connsiteX93" fmla="*/ 636381 w 3024845"/>
                <a:gd name="connsiteY93" fmla="*/ 694268 h 1087484"/>
                <a:gd name="connsiteX94" fmla="*/ 636381 w 3024845"/>
                <a:gd name="connsiteY94" fmla="*/ 670489 h 1087484"/>
                <a:gd name="connsiteX95" fmla="*/ 637394 w 3024845"/>
                <a:gd name="connsiteY95" fmla="*/ 670489 h 1087484"/>
                <a:gd name="connsiteX96" fmla="*/ 644488 w 3024845"/>
                <a:gd name="connsiteY96" fmla="*/ 670489 h 1087484"/>
                <a:gd name="connsiteX97" fmla="*/ 644488 w 3024845"/>
                <a:gd name="connsiteY97" fmla="*/ 638062 h 1087484"/>
                <a:gd name="connsiteX98" fmla="*/ 645501 w 3024845"/>
                <a:gd name="connsiteY98" fmla="*/ 638062 h 1087484"/>
                <a:gd name="connsiteX99" fmla="*/ 652595 w 3024845"/>
                <a:gd name="connsiteY99" fmla="*/ 638062 h 1087484"/>
                <a:gd name="connsiteX100" fmla="*/ 652595 w 3024845"/>
                <a:gd name="connsiteY100" fmla="*/ 636171 h 1087484"/>
                <a:gd name="connsiteX101" fmla="*/ 652595 w 3024845"/>
                <a:gd name="connsiteY101" fmla="*/ 622930 h 1087484"/>
                <a:gd name="connsiteX102" fmla="*/ 651328 w 3024845"/>
                <a:gd name="connsiteY102" fmla="*/ 621308 h 1087484"/>
                <a:gd name="connsiteX103" fmla="*/ 656648 w 3024845"/>
                <a:gd name="connsiteY103" fmla="*/ 609959 h 1087484"/>
                <a:gd name="connsiteX104" fmla="*/ 664755 w 3024845"/>
                <a:gd name="connsiteY104" fmla="*/ 638062 h 1087484"/>
                <a:gd name="connsiteX105" fmla="*/ 665515 w 3024845"/>
                <a:gd name="connsiteY105" fmla="*/ 638062 h 1087484"/>
                <a:gd name="connsiteX106" fmla="*/ 670835 w 3024845"/>
                <a:gd name="connsiteY106" fmla="*/ 638062 h 1087484"/>
                <a:gd name="connsiteX107" fmla="*/ 670835 w 3024845"/>
                <a:gd name="connsiteY107" fmla="*/ 532135 h 1087484"/>
                <a:gd name="connsiteX108" fmla="*/ 672355 w 3024845"/>
                <a:gd name="connsiteY108" fmla="*/ 532135 h 1087484"/>
                <a:gd name="connsiteX109" fmla="*/ 682995 w 3024845"/>
                <a:gd name="connsiteY109" fmla="*/ 532135 h 1087484"/>
                <a:gd name="connsiteX110" fmla="*/ 682995 w 3024845"/>
                <a:gd name="connsiteY110" fmla="*/ 484576 h 1087484"/>
                <a:gd name="connsiteX111" fmla="*/ 709342 w 3024845"/>
                <a:gd name="connsiteY111" fmla="*/ 484576 h 1087484"/>
                <a:gd name="connsiteX112" fmla="*/ 709342 w 3024845"/>
                <a:gd name="connsiteY112" fmla="*/ 462958 h 1087484"/>
                <a:gd name="connsiteX113" fmla="*/ 743796 w 3024845"/>
                <a:gd name="connsiteY113" fmla="*/ 462958 h 1087484"/>
                <a:gd name="connsiteX114" fmla="*/ 743796 w 3024845"/>
                <a:gd name="connsiteY114" fmla="*/ 465390 h 1087484"/>
                <a:gd name="connsiteX115" fmla="*/ 743796 w 3024845"/>
                <a:gd name="connsiteY115" fmla="*/ 482414 h 1087484"/>
                <a:gd name="connsiteX116" fmla="*/ 746076 w 3024845"/>
                <a:gd name="connsiteY116" fmla="*/ 482414 h 1087484"/>
                <a:gd name="connsiteX117" fmla="*/ 762036 w 3024845"/>
                <a:gd name="connsiteY117" fmla="*/ 482414 h 1087484"/>
                <a:gd name="connsiteX118" fmla="*/ 762036 w 3024845"/>
                <a:gd name="connsiteY118" fmla="*/ 529973 h 1087484"/>
                <a:gd name="connsiteX119" fmla="*/ 763049 w 3024845"/>
                <a:gd name="connsiteY119" fmla="*/ 529973 h 1087484"/>
                <a:gd name="connsiteX120" fmla="*/ 770143 w 3024845"/>
                <a:gd name="connsiteY120" fmla="*/ 529973 h 1087484"/>
                <a:gd name="connsiteX121" fmla="*/ 784330 w 3024845"/>
                <a:gd name="connsiteY121" fmla="*/ 534297 h 1087484"/>
                <a:gd name="connsiteX122" fmla="*/ 784330 w 3024845"/>
                <a:gd name="connsiteY122" fmla="*/ 573209 h 1087484"/>
                <a:gd name="connsiteX123" fmla="*/ 785343 w 3024845"/>
                <a:gd name="connsiteY123" fmla="*/ 573209 h 1087484"/>
                <a:gd name="connsiteX124" fmla="*/ 792436 w 3024845"/>
                <a:gd name="connsiteY124" fmla="*/ 573209 h 1087484"/>
                <a:gd name="connsiteX125" fmla="*/ 792436 w 3024845"/>
                <a:gd name="connsiteY125" fmla="*/ 574830 h 1087484"/>
                <a:gd name="connsiteX126" fmla="*/ 792436 w 3024845"/>
                <a:gd name="connsiteY126" fmla="*/ 586179 h 1087484"/>
                <a:gd name="connsiteX127" fmla="*/ 794463 w 3024845"/>
                <a:gd name="connsiteY127" fmla="*/ 586179 h 1087484"/>
                <a:gd name="connsiteX128" fmla="*/ 808650 w 3024845"/>
                <a:gd name="connsiteY128" fmla="*/ 586179 h 1087484"/>
                <a:gd name="connsiteX129" fmla="*/ 814730 w 3024845"/>
                <a:gd name="connsiteY129" fmla="*/ 592665 h 1087484"/>
                <a:gd name="connsiteX130" fmla="*/ 814730 w 3024845"/>
                <a:gd name="connsiteY130" fmla="*/ 614283 h 1087484"/>
                <a:gd name="connsiteX131" fmla="*/ 817010 w 3024845"/>
                <a:gd name="connsiteY131" fmla="*/ 614283 h 1087484"/>
                <a:gd name="connsiteX132" fmla="*/ 832970 w 3024845"/>
                <a:gd name="connsiteY132" fmla="*/ 614283 h 1087484"/>
                <a:gd name="connsiteX133" fmla="*/ 832970 w 3024845"/>
                <a:gd name="connsiteY133" fmla="*/ 615363 h 1087484"/>
                <a:gd name="connsiteX134" fmla="*/ 832970 w 3024845"/>
                <a:gd name="connsiteY134" fmla="*/ 622930 h 1087484"/>
                <a:gd name="connsiteX135" fmla="*/ 834237 w 3024845"/>
                <a:gd name="connsiteY135" fmla="*/ 622930 h 1087484"/>
                <a:gd name="connsiteX136" fmla="*/ 843104 w 3024845"/>
                <a:gd name="connsiteY136" fmla="*/ 622930 h 1087484"/>
                <a:gd name="connsiteX137" fmla="*/ 843104 w 3024845"/>
                <a:gd name="connsiteY137" fmla="*/ 625091 h 1087484"/>
                <a:gd name="connsiteX138" fmla="*/ 843104 w 3024845"/>
                <a:gd name="connsiteY138" fmla="*/ 640224 h 1087484"/>
                <a:gd name="connsiteX139" fmla="*/ 847157 w 3024845"/>
                <a:gd name="connsiteY139" fmla="*/ 638332 h 1087484"/>
                <a:gd name="connsiteX140" fmla="*/ 847157 w 3024845"/>
                <a:gd name="connsiteY140" fmla="*/ 625091 h 1087484"/>
                <a:gd name="connsiteX141" fmla="*/ 848170 w 3024845"/>
                <a:gd name="connsiteY141" fmla="*/ 625091 h 1087484"/>
                <a:gd name="connsiteX142" fmla="*/ 855264 w 3024845"/>
                <a:gd name="connsiteY142" fmla="*/ 625091 h 1087484"/>
                <a:gd name="connsiteX143" fmla="*/ 855264 w 3024845"/>
                <a:gd name="connsiteY143" fmla="*/ 626713 h 1087484"/>
                <a:gd name="connsiteX144" fmla="*/ 855264 w 3024845"/>
                <a:gd name="connsiteY144" fmla="*/ 638062 h 1087484"/>
                <a:gd name="connsiteX145" fmla="*/ 856024 w 3024845"/>
                <a:gd name="connsiteY145" fmla="*/ 638062 h 1087484"/>
                <a:gd name="connsiteX146" fmla="*/ 861344 w 3024845"/>
                <a:gd name="connsiteY146" fmla="*/ 638062 h 1087484"/>
                <a:gd name="connsiteX147" fmla="*/ 909984 w 3024845"/>
                <a:gd name="connsiteY147" fmla="*/ 633739 h 1087484"/>
                <a:gd name="connsiteX148" fmla="*/ 909984 w 3024845"/>
                <a:gd name="connsiteY148" fmla="*/ 635090 h 1087484"/>
                <a:gd name="connsiteX149" fmla="*/ 909984 w 3024845"/>
                <a:gd name="connsiteY149" fmla="*/ 644547 h 1087484"/>
                <a:gd name="connsiteX150" fmla="*/ 910744 w 3024845"/>
                <a:gd name="connsiteY150" fmla="*/ 644547 h 1087484"/>
                <a:gd name="connsiteX151" fmla="*/ 916065 w 3024845"/>
                <a:gd name="connsiteY151" fmla="*/ 644547 h 1087484"/>
                <a:gd name="connsiteX152" fmla="*/ 916065 w 3024845"/>
                <a:gd name="connsiteY152" fmla="*/ 646709 h 1087484"/>
                <a:gd name="connsiteX153" fmla="*/ 916065 w 3024845"/>
                <a:gd name="connsiteY153" fmla="*/ 661842 h 1087484"/>
                <a:gd name="connsiteX154" fmla="*/ 918091 w 3024845"/>
                <a:gd name="connsiteY154" fmla="*/ 660491 h 1087484"/>
                <a:gd name="connsiteX155" fmla="*/ 932278 w 3024845"/>
                <a:gd name="connsiteY155" fmla="*/ 651033 h 1087484"/>
                <a:gd name="connsiteX156" fmla="*/ 938358 w 3024845"/>
                <a:gd name="connsiteY156" fmla="*/ 609959 h 1087484"/>
                <a:gd name="connsiteX157" fmla="*/ 939118 w 3024845"/>
                <a:gd name="connsiteY157" fmla="*/ 609689 h 1087484"/>
                <a:gd name="connsiteX158" fmla="*/ 944438 w 3024845"/>
                <a:gd name="connsiteY158" fmla="*/ 607797 h 1087484"/>
                <a:gd name="connsiteX159" fmla="*/ 946465 w 3024845"/>
                <a:gd name="connsiteY159" fmla="*/ 538620 h 1087484"/>
                <a:gd name="connsiteX160" fmla="*/ 948492 w 3024845"/>
                <a:gd name="connsiteY160" fmla="*/ 607797 h 1087484"/>
                <a:gd name="connsiteX161" fmla="*/ 949252 w 3024845"/>
                <a:gd name="connsiteY161" fmla="*/ 608067 h 1087484"/>
                <a:gd name="connsiteX162" fmla="*/ 954572 w 3024845"/>
                <a:gd name="connsiteY162" fmla="*/ 609959 h 1087484"/>
                <a:gd name="connsiteX163" fmla="*/ 954572 w 3024845"/>
                <a:gd name="connsiteY163" fmla="*/ 523488 h 1087484"/>
                <a:gd name="connsiteX164" fmla="*/ 958625 w 3024845"/>
                <a:gd name="connsiteY164" fmla="*/ 491061 h 1087484"/>
                <a:gd name="connsiteX165" fmla="*/ 997132 w 3024845"/>
                <a:gd name="connsiteY165" fmla="*/ 491061 h 1087484"/>
                <a:gd name="connsiteX166" fmla="*/ 997132 w 3024845"/>
                <a:gd name="connsiteY166" fmla="*/ 523488 h 1087484"/>
                <a:gd name="connsiteX167" fmla="*/ 997892 w 3024845"/>
                <a:gd name="connsiteY167" fmla="*/ 523488 h 1087484"/>
                <a:gd name="connsiteX168" fmla="*/ 1003212 w 3024845"/>
                <a:gd name="connsiteY168" fmla="*/ 523488 h 1087484"/>
                <a:gd name="connsiteX169" fmla="*/ 1003212 w 3024845"/>
                <a:gd name="connsiteY169" fmla="*/ 441340 h 1087484"/>
                <a:gd name="connsiteX170" fmla="*/ 1004986 w 3024845"/>
                <a:gd name="connsiteY170" fmla="*/ 441340 h 1087484"/>
                <a:gd name="connsiteX171" fmla="*/ 1017399 w 3024845"/>
                <a:gd name="connsiteY171" fmla="*/ 441340 h 1087484"/>
                <a:gd name="connsiteX172" fmla="*/ 1017399 w 3024845"/>
                <a:gd name="connsiteY172" fmla="*/ 439449 h 1087484"/>
                <a:gd name="connsiteX173" fmla="*/ 1017399 w 3024845"/>
                <a:gd name="connsiteY173" fmla="*/ 426208 h 1087484"/>
                <a:gd name="connsiteX174" fmla="*/ 1039693 w 3024845"/>
                <a:gd name="connsiteY174" fmla="*/ 426208 h 1087484"/>
                <a:gd name="connsiteX175" fmla="*/ 1039693 w 3024845"/>
                <a:gd name="connsiteY175" fmla="*/ 425127 h 1087484"/>
                <a:gd name="connsiteX176" fmla="*/ 1039693 w 3024845"/>
                <a:gd name="connsiteY176" fmla="*/ 417561 h 1087484"/>
                <a:gd name="connsiteX177" fmla="*/ 1041466 w 3024845"/>
                <a:gd name="connsiteY177" fmla="*/ 417561 h 1087484"/>
                <a:gd name="connsiteX178" fmla="*/ 1053880 w 3024845"/>
                <a:gd name="connsiteY178" fmla="*/ 417561 h 1087484"/>
                <a:gd name="connsiteX179" fmla="*/ 1053880 w 3024845"/>
                <a:gd name="connsiteY179" fmla="*/ 418642 h 1087484"/>
                <a:gd name="connsiteX180" fmla="*/ 1053880 w 3024845"/>
                <a:gd name="connsiteY180" fmla="*/ 426208 h 1087484"/>
                <a:gd name="connsiteX181" fmla="*/ 1054640 w 3024845"/>
                <a:gd name="connsiteY181" fmla="*/ 426208 h 1087484"/>
                <a:gd name="connsiteX182" fmla="*/ 1059960 w 3024845"/>
                <a:gd name="connsiteY182" fmla="*/ 426208 h 1087484"/>
                <a:gd name="connsiteX183" fmla="*/ 1070093 w 3024845"/>
                <a:gd name="connsiteY183" fmla="*/ 421884 h 1087484"/>
                <a:gd name="connsiteX184" fmla="*/ 1074146 w 3024845"/>
                <a:gd name="connsiteY184" fmla="*/ 425127 h 1087484"/>
                <a:gd name="connsiteX185" fmla="*/ 1074146 w 3024845"/>
                <a:gd name="connsiteY185" fmla="*/ 417561 h 1087484"/>
                <a:gd name="connsiteX186" fmla="*/ 1076426 w 3024845"/>
                <a:gd name="connsiteY186" fmla="*/ 417561 h 1087484"/>
                <a:gd name="connsiteX187" fmla="*/ 1092387 w 3024845"/>
                <a:gd name="connsiteY187" fmla="*/ 417561 h 1087484"/>
                <a:gd name="connsiteX188" fmla="*/ 1092387 w 3024845"/>
                <a:gd name="connsiteY188" fmla="*/ 418642 h 1087484"/>
                <a:gd name="connsiteX189" fmla="*/ 1092387 w 3024845"/>
                <a:gd name="connsiteY189" fmla="*/ 426208 h 1087484"/>
                <a:gd name="connsiteX190" fmla="*/ 1122787 w 3024845"/>
                <a:gd name="connsiteY190" fmla="*/ 426208 h 1087484"/>
                <a:gd name="connsiteX191" fmla="*/ 1122787 w 3024845"/>
                <a:gd name="connsiteY191" fmla="*/ 427829 h 1087484"/>
                <a:gd name="connsiteX192" fmla="*/ 1122787 w 3024845"/>
                <a:gd name="connsiteY192" fmla="*/ 439179 h 1087484"/>
                <a:gd name="connsiteX193" fmla="*/ 1149134 w 3024845"/>
                <a:gd name="connsiteY193" fmla="*/ 439179 h 1087484"/>
                <a:gd name="connsiteX194" fmla="*/ 1149134 w 3024845"/>
                <a:gd name="connsiteY194" fmla="*/ 469443 h 1087484"/>
                <a:gd name="connsiteX195" fmla="*/ 1149894 w 3024845"/>
                <a:gd name="connsiteY195" fmla="*/ 469443 h 1087484"/>
                <a:gd name="connsiteX196" fmla="*/ 1155214 w 3024845"/>
                <a:gd name="connsiteY196" fmla="*/ 469443 h 1087484"/>
                <a:gd name="connsiteX197" fmla="*/ 1155214 w 3024845"/>
                <a:gd name="connsiteY197" fmla="*/ 470524 h 1087484"/>
                <a:gd name="connsiteX198" fmla="*/ 1155214 w 3024845"/>
                <a:gd name="connsiteY198" fmla="*/ 478091 h 1087484"/>
                <a:gd name="connsiteX199" fmla="*/ 1159268 w 3024845"/>
                <a:gd name="connsiteY199" fmla="*/ 508355 h 1087484"/>
                <a:gd name="connsiteX200" fmla="*/ 1160028 w 3024845"/>
                <a:gd name="connsiteY200" fmla="*/ 508355 h 1087484"/>
                <a:gd name="connsiteX201" fmla="*/ 1165348 w 3024845"/>
                <a:gd name="connsiteY201" fmla="*/ 508355 h 1087484"/>
                <a:gd name="connsiteX202" fmla="*/ 1165348 w 3024845"/>
                <a:gd name="connsiteY202" fmla="*/ 509166 h 1087484"/>
                <a:gd name="connsiteX203" fmla="*/ 1165348 w 3024845"/>
                <a:gd name="connsiteY203" fmla="*/ 514841 h 1087484"/>
                <a:gd name="connsiteX204" fmla="*/ 1166361 w 3024845"/>
                <a:gd name="connsiteY204" fmla="*/ 514841 h 1087484"/>
                <a:gd name="connsiteX205" fmla="*/ 1173454 w 3024845"/>
                <a:gd name="connsiteY205" fmla="*/ 514841 h 1087484"/>
                <a:gd name="connsiteX206" fmla="*/ 1173454 w 3024845"/>
                <a:gd name="connsiteY206" fmla="*/ 545106 h 1087484"/>
                <a:gd name="connsiteX207" fmla="*/ 1175481 w 3024845"/>
                <a:gd name="connsiteY207" fmla="*/ 545106 h 1087484"/>
                <a:gd name="connsiteX208" fmla="*/ 1189668 w 3024845"/>
                <a:gd name="connsiteY208" fmla="*/ 545106 h 1087484"/>
                <a:gd name="connsiteX209" fmla="*/ 1189668 w 3024845"/>
                <a:gd name="connsiteY209" fmla="*/ 568885 h 1087484"/>
                <a:gd name="connsiteX210" fmla="*/ 1191695 w 3024845"/>
                <a:gd name="connsiteY210" fmla="*/ 570506 h 1087484"/>
                <a:gd name="connsiteX211" fmla="*/ 1191695 w 3024845"/>
                <a:gd name="connsiteY211" fmla="*/ 581856 h 1087484"/>
                <a:gd name="connsiteX212" fmla="*/ 1192455 w 3024845"/>
                <a:gd name="connsiteY212" fmla="*/ 581856 h 1087484"/>
                <a:gd name="connsiteX213" fmla="*/ 1197775 w 3024845"/>
                <a:gd name="connsiteY213" fmla="*/ 581856 h 1087484"/>
                <a:gd name="connsiteX214" fmla="*/ 1197775 w 3024845"/>
                <a:gd name="connsiteY214" fmla="*/ 605635 h 1087484"/>
                <a:gd name="connsiteX215" fmla="*/ 1199041 w 3024845"/>
                <a:gd name="connsiteY215" fmla="*/ 605635 h 1087484"/>
                <a:gd name="connsiteX216" fmla="*/ 1207908 w 3024845"/>
                <a:gd name="connsiteY216" fmla="*/ 605635 h 1087484"/>
                <a:gd name="connsiteX217" fmla="*/ 1209935 w 3024845"/>
                <a:gd name="connsiteY217" fmla="*/ 609689 h 1087484"/>
                <a:gd name="connsiteX218" fmla="*/ 1209935 w 3024845"/>
                <a:gd name="connsiteY218" fmla="*/ 622930 h 1087484"/>
                <a:gd name="connsiteX219" fmla="*/ 1211455 w 3024845"/>
                <a:gd name="connsiteY219" fmla="*/ 621038 h 1087484"/>
                <a:gd name="connsiteX220" fmla="*/ 1222095 w 3024845"/>
                <a:gd name="connsiteY220" fmla="*/ 607797 h 1087484"/>
                <a:gd name="connsiteX221" fmla="*/ 1250469 w 3024845"/>
                <a:gd name="connsiteY221" fmla="*/ 607797 h 1087484"/>
                <a:gd name="connsiteX222" fmla="*/ 1250469 w 3024845"/>
                <a:gd name="connsiteY222" fmla="*/ 694268 h 1087484"/>
                <a:gd name="connsiteX223" fmla="*/ 1251229 w 3024845"/>
                <a:gd name="connsiteY223" fmla="*/ 694268 h 1087484"/>
                <a:gd name="connsiteX224" fmla="*/ 1256549 w 3024845"/>
                <a:gd name="connsiteY224" fmla="*/ 694268 h 1087484"/>
                <a:gd name="connsiteX225" fmla="*/ 1257309 w 3024845"/>
                <a:gd name="connsiteY225" fmla="*/ 692917 h 1087484"/>
                <a:gd name="connsiteX226" fmla="*/ 1262629 w 3024845"/>
                <a:gd name="connsiteY226" fmla="*/ 683459 h 1087484"/>
                <a:gd name="connsiteX227" fmla="*/ 1262629 w 3024845"/>
                <a:gd name="connsiteY227" fmla="*/ 685351 h 1087484"/>
                <a:gd name="connsiteX228" fmla="*/ 1262629 w 3024845"/>
                <a:gd name="connsiteY228" fmla="*/ 698592 h 1087484"/>
                <a:gd name="connsiteX229" fmla="*/ 1266682 w 3024845"/>
                <a:gd name="connsiteY229" fmla="*/ 653195 h 1087484"/>
                <a:gd name="connsiteX230" fmla="*/ 1267442 w 3024845"/>
                <a:gd name="connsiteY230" fmla="*/ 653195 h 1087484"/>
                <a:gd name="connsiteX231" fmla="*/ 1272762 w 3024845"/>
                <a:gd name="connsiteY231" fmla="*/ 653195 h 1087484"/>
                <a:gd name="connsiteX232" fmla="*/ 1272762 w 3024845"/>
                <a:gd name="connsiteY232" fmla="*/ 588341 h 1087484"/>
                <a:gd name="connsiteX233" fmla="*/ 1273776 w 3024845"/>
                <a:gd name="connsiteY233" fmla="*/ 588341 h 1087484"/>
                <a:gd name="connsiteX234" fmla="*/ 1280869 w 3024845"/>
                <a:gd name="connsiteY234" fmla="*/ 588341 h 1087484"/>
                <a:gd name="connsiteX235" fmla="*/ 1293029 w 3024845"/>
                <a:gd name="connsiteY235" fmla="*/ 545106 h 1087484"/>
                <a:gd name="connsiteX236" fmla="*/ 1294296 w 3024845"/>
                <a:gd name="connsiteY236" fmla="*/ 545106 h 1087484"/>
                <a:gd name="connsiteX237" fmla="*/ 1303163 w 3024845"/>
                <a:gd name="connsiteY237" fmla="*/ 545106 h 1087484"/>
                <a:gd name="connsiteX238" fmla="*/ 1313296 w 3024845"/>
                <a:gd name="connsiteY238" fmla="*/ 588341 h 1087484"/>
                <a:gd name="connsiteX239" fmla="*/ 1314309 w 3024845"/>
                <a:gd name="connsiteY239" fmla="*/ 588341 h 1087484"/>
                <a:gd name="connsiteX240" fmla="*/ 1321403 w 3024845"/>
                <a:gd name="connsiteY240" fmla="*/ 588341 h 1087484"/>
                <a:gd name="connsiteX241" fmla="*/ 1321403 w 3024845"/>
                <a:gd name="connsiteY241" fmla="*/ 627253 h 1087484"/>
                <a:gd name="connsiteX242" fmla="*/ 1323176 w 3024845"/>
                <a:gd name="connsiteY242" fmla="*/ 627253 h 1087484"/>
                <a:gd name="connsiteX243" fmla="*/ 1335590 w 3024845"/>
                <a:gd name="connsiteY243" fmla="*/ 627253 h 1087484"/>
                <a:gd name="connsiteX244" fmla="*/ 1335590 w 3024845"/>
                <a:gd name="connsiteY244" fmla="*/ 629415 h 1087484"/>
                <a:gd name="connsiteX245" fmla="*/ 1335590 w 3024845"/>
                <a:gd name="connsiteY245" fmla="*/ 644547 h 1087484"/>
                <a:gd name="connsiteX246" fmla="*/ 1339643 w 3024845"/>
                <a:gd name="connsiteY246" fmla="*/ 642386 h 1087484"/>
                <a:gd name="connsiteX247" fmla="*/ 1339643 w 3024845"/>
                <a:gd name="connsiteY247" fmla="*/ 627253 h 1087484"/>
                <a:gd name="connsiteX248" fmla="*/ 1341163 w 3024845"/>
                <a:gd name="connsiteY248" fmla="*/ 627253 h 1087484"/>
                <a:gd name="connsiteX249" fmla="*/ 1351803 w 3024845"/>
                <a:gd name="connsiteY249" fmla="*/ 627253 h 1087484"/>
                <a:gd name="connsiteX250" fmla="*/ 1351803 w 3024845"/>
                <a:gd name="connsiteY250" fmla="*/ 628874 h 1087484"/>
                <a:gd name="connsiteX251" fmla="*/ 1351803 w 3024845"/>
                <a:gd name="connsiteY251" fmla="*/ 640224 h 1087484"/>
                <a:gd name="connsiteX252" fmla="*/ 1382204 w 3024845"/>
                <a:gd name="connsiteY252" fmla="*/ 640224 h 1087484"/>
                <a:gd name="connsiteX253" fmla="*/ 1382204 w 3024845"/>
                <a:gd name="connsiteY253" fmla="*/ 603474 h 1087484"/>
                <a:gd name="connsiteX254" fmla="*/ 1383470 w 3024845"/>
                <a:gd name="connsiteY254" fmla="*/ 603474 h 1087484"/>
                <a:gd name="connsiteX255" fmla="*/ 1392337 w 3024845"/>
                <a:gd name="connsiteY255" fmla="*/ 603474 h 1087484"/>
                <a:gd name="connsiteX256" fmla="*/ 1392337 w 3024845"/>
                <a:gd name="connsiteY256" fmla="*/ 625091 h 1087484"/>
                <a:gd name="connsiteX257" fmla="*/ 1394364 w 3024845"/>
                <a:gd name="connsiteY257" fmla="*/ 592665 h 1087484"/>
                <a:gd name="connsiteX258" fmla="*/ 1416657 w 3024845"/>
                <a:gd name="connsiteY258" fmla="*/ 592665 h 1087484"/>
                <a:gd name="connsiteX259" fmla="*/ 1416657 w 3024845"/>
                <a:gd name="connsiteY259" fmla="*/ 591043 h 1087484"/>
                <a:gd name="connsiteX260" fmla="*/ 1416657 w 3024845"/>
                <a:gd name="connsiteY260" fmla="*/ 579694 h 1087484"/>
                <a:gd name="connsiteX261" fmla="*/ 1417417 w 3024845"/>
                <a:gd name="connsiteY261" fmla="*/ 579694 h 1087484"/>
                <a:gd name="connsiteX262" fmla="*/ 1422737 w 3024845"/>
                <a:gd name="connsiteY262" fmla="*/ 579694 h 1087484"/>
                <a:gd name="connsiteX263" fmla="*/ 1422737 w 3024845"/>
                <a:gd name="connsiteY263" fmla="*/ 577803 h 1087484"/>
                <a:gd name="connsiteX264" fmla="*/ 1422737 w 3024845"/>
                <a:gd name="connsiteY264" fmla="*/ 564562 h 1087484"/>
                <a:gd name="connsiteX265" fmla="*/ 1426791 w 3024845"/>
                <a:gd name="connsiteY265" fmla="*/ 571047 h 1087484"/>
                <a:gd name="connsiteX266" fmla="*/ 1429071 w 3024845"/>
                <a:gd name="connsiteY266" fmla="*/ 571047 h 1087484"/>
                <a:gd name="connsiteX267" fmla="*/ 1445031 w 3024845"/>
                <a:gd name="connsiteY267" fmla="*/ 571047 h 1087484"/>
                <a:gd name="connsiteX268" fmla="*/ 1445031 w 3024845"/>
                <a:gd name="connsiteY268" fmla="*/ 570236 h 1087484"/>
                <a:gd name="connsiteX269" fmla="*/ 1445031 w 3024845"/>
                <a:gd name="connsiteY269" fmla="*/ 564562 h 1087484"/>
                <a:gd name="connsiteX270" fmla="*/ 1445791 w 3024845"/>
                <a:gd name="connsiteY270" fmla="*/ 564562 h 1087484"/>
                <a:gd name="connsiteX271" fmla="*/ 1451111 w 3024845"/>
                <a:gd name="connsiteY271" fmla="*/ 564562 h 1087484"/>
                <a:gd name="connsiteX272" fmla="*/ 1451111 w 3024845"/>
                <a:gd name="connsiteY272" fmla="*/ 565913 h 1087484"/>
                <a:gd name="connsiteX273" fmla="*/ 1451111 w 3024845"/>
                <a:gd name="connsiteY273" fmla="*/ 575371 h 1087484"/>
                <a:gd name="connsiteX274" fmla="*/ 1489618 w 3024845"/>
                <a:gd name="connsiteY274" fmla="*/ 575371 h 1087484"/>
                <a:gd name="connsiteX275" fmla="*/ 1489618 w 3024845"/>
                <a:gd name="connsiteY275" fmla="*/ 713724 h 1087484"/>
                <a:gd name="connsiteX276" fmla="*/ 1491138 w 3024845"/>
                <a:gd name="connsiteY276" fmla="*/ 713724 h 1087484"/>
                <a:gd name="connsiteX277" fmla="*/ 1501778 w 3024845"/>
                <a:gd name="connsiteY277" fmla="*/ 713724 h 1087484"/>
                <a:gd name="connsiteX278" fmla="*/ 1501778 w 3024845"/>
                <a:gd name="connsiteY278" fmla="*/ 700754 h 1087484"/>
                <a:gd name="connsiteX279" fmla="*/ 1505832 w 3024845"/>
                <a:gd name="connsiteY279" fmla="*/ 700754 h 1087484"/>
                <a:gd name="connsiteX280" fmla="*/ 1505832 w 3024845"/>
                <a:gd name="connsiteY280" fmla="*/ 713724 h 1087484"/>
                <a:gd name="connsiteX281" fmla="*/ 1536232 w 3024845"/>
                <a:gd name="connsiteY281" fmla="*/ 713724 h 1087484"/>
                <a:gd name="connsiteX282" fmla="*/ 1536232 w 3024845"/>
                <a:gd name="connsiteY282" fmla="*/ 683459 h 1087484"/>
                <a:gd name="connsiteX283" fmla="*/ 1548392 w 3024845"/>
                <a:gd name="connsiteY283" fmla="*/ 683459 h 1087484"/>
                <a:gd name="connsiteX284" fmla="*/ 1560552 w 3024845"/>
                <a:gd name="connsiteY284" fmla="*/ 681298 h 1087484"/>
                <a:gd name="connsiteX285" fmla="*/ 1564606 w 3024845"/>
                <a:gd name="connsiteY285" fmla="*/ 683459 h 1087484"/>
                <a:gd name="connsiteX286" fmla="*/ 1574739 w 3024845"/>
                <a:gd name="connsiteY286" fmla="*/ 683459 h 1087484"/>
                <a:gd name="connsiteX287" fmla="*/ 1574739 w 3024845"/>
                <a:gd name="connsiteY287" fmla="*/ 713724 h 1087484"/>
                <a:gd name="connsiteX288" fmla="*/ 1582846 w 3024845"/>
                <a:gd name="connsiteY288" fmla="*/ 713724 h 1087484"/>
                <a:gd name="connsiteX289" fmla="*/ 1582846 w 3024845"/>
                <a:gd name="connsiteY289" fmla="*/ 731019 h 1087484"/>
                <a:gd name="connsiteX290" fmla="*/ 1592182 w 3024845"/>
                <a:gd name="connsiteY290" fmla="*/ 731924 h 1087484"/>
                <a:gd name="connsiteX291" fmla="*/ 1605140 w 3024845"/>
                <a:gd name="connsiteY291" fmla="*/ 731924 h 1087484"/>
                <a:gd name="connsiteX292" fmla="*/ 1605140 w 3024845"/>
                <a:gd name="connsiteY292" fmla="*/ 715886 h 1087484"/>
                <a:gd name="connsiteX293" fmla="*/ 1673096 w 3024845"/>
                <a:gd name="connsiteY293" fmla="*/ 715886 h 1087484"/>
                <a:gd name="connsiteX294" fmla="*/ 1673096 w 3024845"/>
                <a:gd name="connsiteY294" fmla="*/ 630633 h 1087484"/>
                <a:gd name="connsiteX295" fmla="*/ 1745104 w 3024845"/>
                <a:gd name="connsiteY295" fmla="*/ 630633 h 1087484"/>
                <a:gd name="connsiteX296" fmla="*/ 1745104 w 3024845"/>
                <a:gd name="connsiteY296" fmla="*/ 709401 h 1087484"/>
                <a:gd name="connsiteX297" fmla="*/ 1747008 w 3024845"/>
                <a:gd name="connsiteY297" fmla="*/ 709401 h 1087484"/>
                <a:gd name="connsiteX298" fmla="*/ 1748250 w 3024845"/>
                <a:gd name="connsiteY298" fmla="*/ 731924 h 1087484"/>
                <a:gd name="connsiteX299" fmla="*/ 1757926 w 3024845"/>
                <a:gd name="connsiteY299" fmla="*/ 731924 h 1087484"/>
                <a:gd name="connsiteX300" fmla="*/ 1759168 w 3024845"/>
                <a:gd name="connsiteY300" fmla="*/ 709401 h 1087484"/>
                <a:gd name="connsiteX301" fmla="*/ 1765248 w 3024845"/>
                <a:gd name="connsiteY301" fmla="*/ 709401 h 1087484"/>
                <a:gd name="connsiteX302" fmla="*/ 1766490 w 3024845"/>
                <a:gd name="connsiteY302" fmla="*/ 731924 h 1087484"/>
                <a:gd name="connsiteX303" fmla="*/ 1817112 w 3024845"/>
                <a:gd name="connsiteY303" fmla="*/ 731924 h 1087484"/>
                <a:gd name="connsiteX304" fmla="*/ 1817112 w 3024845"/>
                <a:gd name="connsiteY304" fmla="*/ 568896 h 1087484"/>
                <a:gd name="connsiteX305" fmla="*/ 2014439 w 3024845"/>
                <a:gd name="connsiteY305" fmla="*/ 568896 h 1087484"/>
                <a:gd name="connsiteX306" fmla="*/ 2014439 w 3024845"/>
                <a:gd name="connsiteY306" fmla="*/ 731924 h 1087484"/>
                <a:gd name="connsiteX307" fmla="*/ 2033136 w 3024845"/>
                <a:gd name="connsiteY307" fmla="*/ 731924 h 1087484"/>
                <a:gd name="connsiteX308" fmla="*/ 2033136 w 3024845"/>
                <a:gd name="connsiteY308" fmla="*/ 649231 h 1087484"/>
                <a:gd name="connsiteX309" fmla="*/ 2128256 w 3024845"/>
                <a:gd name="connsiteY309" fmla="*/ 649231 h 1087484"/>
                <a:gd name="connsiteX310" fmla="*/ 2146266 w 3024845"/>
                <a:gd name="connsiteY310" fmla="*/ 160309 h 1087484"/>
                <a:gd name="connsiteX311" fmla="*/ 2150320 w 3024845"/>
                <a:gd name="connsiteY311" fmla="*/ 88970 h 1087484"/>
                <a:gd name="connsiteX312" fmla="*/ 2152346 w 3024845"/>
                <a:gd name="connsiteY312" fmla="*/ 28441 h 1087484"/>
                <a:gd name="connsiteX313" fmla="*/ 2180720 w 3024845"/>
                <a:gd name="connsiteY313" fmla="*/ 584018 h 1087484"/>
                <a:gd name="connsiteX314" fmla="*/ 2245574 w 3024845"/>
                <a:gd name="connsiteY314" fmla="*/ 584018 h 1087484"/>
                <a:gd name="connsiteX315" fmla="*/ 2245574 w 3024845"/>
                <a:gd name="connsiteY315" fmla="*/ 659680 h 1087484"/>
                <a:gd name="connsiteX316" fmla="*/ 2253681 w 3024845"/>
                <a:gd name="connsiteY316" fmla="*/ 659680 h 1087484"/>
                <a:gd name="connsiteX317" fmla="*/ 2255708 w 3024845"/>
                <a:gd name="connsiteY317" fmla="*/ 653195 h 1087484"/>
                <a:gd name="connsiteX318" fmla="*/ 2261788 w 3024845"/>
                <a:gd name="connsiteY318" fmla="*/ 653195 h 1087484"/>
                <a:gd name="connsiteX319" fmla="*/ 2263815 w 3024845"/>
                <a:gd name="connsiteY319" fmla="*/ 661842 h 1087484"/>
                <a:gd name="connsiteX320" fmla="*/ 2275975 w 3024845"/>
                <a:gd name="connsiteY320" fmla="*/ 661842 h 1087484"/>
                <a:gd name="connsiteX321" fmla="*/ 2275975 w 3024845"/>
                <a:gd name="connsiteY321" fmla="*/ 655356 h 1087484"/>
                <a:gd name="connsiteX322" fmla="*/ 2298268 w 3024845"/>
                <a:gd name="connsiteY322" fmla="*/ 655356 h 1087484"/>
                <a:gd name="connsiteX323" fmla="*/ 2298268 w 3024845"/>
                <a:gd name="connsiteY323" fmla="*/ 661842 h 1087484"/>
                <a:gd name="connsiteX324" fmla="*/ 2318535 w 3024845"/>
                <a:gd name="connsiteY324" fmla="*/ 661842 h 1087484"/>
                <a:gd name="connsiteX325" fmla="*/ 2318535 w 3024845"/>
                <a:gd name="connsiteY325" fmla="*/ 707239 h 1087484"/>
                <a:gd name="connsiteX326" fmla="*/ 2332722 w 3024845"/>
                <a:gd name="connsiteY326" fmla="*/ 707239 h 1087484"/>
                <a:gd name="connsiteX327" fmla="*/ 2332722 w 3024845"/>
                <a:gd name="connsiteY327" fmla="*/ 694268 h 1087484"/>
                <a:gd name="connsiteX328" fmla="*/ 2348936 w 3024845"/>
                <a:gd name="connsiteY328" fmla="*/ 694268 h 1087484"/>
                <a:gd name="connsiteX329" fmla="*/ 2348936 w 3024845"/>
                <a:gd name="connsiteY329" fmla="*/ 514841 h 1087484"/>
                <a:gd name="connsiteX330" fmla="*/ 2355016 w 3024845"/>
                <a:gd name="connsiteY330" fmla="*/ 508355 h 1087484"/>
                <a:gd name="connsiteX331" fmla="*/ 2427977 w 3024845"/>
                <a:gd name="connsiteY331" fmla="*/ 508355 h 1087484"/>
                <a:gd name="connsiteX332" fmla="*/ 2427977 w 3024845"/>
                <a:gd name="connsiteY332" fmla="*/ 517003 h 1087484"/>
                <a:gd name="connsiteX333" fmla="*/ 2438110 w 3024845"/>
                <a:gd name="connsiteY333" fmla="*/ 517003 h 1087484"/>
                <a:gd name="connsiteX334" fmla="*/ 2438110 w 3024845"/>
                <a:gd name="connsiteY334" fmla="*/ 631577 h 1087484"/>
                <a:gd name="connsiteX335" fmla="*/ 2460404 w 3024845"/>
                <a:gd name="connsiteY335" fmla="*/ 631577 h 1087484"/>
                <a:gd name="connsiteX336" fmla="*/ 2460404 w 3024845"/>
                <a:gd name="connsiteY336" fmla="*/ 564562 h 1087484"/>
                <a:gd name="connsiteX337" fmla="*/ 2486751 w 3024845"/>
                <a:gd name="connsiteY337" fmla="*/ 564562 h 1087484"/>
                <a:gd name="connsiteX338" fmla="*/ 2490804 w 3024845"/>
                <a:gd name="connsiteY338" fmla="*/ 560238 h 1087484"/>
                <a:gd name="connsiteX339" fmla="*/ 2498911 w 3024845"/>
                <a:gd name="connsiteY339" fmla="*/ 560238 h 1087484"/>
                <a:gd name="connsiteX340" fmla="*/ 2502964 w 3024845"/>
                <a:gd name="connsiteY340" fmla="*/ 564562 h 1087484"/>
                <a:gd name="connsiteX341" fmla="*/ 2525258 w 3024845"/>
                <a:gd name="connsiteY341" fmla="*/ 564562 h 1087484"/>
                <a:gd name="connsiteX342" fmla="*/ 2525258 w 3024845"/>
                <a:gd name="connsiteY342" fmla="*/ 447826 h 1087484"/>
                <a:gd name="connsiteX343" fmla="*/ 2582005 w 3024845"/>
                <a:gd name="connsiteY343" fmla="*/ 437017 h 1087484"/>
                <a:gd name="connsiteX344" fmla="*/ 2582005 w 3024845"/>
                <a:gd name="connsiteY344" fmla="*/ 438098 h 1087484"/>
                <a:gd name="connsiteX345" fmla="*/ 2582005 w 3024845"/>
                <a:gd name="connsiteY345" fmla="*/ 445664 h 1087484"/>
                <a:gd name="connsiteX346" fmla="*/ 2608352 w 3024845"/>
                <a:gd name="connsiteY346" fmla="*/ 445664 h 1087484"/>
                <a:gd name="connsiteX347" fmla="*/ 2608352 w 3024845"/>
                <a:gd name="connsiteY347" fmla="*/ 700754 h 1087484"/>
                <a:gd name="connsiteX348" fmla="*/ 2630646 w 3024845"/>
                <a:gd name="connsiteY348" fmla="*/ 700754 h 1087484"/>
                <a:gd name="connsiteX349" fmla="*/ 2630646 w 3024845"/>
                <a:gd name="connsiteY349" fmla="*/ 696430 h 1087484"/>
                <a:gd name="connsiteX350" fmla="*/ 2642806 w 3024845"/>
                <a:gd name="connsiteY350" fmla="*/ 696430 h 1087484"/>
                <a:gd name="connsiteX351" fmla="*/ 2642806 w 3024845"/>
                <a:gd name="connsiteY351" fmla="*/ 700754 h 1087484"/>
                <a:gd name="connsiteX352" fmla="*/ 2667126 w 3024845"/>
                <a:gd name="connsiteY352" fmla="*/ 700754 h 1087484"/>
                <a:gd name="connsiteX353" fmla="*/ 2667126 w 3024845"/>
                <a:gd name="connsiteY353" fmla="*/ 687783 h 1087484"/>
                <a:gd name="connsiteX354" fmla="*/ 2695500 w 3024845"/>
                <a:gd name="connsiteY354" fmla="*/ 687783 h 1087484"/>
                <a:gd name="connsiteX355" fmla="*/ 2707660 w 3024845"/>
                <a:gd name="connsiteY355" fmla="*/ 683459 h 1087484"/>
                <a:gd name="connsiteX356" fmla="*/ 2727927 w 3024845"/>
                <a:gd name="connsiteY356" fmla="*/ 687783 h 1087484"/>
                <a:gd name="connsiteX357" fmla="*/ 2727927 w 3024845"/>
                <a:gd name="connsiteY357" fmla="*/ 670489 h 1087484"/>
                <a:gd name="connsiteX358" fmla="*/ 2736034 w 3024845"/>
                <a:gd name="connsiteY358" fmla="*/ 670489 h 1087484"/>
                <a:gd name="connsiteX359" fmla="*/ 2736034 w 3024845"/>
                <a:gd name="connsiteY359" fmla="*/ 657518 h 1087484"/>
                <a:gd name="connsiteX360" fmla="*/ 2792781 w 3024845"/>
                <a:gd name="connsiteY360" fmla="*/ 657518 h 1087484"/>
                <a:gd name="connsiteX361" fmla="*/ 2792781 w 3024845"/>
                <a:gd name="connsiteY361" fmla="*/ 627253 h 1087484"/>
                <a:gd name="connsiteX362" fmla="*/ 2811021 w 3024845"/>
                <a:gd name="connsiteY362" fmla="*/ 627253 h 1087484"/>
                <a:gd name="connsiteX363" fmla="*/ 2811021 w 3024845"/>
                <a:gd name="connsiteY363" fmla="*/ 620768 h 1087484"/>
                <a:gd name="connsiteX364" fmla="*/ 2823181 w 3024845"/>
                <a:gd name="connsiteY364" fmla="*/ 620768 h 1087484"/>
                <a:gd name="connsiteX365" fmla="*/ 2823181 w 3024845"/>
                <a:gd name="connsiteY365" fmla="*/ 627253 h 1087484"/>
                <a:gd name="connsiteX366" fmla="*/ 2839395 w 3024845"/>
                <a:gd name="connsiteY366" fmla="*/ 627253 h 1087484"/>
                <a:gd name="connsiteX367" fmla="*/ 2839395 w 3024845"/>
                <a:gd name="connsiteY367" fmla="*/ 676974 h 1087484"/>
                <a:gd name="connsiteX368" fmla="*/ 2871822 w 3024845"/>
                <a:gd name="connsiteY368" fmla="*/ 676974 h 1087484"/>
                <a:gd name="connsiteX369" fmla="*/ 2871822 w 3024845"/>
                <a:gd name="connsiteY369" fmla="*/ 651033 h 1087484"/>
                <a:gd name="connsiteX370" fmla="*/ 2910329 w 3024845"/>
                <a:gd name="connsiteY370" fmla="*/ 651033 h 1087484"/>
                <a:gd name="connsiteX371" fmla="*/ 2910329 w 3024845"/>
                <a:gd name="connsiteY371" fmla="*/ 620768 h 1087484"/>
                <a:gd name="connsiteX372" fmla="*/ 2958970 w 3024845"/>
                <a:gd name="connsiteY372" fmla="*/ 620768 h 1087484"/>
                <a:gd name="connsiteX373" fmla="*/ 2958970 w 3024845"/>
                <a:gd name="connsiteY373" fmla="*/ 731924 h 1087484"/>
                <a:gd name="connsiteX374" fmla="*/ 2958970 w 3024845"/>
                <a:gd name="connsiteY374" fmla="*/ 745703 h 1087484"/>
                <a:gd name="connsiteX375" fmla="*/ 3024845 w 3024845"/>
                <a:gd name="connsiteY375" fmla="*/ 745703 h 1087484"/>
                <a:gd name="connsiteX376" fmla="*/ 3024845 w 3024845"/>
                <a:gd name="connsiteY376" fmla="*/ 1087484 h 1087484"/>
                <a:gd name="connsiteX377" fmla="*/ 2054 w 3024845"/>
                <a:gd name="connsiteY377" fmla="*/ 1085151 h 1087484"/>
                <a:gd name="connsiteX378" fmla="*/ 0 w 3024845"/>
                <a:gd name="connsiteY378" fmla="*/ 651033 h 1087484"/>
                <a:gd name="connsiteX379" fmla="*/ 20267 w 3024845"/>
                <a:gd name="connsiteY379" fmla="*/ 651033 h 1087484"/>
                <a:gd name="connsiteX380" fmla="*/ 20774 w 3024845"/>
                <a:gd name="connsiteY380" fmla="*/ 649952 h 1087484"/>
                <a:gd name="connsiteX381" fmla="*/ 24320 w 3024845"/>
                <a:gd name="connsiteY381" fmla="*/ 642386 h 1087484"/>
                <a:gd name="connsiteX382" fmla="*/ 26094 w 3024845"/>
                <a:gd name="connsiteY382" fmla="*/ 642656 h 1087484"/>
                <a:gd name="connsiteX383" fmla="*/ 38507 w 3024845"/>
                <a:gd name="connsiteY383" fmla="*/ 644547 h 1087484"/>
                <a:gd name="connsiteX384" fmla="*/ 39014 w 3024845"/>
                <a:gd name="connsiteY384" fmla="*/ 645899 h 1087484"/>
                <a:gd name="connsiteX385" fmla="*/ 42560 w 3024845"/>
                <a:gd name="connsiteY385" fmla="*/ 655356 h 1087484"/>
                <a:gd name="connsiteX386" fmla="*/ 68907 w 3024845"/>
                <a:gd name="connsiteY386" fmla="*/ 657518 h 1087484"/>
                <a:gd name="connsiteX387" fmla="*/ 68907 w 3024845"/>
                <a:gd name="connsiteY387" fmla="*/ 534297 h 1087484"/>
                <a:gd name="connsiteX388" fmla="*/ 70934 w 3024845"/>
                <a:gd name="connsiteY388" fmla="*/ 534297 h 1087484"/>
                <a:gd name="connsiteX389" fmla="*/ 85121 w 3024845"/>
                <a:gd name="connsiteY389" fmla="*/ 534297 h 1087484"/>
                <a:gd name="connsiteX390" fmla="*/ 85121 w 3024845"/>
                <a:gd name="connsiteY390" fmla="*/ 398105 h 1087484"/>
                <a:gd name="connsiteX391" fmla="*/ 86894 w 3024845"/>
                <a:gd name="connsiteY391" fmla="*/ 398105 h 1087484"/>
                <a:gd name="connsiteX392" fmla="*/ 99308 w 3024845"/>
                <a:gd name="connsiteY392" fmla="*/ 398105 h 1087484"/>
                <a:gd name="connsiteX393" fmla="*/ 99308 w 3024845"/>
                <a:gd name="connsiteY393" fmla="*/ 283531 h 1087484"/>
                <a:gd name="connsiteX394" fmla="*/ 103361 w 3024845"/>
                <a:gd name="connsiteY394" fmla="*/ 255427 h 1087484"/>
                <a:gd name="connsiteX395" fmla="*/ 105388 w 3024845"/>
                <a:gd name="connsiteY395" fmla="*/ 255427 h 1087484"/>
                <a:gd name="connsiteX396" fmla="*/ 119575 w 3024845"/>
                <a:gd name="connsiteY396" fmla="*/ 255427 h 1087484"/>
                <a:gd name="connsiteX0" fmla="*/ 119575 w 3024845"/>
                <a:gd name="connsiteY0" fmla="*/ 200101 h 1032158"/>
                <a:gd name="connsiteX1" fmla="*/ 200642 w 3024845"/>
                <a:gd name="connsiteY1" fmla="*/ 197940 h 1032158"/>
                <a:gd name="connsiteX2" fmla="*/ 202669 w 3024845"/>
                <a:gd name="connsiteY2" fmla="*/ 197940 h 1032158"/>
                <a:gd name="connsiteX3" fmla="*/ 216856 w 3024845"/>
                <a:gd name="connsiteY3" fmla="*/ 197940 h 1032158"/>
                <a:gd name="connsiteX4" fmla="*/ 216856 w 3024845"/>
                <a:gd name="connsiteY4" fmla="*/ 221719 h 1032158"/>
                <a:gd name="connsiteX5" fmla="*/ 217363 w 3024845"/>
                <a:gd name="connsiteY5" fmla="*/ 222530 h 1032158"/>
                <a:gd name="connsiteX6" fmla="*/ 220909 w 3024845"/>
                <a:gd name="connsiteY6" fmla="*/ 228205 h 1032158"/>
                <a:gd name="connsiteX7" fmla="*/ 220909 w 3024845"/>
                <a:gd name="connsiteY7" fmla="*/ 342779 h 1032158"/>
                <a:gd name="connsiteX8" fmla="*/ 223189 w 3024845"/>
                <a:gd name="connsiteY8" fmla="*/ 342779 h 1032158"/>
                <a:gd name="connsiteX9" fmla="*/ 239150 w 3024845"/>
                <a:gd name="connsiteY9" fmla="*/ 342779 h 1032158"/>
                <a:gd name="connsiteX10" fmla="*/ 239150 w 3024845"/>
                <a:gd name="connsiteY10" fmla="*/ 483294 h 1032158"/>
                <a:gd name="connsiteX11" fmla="*/ 240670 w 3024845"/>
                <a:gd name="connsiteY11" fmla="*/ 483024 h 1032158"/>
                <a:gd name="connsiteX12" fmla="*/ 251310 w 3024845"/>
                <a:gd name="connsiteY12" fmla="*/ 481133 h 1032158"/>
                <a:gd name="connsiteX13" fmla="*/ 249283 w 3024845"/>
                <a:gd name="connsiteY13" fmla="*/ 569765 h 1032158"/>
                <a:gd name="connsiteX14" fmla="*/ 250803 w 3024845"/>
                <a:gd name="connsiteY14" fmla="*/ 570036 h 1032158"/>
                <a:gd name="connsiteX15" fmla="*/ 261443 w 3024845"/>
                <a:gd name="connsiteY15" fmla="*/ 571927 h 1032158"/>
                <a:gd name="connsiteX16" fmla="*/ 261696 w 3024845"/>
                <a:gd name="connsiteY16" fmla="*/ 572738 h 1032158"/>
                <a:gd name="connsiteX17" fmla="*/ 263470 w 3024845"/>
                <a:gd name="connsiteY17" fmla="*/ 578413 h 1032158"/>
                <a:gd name="connsiteX18" fmla="*/ 264230 w 3024845"/>
                <a:gd name="connsiteY18" fmla="*/ 575981 h 1032158"/>
                <a:gd name="connsiteX19" fmla="*/ 269550 w 3024845"/>
                <a:gd name="connsiteY19" fmla="*/ 558957 h 1032158"/>
                <a:gd name="connsiteX20" fmla="*/ 271323 w 3024845"/>
                <a:gd name="connsiteY20" fmla="*/ 558957 h 1032158"/>
                <a:gd name="connsiteX21" fmla="*/ 283737 w 3024845"/>
                <a:gd name="connsiteY21" fmla="*/ 558957 h 1032158"/>
                <a:gd name="connsiteX22" fmla="*/ 283737 w 3024845"/>
                <a:gd name="connsiteY22" fmla="*/ 591383 h 1032158"/>
                <a:gd name="connsiteX23" fmla="*/ 284750 w 3024845"/>
                <a:gd name="connsiteY23" fmla="*/ 591924 h 1032158"/>
                <a:gd name="connsiteX24" fmla="*/ 291844 w 3024845"/>
                <a:gd name="connsiteY24" fmla="*/ 595707 h 1032158"/>
                <a:gd name="connsiteX25" fmla="*/ 291844 w 3024845"/>
                <a:gd name="connsiteY25" fmla="*/ 597058 h 1032158"/>
                <a:gd name="connsiteX26" fmla="*/ 291844 w 3024845"/>
                <a:gd name="connsiteY26" fmla="*/ 606516 h 1032158"/>
                <a:gd name="connsiteX27" fmla="*/ 336431 w 3024845"/>
                <a:gd name="connsiteY27" fmla="*/ 606516 h 1032158"/>
                <a:gd name="connsiteX28" fmla="*/ 336431 w 3024845"/>
                <a:gd name="connsiteY28" fmla="*/ 607597 h 1032158"/>
                <a:gd name="connsiteX29" fmla="*/ 336431 w 3024845"/>
                <a:gd name="connsiteY29" fmla="*/ 615163 h 1032158"/>
                <a:gd name="connsiteX30" fmla="*/ 338457 w 3024845"/>
                <a:gd name="connsiteY30" fmla="*/ 615163 h 1032158"/>
                <a:gd name="connsiteX31" fmla="*/ 352644 w 3024845"/>
                <a:gd name="connsiteY31" fmla="*/ 615163 h 1032158"/>
                <a:gd name="connsiteX32" fmla="*/ 352644 w 3024845"/>
                <a:gd name="connsiteY32" fmla="*/ 584898 h 1032158"/>
                <a:gd name="connsiteX33" fmla="*/ 397231 w 3024845"/>
                <a:gd name="connsiteY33" fmla="*/ 584898 h 1032158"/>
                <a:gd name="connsiteX34" fmla="*/ 397231 w 3024845"/>
                <a:gd name="connsiteY34" fmla="*/ 583547 h 1032158"/>
                <a:gd name="connsiteX35" fmla="*/ 397231 w 3024845"/>
                <a:gd name="connsiteY35" fmla="*/ 574089 h 1032158"/>
                <a:gd name="connsiteX36" fmla="*/ 398245 w 3024845"/>
                <a:gd name="connsiteY36" fmla="*/ 574089 h 1032158"/>
                <a:gd name="connsiteX37" fmla="*/ 405338 w 3024845"/>
                <a:gd name="connsiteY37" fmla="*/ 574089 h 1032158"/>
                <a:gd name="connsiteX38" fmla="*/ 405338 w 3024845"/>
                <a:gd name="connsiteY38" fmla="*/ 572198 h 1032158"/>
                <a:gd name="connsiteX39" fmla="*/ 405338 w 3024845"/>
                <a:gd name="connsiteY39" fmla="*/ 558957 h 1032158"/>
                <a:gd name="connsiteX40" fmla="*/ 406098 w 3024845"/>
                <a:gd name="connsiteY40" fmla="*/ 558957 h 1032158"/>
                <a:gd name="connsiteX41" fmla="*/ 411418 w 3024845"/>
                <a:gd name="connsiteY41" fmla="*/ 558957 h 1032158"/>
                <a:gd name="connsiteX42" fmla="*/ 411418 w 3024845"/>
                <a:gd name="connsiteY42" fmla="*/ 557876 h 1032158"/>
                <a:gd name="connsiteX43" fmla="*/ 411418 w 3024845"/>
                <a:gd name="connsiteY43" fmla="*/ 550309 h 1032158"/>
                <a:gd name="connsiteX44" fmla="*/ 413445 w 3024845"/>
                <a:gd name="connsiteY44" fmla="*/ 550309 h 1032158"/>
                <a:gd name="connsiteX45" fmla="*/ 427632 w 3024845"/>
                <a:gd name="connsiteY45" fmla="*/ 550309 h 1032158"/>
                <a:gd name="connsiteX46" fmla="*/ 427632 w 3024845"/>
                <a:gd name="connsiteY46" fmla="*/ 551390 h 1032158"/>
                <a:gd name="connsiteX47" fmla="*/ 427632 w 3024845"/>
                <a:gd name="connsiteY47" fmla="*/ 558957 h 1032158"/>
                <a:gd name="connsiteX48" fmla="*/ 449925 w 3024845"/>
                <a:gd name="connsiteY48" fmla="*/ 558957 h 1032158"/>
                <a:gd name="connsiteX49" fmla="*/ 449925 w 3024845"/>
                <a:gd name="connsiteY49" fmla="*/ 557065 h 1032158"/>
                <a:gd name="connsiteX50" fmla="*/ 449925 w 3024845"/>
                <a:gd name="connsiteY50" fmla="*/ 543824 h 1032158"/>
                <a:gd name="connsiteX51" fmla="*/ 451699 w 3024845"/>
                <a:gd name="connsiteY51" fmla="*/ 543824 h 1032158"/>
                <a:gd name="connsiteX52" fmla="*/ 464112 w 3024845"/>
                <a:gd name="connsiteY52" fmla="*/ 543824 h 1032158"/>
                <a:gd name="connsiteX53" fmla="*/ 464112 w 3024845"/>
                <a:gd name="connsiteY53" fmla="*/ 567604 h 1032158"/>
                <a:gd name="connsiteX54" fmla="*/ 465126 w 3024845"/>
                <a:gd name="connsiteY54" fmla="*/ 567604 h 1032158"/>
                <a:gd name="connsiteX55" fmla="*/ 472219 w 3024845"/>
                <a:gd name="connsiteY55" fmla="*/ 567604 h 1032158"/>
                <a:gd name="connsiteX56" fmla="*/ 472219 w 3024845"/>
                <a:gd name="connsiteY56" fmla="*/ 566523 h 1032158"/>
                <a:gd name="connsiteX57" fmla="*/ 472219 w 3024845"/>
                <a:gd name="connsiteY57" fmla="*/ 558957 h 1032158"/>
                <a:gd name="connsiteX58" fmla="*/ 473992 w 3024845"/>
                <a:gd name="connsiteY58" fmla="*/ 558957 h 1032158"/>
                <a:gd name="connsiteX59" fmla="*/ 486406 w 3024845"/>
                <a:gd name="connsiteY59" fmla="*/ 558957 h 1032158"/>
                <a:gd name="connsiteX60" fmla="*/ 486406 w 3024845"/>
                <a:gd name="connsiteY60" fmla="*/ 584898 h 1032158"/>
                <a:gd name="connsiteX61" fmla="*/ 488433 w 3024845"/>
                <a:gd name="connsiteY61" fmla="*/ 584898 h 1032158"/>
                <a:gd name="connsiteX62" fmla="*/ 502619 w 3024845"/>
                <a:gd name="connsiteY62" fmla="*/ 584898 h 1032158"/>
                <a:gd name="connsiteX63" fmla="*/ 502619 w 3024845"/>
                <a:gd name="connsiteY63" fmla="*/ 586519 h 1032158"/>
                <a:gd name="connsiteX64" fmla="*/ 502619 w 3024845"/>
                <a:gd name="connsiteY64" fmla="*/ 597869 h 1032158"/>
                <a:gd name="connsiteX65" fmla="*/ 503379 w 3024845"/>
                <a:gd name="connsiteY65" fmla="*/ 597869 h 1032158"/>
                <a:gd name="connsiteX66" fmla="*/ 508700 w 3024845"/>
                <a:gd name="connsiteY66" fmla="*/ 597869 h 1032158"/>
                <a:gd name="connsiteX67" fmla="*/ 508700 w 3024845"/>
                <a:gd name="connsiteY67" fmla="*/ 597058 h 1032158"/>
                <a:gd name="connsiteX68" fmla="*/ 508700 w 3024845"/>
                <a:gd name="connsiteY68" fmla="*/ 591383 h 1032158"/>
                <a:gd name="connsiteX69" fmla="*/ 539100 w 3024845"/>
                <a:gd name="connsiteY69" fmla="*/ 591383 h 1032158"/>
                <a:gd name="connsiteX70" fmla="*/ 539100 w 3024845"/>
                <a:gd name="connsiteY70" fmla="*/ 615163 h 1032158"/>
                <a:gd name="connsiteX71" fmla="*/ 540113 w 3024845"/>
                <a:gd name="connsiteY71" fmla="*/ 615163 h 1032158"/>
                <a:gd name="connsiteX72" fmla="*/ 547207 w 3024845"/>
                <a:gd name="connsiteY72" fmla="*/ 615163 h 1032158"/>
                <a:gd name="connsiteX73" fmla="*/ 547207 w 3024845"/>
                <a:gd name="connsiteY73" fmla="*/ 616244 h 1032158"/>
                <a:gd name="connsiteX74" fmla="*/ 547207 w 3024845"/>
                <a:gd name="connsiteY74" fmla="*/ 623810 h 1032158"/>
                <a:gd name="connsiteX75" fmla="*/ 547967 w 3024845"/>
                <a:gd name="connsiteY75" fmla="*/ 623810 h 1032158"/>
                <a:gd name="connsiteX76" fmla="*/ 553287 w 3024845"/>
                <a:gd name="connsiteY76" fmla="*/ 623810 h 1032158"/>
                <a:gd name="connsiteX77" fmla="*/ 553287 w 3024845"/>
                <a:gd name="connsiteY77" fmla="*/ 621648 h 1032158"/>
                <a:gd name="connsiteX78" fmla="*/ 553287 w 3024845"/>
                <a:gd name="connsiteY78" fmla="*/ 606516 h 1032158"/>
                <a:gd name="connsiteX79" fmla="*/ 554300 w 3024845"/>
                <a:gd name="connsiteY79" fmla="*/ 606516 h 1032158"/>
                <a:gd name="connsiteX80" fmla="*/ 561394 w 3024845"/>
                <a:gd name="connsiteY80" fmla="*/ 606516 h 1032158"/>
                <a:gd name="connsiteX81" fmla="*/ 561394 w 3024845"/>
                <a:gd name="connsiteY81" fmla="*/ 607597 h 1032158"/>
                <a:gd name="connsiteX82" fmla="*/ 561394 w 3024845"/>
                <a:gd name="connsiteY82" fmla="*/ 615163 h 1032158"/>
                <a:gd name="connsiteX83" fmla="*/ 566714 w 3024845"/>
                <a:gd name="connsiteY83" fmla="*/ 613170 h 1032158"/>
                <a:gd name="connsiteX84" fmla="*/ 567474 w 3024845"/>
                <a:gd name="connsiteY84" fmla="*/ 612190 h 1032158"/>
                <a:gd name="connsiteX85" fmla="*/ 567474 w 3024845"/>
                <a:gd name="connsiteY85" fmla="*/ 606516 h 1032158"/>
                <a:gd name="connsiteX86" fmla="*/ 605981 w 3024845"/>
                <a:gd name="connsiteY86" fmla="*/ 606516 h 1032158"/>
                <a:gd name="connsiteX87" fmla="*/ 605981 w 3024845"/>
                <a:gd name="connsiteY87" fmla="*/ 630295 h 1032158"/>
                <a:gd name="connsiteX88" fmla="*/ 608007 w 3024845"/>
                <a:gd name="connsiteY88" fmla="*/ 630295 h 1032158"/>
                <a:gd name="connsiteX89" fmla="*/ 622194 w 3024845"/>
                <a:gd name="connsiteY89" fmla="*/ 630295 h 1032158"/>
                <a:gd name="connsiteX90" fmla="*/ 622194 w 3024845"/>
                <a:gd name="connsiteY90" fmla="*/ 631376 h 1032158"/>
                <a:gd name="connsiteX91" fmla="*/ 622194 w 3024845"/>
                <a:gd name="connsiteY91" fmla="*/ 638942 h 1032158"/>
                <a:gd name="connsiteX92" fmla="*/ 623968 w 3024845"/>
                <a:gd name="connsiteY92" fmla="*/ 638942 h 1032158"/>
                <a:gd name="connsiteX93" fmla="*/ 636381 w 3024845"/>
                <a:gd name="connsiteY93" fmla="*/ 638942 h 1032158"/>
                <a:gd name="connsiteX94" fmla="*/ 636381 w 3024845"/>
                <a:gd name="connsiteY94" fmla="*/ 615163 h 1032158"/>
                <a:gd name="connsiteX95" fmla="*/ 637394 w 3024845"/>
                <a:gd name="connsiteY95" fmla="*/ 615163 h 1032158"/>
                <a:gd name="connsiteX96" fmla="*/ 644488 w 3024845"/>
                <a:gd name="connsiteY96" fmla="*/ 615163 h 1032158"/>
                <a:gd name="connsiteX97" fmla="*/ 644488 w 3024845"/>
                <a:gd name="connsiteY97" fmla="*/ 582736 h 1032158"/>
                <a:gd name="connsiteX98" fmla="*/ 645501 w 3024845"/>
                <a:gd name="connsiteY98" fmla="*/ 582736 h 1032158"/>
                <a:gd name="connsiteX99" fmla="*/ 652595 w 3024845"/>
                <a:gd name="connsiteY99" fmla="*/ 582736 h 1032158"/>
                <a:gd name="connsiteX100" fmla="*/ 652595 w 3024845"/>
                <a:gd name="connsiteY100" fmla="*/ 580845 h 1032158"/>
                <a:gd name="connsiteX101" fmla="*/ 652595 w 3024845"/>
                <a:gd name="connsiteY101" fmla="*/ 567604 h 1032158"/>
                <a:gd name="connsiteX102" fmla="*/ 651328 w 3024845"/>
                <a:gd name="connsiteY102" fmla="*/ 565982 h 1032158"/>
                <a:gd name="connsiteX103" fmla="*/ 656648 w 3024845"/>
                <a:gd name="connsiteY103" fmla="*/ 554633 h 1032158"/>
                <a:gd name="connsiteX104" fmla="*/ 664755 w 3024845"/>
                <a:gd name="connsiteY104" fmla="*/ 582736 h 1032158"/>
                <a:gd name="connsiteX105" fmla="*/ 665515 w 3024845"/>
                <a:gd name="connsiteY105" fmla="*/ 582736 h 1032158"/>
                <a:gd name="connsiteX106" fmla="*/ 670835 w 3024845"/>
                <a:gd name="connsiteY106" fmla="*/ 582736 h 1032158"/>
                <a:gd name="connsiteX107" fmla="*/ 670835 w 3024845"/>
                <a:gd name="connsiteY107" fmla="*/ 476809 h 1032158"/>
                <a:gd name="connsiteX108" fmla="*/ 672355 w 3024845"/>
                <a:gd name="connsiteY108" fmla="*/ 476809 h 1032158"/>
                <a:gd name="connsiteX109" fmla="*/ 682995 w 3024845"/>
                <a:gd name="connsiteY109" fmla="*/ 476809 h 1032158"/>
                <a:gd name="connsiteX110" fmla="*/ 682995 w 3024845"/>
                <a:gd name="connsiteY110" fmla="*/ 429250 h 1032158"/>
                <a:gd name="connsiteX111" fmla="*/ 709342 w 3024845"/>
                <a:gd name="connsiteY111" fmla="*/ 429250 h 1032158"/>
                <a:gd name="connsiteX112" fmla="*/ 709342 w 3024845"/>
                <a:gd name="connsiteY112" fmla="*/ 407632 h 1032158"/>
                <a:gd name="connsiteX113" fmla="*/ 743796 w 3024845"/>
                <a:gd name="connsiteY113" fmla="*/ 407632 h 1032158"/>
                <a:gd name="connsiteX114" fmla="*/ 743796 w 3024845"/>
                <a:gd name="connsiteY114" fmla="*/ 410064 h 1032158"/>
                <a:gd name="connsiteX115" fmla="*/ 743796 w 3024845"/>
                <a:gd name="connsiteY115" fmla="*/ 427088 h 1032158"/>
                <a:gd name="connsiteX116" fmla="*/ 746076 w 3024845"/>
                <a:gd name="connsiteY116" fmla="*/ 427088 h 1032158"/>
                <a:gd name="connsiteX117" fmla="*/ 762036 w 3024845"/>
                <a:gd name="connsiteY117" fmla="*/ 427088 h 1032158"/>
                <a:gd name="connsiteX118" fmla="*/ 762036 w 3024845"/>
                <a:gd name="connsiteY118" fmla="*/ 474647 h 1032158"/>
                <a:gd name="connsiteX119" fmla="*/ 763049 w 3024845"/>
                <a:gd name="connsiteY119" fmla="*/ 474647 h 1032158"/>
                <a:gd name="connsiteX120" fmla="*/ 770143 w 3024845"/>
                <a:gd name="connsiteY120" fmla="*/ 474647 h 1032158"/>
                <a:gd name="connsiteX121" fmla="*/ 784330 w 3024845"/>
                <a:gd name="connsiteY121" fmla="*/ 478971 h 1032158"/>
                <a:gd name="connsiteX122" fmla="*/ 784330 w 3024845"/>
                <a:gd name="connsiteY122" fmla="*/ 517883 h 1032158"/>
                <a:gd name="connsiteX123" fmla="*/ 785343 w 3024845"/>
                <a:gd name="connsiteY123" fmla="*/ 517883 h 1032158"/>
                <a:gd name="connsiteX124" fmla="*/ 792436 w 3024845"/>
                <a:gd name="connsiteY124" fmla="*/ 517883 h 1032158"/>
                <a:gd name="connsiteX125" fmla="*/ 792436 w 3024845"/>
                <a:gd name="connsiteY125" fmla="*/ 519504 h 1032158"/>
                <a:gd name="connsiteX126" fmla="*/ 792436 w 3024845"/>
                <a:gd name="connsiteY126" fmla="*/ 530853 h 1032158"/>
                <a:gd name="connsiteX127" fmla="*/ 794463 w 3024845"/>
                <a:gd name="connsiteY127" fmla="*/ 530853 h 1032158"/>
                <a:gd name="connsiteX128" fmla="*/ 808650 w 3024845"/>
                <a:gd name="connsiteY128" fmla="*/ 530853 h 1032158"/>
                <a:gd name="connsiteX129" fmla="*/ 814730 w 3024845"/>
                <a:gd name="connsiteY129" fmla="*/ 537339 h 1032158"/>
                <a:gd name="connsiteX130" fmla="*/ 814730 w 3024845"/>
                <a:gd name="connsiteY130" fmla="*/ 558957 h 1032158"/>
                <a:gd name="connsiteX131" fmla="*/ 817010 w 3024845"/>
                <a:gd name="connsiteY131" fmla="*/ 558957 h 1032158"/>
                <a:gd name="connsiteX132" fmla="*/ 832970 w 3024845"/>
                <a:gd name="connsiteY132" fmla="*/ 558957 h 1032158"/>
                <a:gd name="connsiteX133" fmla="*/ 832970 w 3024845"/>
                <a:gd name="connsiteY133" fmla="*/ 560037 h 1032158"/>
                <a:gd name="connsiteX134" fmla="*/ 832970 w 3024845"/>
                <a:gd name="connsiteY134" fmla="*/ 567604 h 1032158"/>
                <a:gd name="connsiteX135" fmla="*/ 834237 w 3024845"/>
                <a:gd name="connsiteY135" fmla="*/ 567604 h 1032158"/>
                <a:gd name="connsiteX136" fmla="*/ 843104 w 3024845"/>
                <a:gd name="connsiteY136" fmla="*/ 567604 h 1032158"/>
                <a:gd name="connsiteX137" fmla="*/ 843104 w 3024845"/>
                <a:gd name="connsiteY137" fmla="*/ 569765 h 1032158"/>
                <a:gd name="connsiteX138" fmla="*/ 843104 w 3024845"/>
                <a:gd name="connsiteY138" fmla="*/ 584898 h 1032158"/>
                <a:gd name="connsiteX139" fmla="*/ 847157 w 3024845"/>
                <a:gd name="connsiteY139" fmla="*/ 583006 h 1032158"/>
                <a:gd name="connsiteX140" fmla="*/ 847157 w 3024845"/>
                <a:gd name="connsiteY140" fmla="*/ 569765 h 1032158"/>
                <a:gd name="connsiteX141" fmla="*/ 848170 w 3024845"/>
                <a:gd name="connsiteY141" fmla="*/ 569765 h 1032158"/>
                <a:gd name="connsiteX142" fmla="*/ 855264 w 3024845"/>
                <a:gd name="connsiteY142" fmla="*/ 569765 h 1032158"/>
                <a:gd name="connsiteX143" fmla="*/ 855264 w 3024845"/>
                <a:gd name="connsiteY143" fmla="*/ 571387 h 1032158"/>
                <a:gd name="connsiteX144" fmla="*/ 855264 w 3024845"/>
                <a:gd name="connsiteY144" fmla="*/ 582736 h 1032158"/>
                <a:gd name="connsiteX145" fmla="*/ 856024 w 3024845"/>
                <a:gd name="connsiteY145" fmla="*/ 582736 h 1032158"/>
                <a:gd name="connsiteX146" fmla="*/ 861344 w 3024845"/>
                <a:gd name="connsiteY146" fmla="*/ 582736 h 1032158"/>
                <a:gd name="connsiteX147" fmla="*/ 909984 w 3024845"/>
                <a:gd name="connsiteY147" fmla="*/ 578413 h 1032158"/>
                <a:gd name="connsiteX148" fmla="*/ 909984 w 3024845"/>
                <a:gd name="connsiteY148" fmla="*/ 579764 h 1032158"/>
                <a:gd name="connsiteX149" fmla="*/ 909984 w 3024845"/>
                <a:gd name="connsiteY149" fmla="*/ 589221 h 1032158"/>
                <a:gd name="connsiteX150" fmla="*/ 910744 w 3024845"/>
                <a:gd name="connsiteY150" fmla="*/ 589221 h 1032158"/>
                <a:gd name="connsiteX151" fmla="*/ 916065 w 3024845"/>
                <a:gd name="connsiteY151" fmla="*/ 589221 h 1032158"/>
                <a:gd name="connsiteX152" fmla="*/ 916065 w 3024845"/>
                <a:gd name="connsiteY152" fmla="*/ 591383 h 1032158"/>
                <a:gd name="connsiteX153" fmla="*/ 916065 w 3024845"/>
                <a:gd name="connsiteY153" fmla="*/ 606516 h 1032158"/>
                <a:gd name="connsiteX154" fmla="*/ 918091 w 3024845"/>
                <a:gd name="connsiteY154" fmla="*/ 605165 h 1032158"/>
                <a:gd name="connsiteX155" fmla="*/ 932278 w 3024845"/>
                <a:gd name="connsiteY155" fmla="*/ 595707 h 1032158"/>
                <a:gd name="connsiteX156" fmla="*/ 938358 w 3024845"/>
                <a:gd name="connsiteY156" fmla="*/ 554633 h 1032158"/>
                <a:gd name="connsiteX157" fmla="*/ 939118 w 3024845"/>
                <a:gd name="connsiteY157" fmla="*/ 554363 h 1032158"/>
                <a:gd name="connsiteX158" fmla="*/ 944438 w 3024845"/>
                <a:gd name="connsiteY158" fmla="*/ 552471 h 1032158"/>
                <a:gd name="connsiteX159" fmla="*/ 946465 w 3024845"/>
                <a:gd name="connsiteY159" fmla="*/ 483294 h 1032158"/>
                <a:gd name="connsiteX160" fmla="*/ 948492 w 3024845"/>
                <a:gd name="connsiteY160" fmla="*/ 552471 h 1032158"/>
                <a:gd name="connsiteX161" fmla="*/ 949252 w 3024845"/>
                <a:gd name="connsiteY161" fmla="*/ 552741 h 1032158"/>
                <a:gd name="connsiteX162" fmla="*/ 954572 w 3024845"/>
                <a:gd name="connsiteY162" fmla="*/ 554633 h 1032158"/>
                <a:gd name="connsiteX163" fmla="*/ 954572 w 3024845"/>
                <a:gd name="connsiteY163" fmla="*/ 468162 h 1032158"/>
                <a:gd name="connsiteX164" fmla="*/ 958625 w 3024845"/>
                <a:gd name="connsiteY164" fmla="*/ 435735 h 1032158"/>
                <a:gd name="connsiteX165" fmla="*/ 997132 w 3024845"/>
                <a:gd name="connsiteY165" fmla="*/ 435735 h 1032158"/>
                <a:gd name="connsiteX166" fmla="*/ 997132 w 3024845"/>
                <a:gd name="connsiteY166" fmla="*/ 468162 h 1032158"/>
                <a:gd name="connsiteX167" fmla="*/ 997892 w 3024845"/>
                <a:gd name="connsiteY167" fmla="*/ 468162 h 1032158"/>
                <a:gd name="connsiteX168" fmla="*/ 1003212 w 3024845"/>
                <a:gd name="connsiteY168" fmla="*/ 468162 h 1032158"/>
                <a:gd name="connsiteX169" fmla="*/ 1003212 w 3024845"/>
                <a:gd name="connsiteY169" fmla="*/ 386014 h 1032158"/>
                <a:gd name="connsiteX170" fmla="*/ 1004986 w 3024845"/>
                <a:gd name="connsiteY170" fmla="*/ 386014 h 1032158"/>
                <a:gd name="connsiteX171" fmla="*/ 1017399 w 3024845"/>
                <a:gd name="connsiteY171" fmla="*/ 386014 h 1032158"/>
                <a:gd name="connsiteX172" fmla="*/ 1017399 w 3024845"/>
                <a:gd name="connsiteY172" fmla="*/ 384123 h 1032158"/>
                <a:gd name="connsiteX173" fmla="*/ 1017399 w 3024845"/>
                <a:gd name="connsiteY173" fmla="*/ 370882 h 1032158"/>
                <a:gd name="connsiteX174" fmla="*/ 1039693 w 3024845"/>
                <a:gd name="connsiteY174" fmla="*/ 370882 h 1032158"/>
                <a:gd name="connsiteX175" fmla="*/ 1039693 w 3024845"/>
                <a:gd name="connsiteY175" fmla="*/ 369801 h 1032158"/>
                <a:gd name="connsiteX176" fmla="*/ 1039693 w 3024845"/>
                <a:gd name="connsiteY176" fmla="*/ 362235 h 1032158"/>
                <a:gd name="connsiteX177" fmla="*/ 1041466 w 3024845"/>
                <a:gd name="connsiteY177" fmla="*/ 362235 h 1032158"/>
                <a:gd name="connsiteX178" fmla="*/ 1053880 w 3024845"/>
                <a:gd name="connsiteY178" fmla="*/ 362235 h 1032158"/>
                <a:gd name="connsiteX179" fmla="*/ 1053880 w 3024845"/>
                <a:gd name="connsiteY179" fmla="*/ 363316 h 1032158"/>
                <a:gd name="connsiteX180" fmla="*/ 1053880 w 3024845"/>
                <a:gd name="connsiteY180" fmla="*/ 370882 h 1032158"/>
                <a:gd name="connsiteX181" fmla="*/ 1054640 w 3024845"/>
                <a:gd name="connsiteY181" fmla="*/ 370882 h 1032158"/>
                <a:gd name="connsiteX182" fmla="*/ 1059960 w 3024845"/>
                <a:gd name="connsiteY182" fmla="*/ 370882 h 1032158"/>
                <a:gd name="connsiteX183" fmla="*/ 1070093 w 3024845"/>
                <a:gd name="connsiteY183" fmla="*/ 366558 h 1032158"/>
                <a:gd name="connsiteX184" fmla="*/ 1074146 w 3024845"/>
                <a:gd name="connsiteY184" fmla="*/ 369801 h 1032158"/>
                <a:gd name="connsiteX185" fmla="*/ 1074146 w 3024845"/>
                <a:gd name="connsiteY185" fmla="*/ 362235 h 1032158"/>
                <a:gd name="connsiteX186" fmla="*/ 1076426 w 3024845"/>
                <a:gd name="connsiteY186" fmla="*/ 362235 h 1032158"/>
                <a:gd name="connsiteX187" fmla="*/ 1092387 w 3024845"/>
                <a:gd name="connsiteY187" fmla="*/ 362235 h 1032158"/>
                <a:gd name="connsiteX188" fmla="*/ 1092387 w 3024845"/>
                <a:gd name="connsiteY188" fmla="*/ 363316 h 1032158"/>
                <a:gd name="connsiteX189" fmla="*/ 1092387 w 3024845"/>
                <a:gd name="connsiteY189" fmla="*/ 370882 h 1032158"/>
                <a:gd name="connsiteX190" fmla="*/ 1122787 w 3024845"/>
                <a:gd name="connsiteY190" fmla="*/ 370882 h 1032158"/>
                <a:gd name="connsiteX191" fmla="*/ 1122787 w 3024845"/>
                <a:gd name="connsiteY191" fmla="*/ 372503 h 1032158"/>
                <a:gd name="connsiteX192" fmla="*/ 1122787 w 3024845"/>
                <a:gd name="connsiteY192" fmla="*/ 383853 h 1032158"/>
                <a:gd name="connsiteX193" fmla="*/ 1149134 w 3024845"/>
                <a:gd name="connsiteY193" fmla="*/ 383853 h 1032158"/>
                <a:gd name="connsiteX194" fmla="*/ 1149134 w 3024845"/>
                <a:gd name="connsiteY194" fmla="*/ 414117 h 1032158"/>
                <a:gd name="connsiteX195" fmla="*/ 1149894 w 3024845"/>
                <a:gd name="connsiteY195" fmla="*/ 414117 h 1032158"/>
                <a:gd name="connsiteX196" fmla="*/ 1155214 w 3024845"/>
                <a:gd name="connsiteY196" fmla="*/ 414117 h 1032158"/>
                <a:gd name="connsiteX197" fmla="*/ 1155214 w 3024845"/>
                <a:gd name="connsiteY197" fmla="*/ 415198 h 1032158"/>
                <a:gd name="connsiteX198" fmla="*/ 1155214 w 3024845"/>
                <a:gd name="connsiteY198" fmla="*/ 422765 h 1032158"/>
                <a:gd name="connsiteX199" fmla="*/ 1159268 w 3024845"/>
                <a:gd name="connsiteY199" fmla="*/ 453029 h 1032158"/>
                <a:gd name="connsiteX200" fmla="*/ 1160028 w 3024845"/>
                <a:gd name="connsiteY200" fmla="*/ 453029 h 1032158"/>
                <a:gd name="connsiteX201" fmla="*/ 1165348 w 3024845"/>
                <a:gd name="connsiteY201" fmla="*/ 453029 h 1032158"/>
                <a:gd name="connsiteX202" fmla="*/ 1165348 w 3024845"/>
                <a:gd name="connsiteY202" fmla="*/ 453840 h 1032158"/>
                <a:gd name="connsiteX203" fmla="*/ 1165348 w 3024845"/>
                <a:gd name="connsiteY203" fmla="*/ 459515 h 1032158"/>
                <a:gd name="connsiteX204" fmla="*/ 1166361 w 3024845"/>
                <a:gd name="connsiteY204" fmla="*/ 459515 h 1032158"/>
                <a:gd name="connsiteX205" fmla="*/ 1173454 w 3024845"/>
                <a:gd name="connsiteY205" fmla="*/ 459515 h 1032158"/>
                <a:gd name="connsiteX206" fmla="*/ 1173454 w 3024845"/>
                <a:gd name="connsiteY206" fmla="*/ 489780 h 1032158"/>
                <a:gd name="connsiteX207" fmla="*/ 1175481 w 3024845"/>
                <a:gd name="connsiteY207" fmla="*/ 489780 h 1032158"/>
                <a:gd name="connsiteX208" fmla="*/ 1189668 w 3024845"/>
                <a:gd name="connsiteY208" fmla="*/ 489780 h 1032158"/>
                <a:gd name="connsiteX209" fmla="*/ 1189668 w 3024845"/>
                <a:gd name="connsiteY209" fmla="*/ 513559 h 1032158"/>
                <a:gd name="connsiteX210" fmla="*/ 1191695 w 3024845"/>
                <a:gd name="connsiteY210" fmla="*/ 515180 h 1032158"/>
                <a:gd name="connsiteX211" fmla="*/ 1191695 w 3024845"/>
                <a:gd name="connsiteY211" fmla="*/ 526530 h 1032158"/>
                <a:gd name="connsiteX212" fmla="*/ 1192455 w 3024845"/>
                <a:gd name="connsiteY212" fmla="*/ 526530 h 1032158"/>
                <a:gd name="connsiteX213" fmla="*/ 1197775 w 3024845"/>
                <a:gd name="connsiteY213" fmla="*/ 526530 h 1032158"/>
                <a:gd name="connsiteX214" fmla="*/ 1197775 w 3024845"/>
                <a:gd name="connsiteY214" fmla="*/ 550309 h 1032158"/>
                <a:gd name="connsiteX215" fmla="*/ 1199041 w 3024845"/>
                <a:gd name="connsiteY215" fmla="*/ 550309 h 1032158"/>
                <a:gd name="connsiteX216" fmla="*/ 1207908 w 3024845"/>
                <a:gd name="connsiteY216" fmla="*/ 550309 h 1032158"/>
                <a:gd name="connsiteX217" fmla="*/ 1209935 w 3024845"/>
                <a:gd name="connsiteY217" fmla="*/ 554363 h 1032158"/>
                <a:gd name="connsiteX218" fmla="*/ 1209935 w 3024845"/>
                <a:gd name="connsiteY218" fmla="*/ 567604 h 1032158"/>
                <a:gd name="connsiteX219" fmla="*/ 1211455 w 3024845"/>
                <a:gd name="connsiteY219" fmla="*/ 565712 h 1032158"/>
                <a:gd name="connsiteX220" fmla="*/ 1222095 w 3024845"/>
                <a:gd name="connsiteY220" fmla="*/ 552471 h 1032158"/>
                <a:gd name="connsiteX221" fmla="*/ 1250469 w 3024845"/>
                <a:gd name="connsiteY221" fmla="*/ 552471 h 1032158"/>
                <a:gd name="connsiteX222" fmla="*/ 1250469 w 3024845"/>
                <a:gd name="connsiteY222" fmla="*/ 638942 h 1032158"/>
                <a:gd name="connsiteX223" fmla="*/ 1251229 w 3024845"/>
                <a:gd name="connsiteY223" fmla="*/ 638942 h 1032158"/>
                <a:gd name="connsiteX224" fmla="*/ 1256549 w 3024845"/>
                <a:gd name="connsiteY224" fmla="*/ 638942 h 1032158"/>
                <a:gd name="connsiteX225" fmla="*/ 1257309 w 3024845"/>
                <a:gd name="connsiteY225" fmla="*/ 637591 h 1032158"/>
                <a:gd name="connsiteX226" fmla="*/ 1262629 w 3024845"/>
                <a:gd name="connsiteY226" fmla="*/ 628133 h 1032158"/>
                <a:gd name="connsiteX227" fmla="*/ 1262629 w 3024845"/>
                <a:gd name="connsiteY227" fmla="*/ 630025 h 1032158"/>
                <a:gd name="connsiteX228" fmla="*/ 1262629 w 3024845"/>
                <a:gd name="connsiteY228" fmla="*/ 643266 h 1032158"/>
                <a:gd name="connsiteX229" fmla="*/ 1266682 w 3024845"/>
                <a:gd name="connsiteY229" fmla="*/ 597869 h 1032158"/>
                <a:gd name="connsiteX230" fmla="*/ 1267442 w 3024845"/>
                <a:gd name="connsiteY230" fmla="*/ 597869 h 1032158"/>
                <a:gd name="connsiteX231" fmla="*/ 1272762 w 3024845"/>
                <a:gd name="connsiteY231" fmla="*/ 597869 h 1032158"/>
                <a:gd name="connsiteX232" fmla="*/ 1272762 w 3024845"/>
                <a:gd name="connsiteY232" fmla="*/ 533015 h 1032158"/>
                <a:gd name="connsiteX233" fmla="*/ 1273776 w 3024845"/>
                <a:gd name="connsiteY233" fmla="*/ 533015 h 1032158"/>
                <a:gd name="connsiteX234" fmla="*/ 1280869 w 3024845"/>
                <a:gd name="connsiteY234" fmla="*/ 533015 h 1032158"/>
                <a:gd name="connsiteX235" fmla="*/ 1293029 w 3024845"/>
                <a:gd name="connsiteY235" fmla="*/ 489780 h 1032158"/>
                <a:gd name="connsiteX236" fmla="*/ 1294296 w 3024845"/>
                <a:gd name="connsiteY236" fmla="*/ 489780 h 1032158"/>
                <a:gd name="connsiteX237" fmla="*/ 1303163 w 3024845"/>
                <a:gd name="connsiteY237" fmla="*/ 489780 h 1032158"/>
                <a:gd name="connsiteX238" fmla="*/ 1313296 w 3024845"/>
                <a:gd name="connsiteY238" fmla="*/ 533015 h 1032158"/>
                <a:gd name="connsiteX239" fmla="*/ 1314309 w 3024845"/>
                <a:gd name="connsiteY239" fmla="*/ 533015 h 1032158"/>
                <a:gd name="connsiteX240" fmla="*/ 1321403 w 3024845"/>
                <a:gd name="connsiteY240" fmla="*/ 533015 h 1032158"/>
                <a:gd name="connsiteX241" fmla="*/ 1321403 w 3024845"/>
                <a:gd name="connsiteY241" fmla="*/ 571927 h 1032158"/>
                <a:gd name="connsiteX242" fmla="*/ 1323176 w 3024845"/>
                <a:gd name="connsiteY242" fmla="*/ 571927 h 1032158"/>
                <a:gd name="connsiteX243" fmla="*/ 1335590 w 3024845"/>
                <a:gd name="connsiteY243" fmla="*/ 571927 h 1032158"/>
                <a:gd name="connsiteX244" fmla="*/ 1335590 w 3024845"/>
                <a:gd name="connsiteY244" fmla="*/ 574089 h 1032158"/>
                <a:gd name="connsiteX245" fmla="*/ 1335590 w 3024845"/>
                <a:gd name="connsiteY245" fmla="*/ 589221 h 1032158"/>
                <a:gd name="connsiteX246" fmla="*/ 1339643 w 3024845"/>
                <a:gd name="connsiteY246" fmla="*/ 587060 h 1032158"/>
                <a:gd name="connsiteX247" fmla="*/ 1339643 w 3024845"/>
                <a:gd name="connsiteY247" fmla="*/ 571927 h 1032158"/>
                <a:gd name="connsiteX248" fmla="*/ 1341163 w 3024845"/>
                <a:gd name="connsiteY248" fmla="*/ 571927 h 1032158"/>
                <a:gd name="connsiteX249" fmla="*/ 1351803 w 3024845"/>
                <a:gd name="connsiteY249" fmla="*/ 571927 h 1032158"/>
                <a:gd name="connsiteX250" fmla="*/ 1351803 w 3024845"/>
                <a:gd name="connsiteY250" fmla="*/ 573548 h 1032158"/>
                <a:gd name="connsiteX251" fmla="*/ 1351803 w 3024845"/>
                <a:gd name="connsiteY251" fmla="*/ 584898 h 1032158"/>
                <a:gd name="connsiteX252" fmla="*/ 1382204 w 3024845"/>
                <a:gd name="connsiteY252" fmla="*/ 584898 h 1032158"/>
                <a:gd name="connsiteX253" fmla="*/ 1382204 w 3024845"/>
                <a:gd name="connsiteY253" fmla="*/ 548148 h 1032158"/>
                <a:gd name="connsiteX254" fmla="*/ 1383470 w 3024845"/>
                <a:gd name="connsiteY254" fmla="*/ 548148 h 1032158"/>
                <a:gd name="connsiteX255" fmla="*/ 1392337 w 3024845"/>
                <a:gd name="connsiteY255" fmla="*/ 548148 h 1032158"/>
                <a:gd name="connsiteX256" fmla="*/ 1392337 w 3024845"/>
                <a:gd name="connsiteY256" fmla="*/ 569765 h 1032158"/>
                <a:gd name="connsiteX257" fmla="*/ 1394364 w 3024845"/>
                <a:gd name="connsiteY257" fmla="*/ 537339 h 1032158"/>
                <a:gd name="connsiteX258" fmla="*/ 1416657 w 3024845"/>
                <a:gd name="connsiteY258" fmla="*/ 537339 h 1032158"/>
                <a:gd name="connsiteX259" fmla="*/ 1416657 w 3024845"/>
                <a:gd name="connsiteY259" fmla="*/ 535717 h 1032158"/>
                <a:gd name="connsiteX260" fmla="*/ 1416657 w 3024845"/>
                <a:gd name="connsiteY260" fmla="*/ 524368 h 1032158"/>
                <a:gd name="connsiteX261" fmla="*/ 1417417 w 3024845"/>
                <a:gd name="connsiteY261" fmla="*/ 524368 h 1032158"/>
                <a:gd name="connsiteX262" fmla="*/ 1422737 w 3024845"/>
                <a:gd name="connsiteY262" fmla="*/ 524368 h 1032158"/>
                <a:gd name="connsiteX263" fmla="*/ 1422737 w 3024845"/>
                <a:gd name="connsiteY263" fmla="*/ 522477 h 1032158"/>
                <a:gd name="connsiteX264" fmla="*/ 1422737 w 3024845"/>
                <a:gd name="connsiteY264" fmla="*/ 509236 h 1032158"/>
                <a:gd name="connsiteX265" fmla="*/ 1426791 w 3024845"/>
                <a:gd name="connsiteY265" fmla="*/ 515721 h 1032158"/>
                <a:gd name="connsiteX266" fmla="*/ 1429071 w 3024845"/>
                <a:gd name="connsiteY266" fmla="*/ 515721 h 1032158"/>
                <a:gd name="connsiteX267" fmla="*/ 1445031 w 3024845"/>
                <a:gd name="connsiteY267" fmla="*/ 515721 h 1032158"/>
                <a:gd name="connsiteX268" fmla="*/ 1445031 w 3024845"/>
                <a:gd name="connsiteY268" fmla="*/ 514910 h 1032158"/>
                <a:gd name="connsiteX269" fmla="*/ 1445031 w 3024845"/>
                <a:gd name="connsiteY269" fmla="*/ 509236 h 1032158"/>
                <a:gd name="connsiteX270" fmla="*/ 1445791 w 3024845"/>
                <a:gd name="connsiteY270" fmla="*/ 509236 h 1032158"/>
                <a:gd name="connsiteX271" fmla="*/ 1451111 w 3024845"/>
                <a:gd name="connsiteY271" fmla="*/ 509236 h 1032158"/>
                <a:gd name="connsiteX272" fmla="*/ 1451111 w 3024845"/>
                <a:gd name="connsiteY272" fmla="*/ 510587 h 1032158"/>
                <a:gd name="connsiteX273" fmla="*/ 1451111 w 3024845"/>
                <a:gd name="connsiteY273" fmla="*/ 520045 h 1032158"/>
                <a:gd name="connsiteX274" fmla="*/ 1489618 w 3024845"/>
                <a:gd name="connsiteY274" fmla="*/ 520045 h 1032158"/>
                <a:gd name="connsiteX275" fmla="*/ 1489618 w 3024845"/>
                <a:gd name="connsiteY275" fmla="*/ 658398 h 1032158"/>
                <a:gd name="connsiteX276" fmla="*/ 1491138 w 3024845"/>
                <a:gd name="connsiteY276" fmla="*/ 658398 h 1032158"/>
                <a:gd name="connsiteX277" fmla="*/ 1501778 w 3024845"/>
                <a:gd name="connsiteY277" fmla="*/ 658398 h 1032158"/>
                <a:gd name="connsiteX278" fmla="*/ 1501778 w 3024845"/>
                <a:gd name="connsiteY278" fmla="*/ 645428 h 1032158"/>
                <a:gd name="connsiteX279" fmla="*/ 1505832 w 3024845"/>
                <a:gd name="connsiteY279" fmla="*/ 645428 h 1032158"/>
                <a:gd name="connsiteX280" fmla="*/ 1505832 w 3024845"/>
                <a:gd name="connsiteY280" fmla="*/ 658398 h 1032158"/>
                <a:gd name="connsiteX281" fmla="*/ 1536232 w 3024845"/>
                <a:gd name="connsiteY281" fmla="*/ 658398 h 1032158"/>
                <a:gd name="connsiteX282" fmla="*/ 1536232 w 3024845"/>
                <a:gd name="connsiteY282" fmla="*/ 628133 h 1032158"/>
                <a:gd name="connsiteX283" fmla="*/ 1548392 w 3024845"/>
                <a:gd name="connsiteY283" fmla="*/ 628133 h 1032158"/>
                <a:gd name="connsiteX284" fmla="*/ 1560552 w 3024845"/>
                <a:gd name="connsiteY284" fmla="*/ 625972 h 1032158"/>
                <a:gd name="connsiteX285" fmla="*/ 1564606 w 3024845"/>
                <a:gd name="connsiteY285" fmla="*/ 628133 h 1032158"/>
                <a:gd name="connsiteX286" fmla="*/ 1574739 w 3024845"/>
                <a:gd name="connsiteY286" fmla="*/ 628133 h 1032158"/>
                <a:gd name="connsiteX287" fmla="*/ 1574739 w 3024845"/>
                <a:gd name="connsiteY287" fmla="*/ 658398 h 1032158"/>
                <a:gd name="connsiteX288" fmla="*/ 1582846 w 3024845"/>
                <a:gd name="connsiteY288" fmla="*/ 658398 h 1032158"/>
                <a:gd name="connsiteX289" fmla="*/ 1582846 w 3024845"/>
                <a:gd name="connsiteY289" fmla="*/ 675693 h 1032158"/>
                <a:gd name="connsiteX290" fmla="*/ 1592182 w 3024845"/>
                <a:gd name="connsiteY290" fmla="*/ 676598 h 1032158"/>
                <a:gd name="connsiteX291" fmla="*/ 1605140 w 3024845"/>
                <a:gd name="connsiteY291" fmla="*/ 676598 h 1032158"/>
                <a:gd name="connsiteX292" fmla="*/ 1605140 w 3024845"/>
                <a:gd name="connsiteY292" fmla="*/ 660560 h 1032158"/>
                <a:gd name="connsiteX293" fmla="*/ 1673096 w 3024845"/>
                <a:gd name="connsiteY293" fmla="*/ 660560 h 1032158"/>
                <a:gd name="connsiteX294" fmla="*/ 1673096 w 3024845"/>
                <a:gd name="connsiteY294" fmla="*/ 575307 h 1032158"/>
                <a:gd name="connsiteX295" fmla="*/ 1745104 w 3024845"/>
                <a:gd name="connsiteY295" fmla="*/ 575307 h 1032158"/>
                <a:gd name="connsiteX296" fmla="*/ 1745104 w 3024845"/>
                <a:gd name="connsiteY296" fmla="*/ 654075 h 1032158"/>
                <a:gd name="connsiteX297" fmla="*/ 1747008 w 3024845"/>
                <a:gd name="connsiteY297" fmla="*/ 654075 h 1032158"/>
                <a:gd name="connsiteX298" fmla="*/ 1748250 w 3024845"/>
                <a:gd name="connsiteY298" fmla="*/ 676598 h 1032158"/>
                <a:gd name="connsiteX299" fmla="*/ 1757926 w 3024845"/>
                <a:gd name="connsiteY299" fmla="*/ 676598 h 1032158"/>
                <a:gd name="connsiteX300" fmla="*/ 1759168 w 3024845"/>
                <a:gd name="connsiteY300" fmla="*/ 654075 h 1032158"/>
                <a:gd name="connsiteX301" fmla="*/ 1765248 w 3024845"/>
                <a:gd name="connsiteY301" fmla="*/ 654075 h 1032158"/>
                <a:gd name="connsiteX302" fmla="*/ 1766490 w 3024845"/>
                <a:gd name="connsiteY302" fmla="*/ 676598 h 1032158"/>
                <a:gd name="connsiteX303" fmla="*/ 1817112 w 3024845"/>
                <a:gd name="connsiteY303" fmla="*/ 676598 h 1032158"/>
                <a:gd name="connsiteX304" fmla="*/ 1817112 w 3024845"/>
                <a:gd name="connsiteY304" fmla="*/ 513570 h 1032158"/>
                <a:gd name="connsiteX305" fmla="*/ 2014439 w 3024845"/>
                <a:gd name="connsiteY305" fmla="*/ 513570 h 1032158"/>
                <a:gd name="connsiteX306" fmla="*/ 2014439 w 3024845"/>
                <a:gd name="connsiteY306" fmla="*/ 676598 h 1032158"/>
                <a:gd name="connsiteX307" fmla="*/ 2033136 w 3024845"/>
                <a:gd name="connsiteY307" fmla="*/ 676598 h 1032158"/>
                <a:gd name="connsiteX308" fmla="*/ 2033136 w 3024845"/>
                <a:gd name="connsiteY308" fmla="*/ 593905 h 1032158"/>
                <a:gd name="connsiteX309" fmla="*/ 2128256 w 3024845"/>
                <a:gd name="connsiteY309" fmla="*/ 593905 h 1032158"/>
                <a:gd name="connsiteX310" fmla="*/ 2146266 w 3024845"/>
                <a:gd name="connsiteY310" fmla="*/ 104983 h 1032158"/>
                <a:gd name="connsiteX311" fmla="*/ 2150320 w 3024845"/>
                <a:gd name="connsiteY311" fmla="*/ 33644 h 1032158"/>
                <a:gd name="connsiteX312" fmla="*/ 2180720 w 3024845"/>
                <a:gd name="connsiteY312" fmla="*/ 528692 h 1032158"/>
                <a:gd name="connsiteX313" fmla="*/ 2245574 w 3024845"/>
                <a:gd name="connsiteY313" fmla="*/ 528692 h 1032158"/>
                <a:gd name="connsiteX314" fmla="*/ 2245574 w 3024845"/>
                <a:gd name="connsiteY314" fmla="*/ 604354 h 1032158"/>
                <a:gd name="connsiteX315" fmla="*/ 2253681 w 3024845"/>
                <a:gd name="connsiteY315" fmla="*/ 604354 h 1032158"/>
                <a:gd name="connsiteX316" fmla="*/ 2255708 w 3024845"/>
                <a:gd name="connsiteY316" fmla="*/ 597869 h 1032158"/>
                <a:gd name="connsiteX317" fmla="*/ 2261788 w 3024845"/>
                <a:gd name="connsiteY317" fmla="*/ 597869 h 1032158"/>
                <a:gd name="connsiteX318" fmla="*/ 2263815 w 3024845"/>
                <a:gd name="connsiteY318" fmla="*/ 606516 h 1032158"/>
                <a:gd name="connsiteX319" fmla="*/ 2275975 w 3024845"/>
                <a:gd name="connsiteY319" fmla="*/ 606516 h 1032158"/>
                <a:gd name="connsiteX320" fmla="*/ 2275975 w 3024845"/>
                <a:gd name="connsiteY320" fmla="*/ 600030 h 1032158"/>
                <a:gd name="connsiteX321" fmla="*/ 2298268 w 3024845"/>
                <a:gd name="connsiteY321" fmla="*/ 600030 h 1032158"/>
                <a:gd name="connsiteX322" fmla="*/ 2298268 w 3024845"/>
                <a:gd name="connsiteY322" fmla="*/ 606516 h 1032158"/>
                <a:gd name="connsiteX323" fmla="*/ 2318535 w 3024845"/>
                <a:gd name="connsiteY323" fmla="*/ 606516 h 1032158"/>
                <a:gd name="connsiteX324" fmla="*/ 2318535 w 3024845"/>
                <a:gd name="connsiteY324" fmla="*/ 651913 h 1032158"/>
                <a:gd name="connsiteX325" fmla="*/ 2332722 w 3024845"/>
                <a:gd name="connsiteY325" fmla="*/ 651913 h 1032158"/>
                <a:gd name="connsiteX326" fmla="*/ 2332722 w 3024845"/>
                <a:gd name="connsiteY326" fmla="*/ 638942 h 1032158"/>
                <a:gd name="connsiteX327" fmla="*/ 2348936 w 3024845"/>
                <a:gd name="connsiteY327" fmla="*/ 638942 h 1032158"/>
                <a:gd name="connsiteX328" fmla="*/ 2348936 w 3024845"/>
                <a:gd name="connsiteY328" fmla="*/ 459515 h 1032158"/>
                <a:gd name="connsiteX329" fmla="*/ 2355016 w 3024845"/>
                <a:gd name="connsiteY329" fmla="*/ 453029 h 1032158"/>
                <a:gd name="connsiteX330" fmla="*/ 2427977 w 3024845"/>
                <a:gd name="connsiteY330" fmla="*/ 453029 h 1032158"/>
                <a:gd name="connsiteX331" fmla="*/ 2427977 w 3024845"/>
                <a:gd name="connsiteY331" fmla="*/ 461677 h 1032158"/>
                <a:gd name="connsiteX332" fmla="*/ 2438110 w 3024845"/>
                <a:gd name="connsiteY332" fmla="*/ 461677 h 1032158"/>
                <a:gd name="connsiteX333" fmla="*/ 2438110 w 3024845"/>
                <a:gd name="connsiteY333" fmla="*/ 576251 h 1032158"/>
                <a:gd name="connsiteX334" fmla="*/ 2460404 w 3024845"/>
                <a:gd name="connsiteY334" fmla="*/ 576251 h 1032158"/>
                <a:gd name="connsiteX335" fmla="*/ 2460404 w 3024845"/>
                <a:gd name="connsiteY335" fmla="*/ 509236 h 1032158"/>
                <a:gd name="connsiteX336" fmla="*/ 2486751 w 3024845"/>
                <a:gd name="connsiteY336" fmla="*/ 509236 h 1032158"/>
                <a:gd name="connsiteX337" fmla="*/ 2490804 w 3024845"/>
                <a:gd name="connsiteY337" fmla="*/ 504912 h 1032158"/>
                <a:gd name="connsiteX338" fmla="*/ 2498911 w 3024845"/>
                <a:gd name="connsiteY338" fmla="*/ 504912 h 1032158"/>
                <a:gd name="connsiteX339" fmla="*/ 2502964 w 3024845"/>
                <a:gd name="connsiteY339" fmla="*/ 509236 h 1032158"/>
                <a:gd name="connsiteX340" fmla="*/ 2525258 w 3024845"/>
                <a:gd name="connsiteY340" fmla="*/ 509236 h 1032158"/>
                <a:gd name="connsiteX341" fmla="*/ 2525258 w 3024845"/>
                <a:gd name="connsiteY341" fmla="*/ 392500 h 1032158"/>
                <a:gd name="connsiteX342" fmla="*/ 2582005 w 3024845"/>
                <a:gd name="connsiteY342" fmla="*/ 381691 h 1032158"/>
                <a:gd name="connsiteX343" fmla="*/ 2582005 w 3024845"/>
                <a:gd name="connsiteY343" fmla="*/ 382772 h 1032158"/>
                <a:gd name="connsiteX344" fmla="*/ 2582005 w 3024845"/>
                <a:gd name="connsiteY344" fmla="*/ 390338 h 1032158"/>
                <a:gd name="connsiteX345" fmla="*/ 2608352 w 3024845"/>
                <a:gd name="connsiteY345" fmla="*/ 390338 h 1032158"/>
                <a:gd name="connsiteX346" fmla="*/ 2608352 w 3024845"/>
                <a:gd name="connsiteY346" fmla="*/ 645428 h 1032158"/>
                <a:gd name="connsiteX347" fmla="*/ 2630646 w 3024845"/>
                <a:gd name="connsiteY347" fmla="*/ 645428 h 1032158"/>
                <a:gd name="connsiteX348" fmla="*/ 2630646 w 3024845"/>
                <a:gd name="connsiteY348" fmla="*/ 641104 h 1032158"/>
                <a:gd name="connsiteX349" fmla="*/ 2642806 w 3024845"/>
                <a:gd name="connsiteY349" fmla="*/ 641104 h 1032158"/>
                <a:gd name="connsiteX350" fmla="*/ 2642806 w 3024845"/>
                <a:gd name="connsiteY350" fmla="*/ 645428 h 1032158"/>
                <a:gd name="connsiteX351" fmla="*/ 2667126 w 3024845"/>
                <a:gd name="connsiteY351" fmla="*/ 645428 h 1032158"/>
                <a:gd name="connsiteX352" fmla="*/ 2667126 w 3024845"/>
                <a:gd name="connsiteY352" fmla="*/ 632457 h 1032158"/>
                <a:gd name="connsiteX353" fmla="*/ 2695500 w 3024845"/>
                <a:gd name="connsiteY353" fmla="*/ 632457 h 1032158"/>
                <a:gd name="connsiteX354" fmla="*/ 2707660 w 3024845"/>
                <a:gd name="connsiteY354" fmla="*/ 628133 h 1032158"/>
                <a:gd name="connsiteX355" fmla="*/ 2727927 w 3024845"/>
                <a:gd name="connsiteY355" fmla="*/ 632457 h 1032158"/>
                <a:gd name="connsiteX356" fmla="*/ 2727927 w 3024845"/>
                <a:gd name="connsiteY356" fmla="*/ 615163 h 1032158"/>
                <a:gd name="connsiteX357" fmla="*/ 2736034 w 3024845"/>
                <a:gd name="connsiteY357" fmla="*/ 615163 h 1032158"/>
                <a:gd name="connsiteX358" fmla="*/ 2736034 w 3024845"/>
                <a:gd name="connsiteY358" fmla="*/ 602192 h 1032158"/>
                <a:gd name="connsiteX359" fmla="*/ 2792781 w 3024845"/>
                <a:gd name="connsiteY359" fmla="*/ 602192 h 1032158"/>
                <a:gd name="connsiteX360" fmla="*/ 2792781 w 3024845"/>
                <a:gd name="connsiteY360" fmla="*/ 571927 h 1032158"/>
                <a:gd name="connsiteX361" fmla="*/ 2811021 w 3024845"/>
                <a:gd name="connsiteY361" fmla="*/ 571927 h 1032158"/>
                <a:gd name="connsiteX362" fmla="*/ 2811021 w 3024845"/>
                <a:gd name="connsiteY362" fmla="*/ 565442 h 1032158"/>
                <a:gd name="connsiteX363" fmla="*/ 2823181 w 3024845"/>
                <a:gd name="connsiteY363" fmla="*/ 565442 h 1032158"/>
                <a:gd name="connsiteX364" fmla="*/ 2823181 w 3024845"/>
                <a:gd name="connsiteY364" fmla="*/ 571927 h 1032158"/>
                <a:gd name="connsiteX365" fmla="*/ 2839395 w 3024845"/>
                <a:gd name="connsiteY365" fmla="*/ 571927 h 1032158"/>
                <a:gd name="connsiteX366" fmla="*/ 2839395 w 3024845"/>
                <a:gd name="connsiteY366" fmla="*/ 621648 h 1032158"/>
                <a:gd name="connsiteX367" fmla="*/ 2871822 w 3024845"/>
                <a:gd name="connsiteY367" fmla="*/ 621648 h 1032158"/>
                <a:gd name="connsiteX368" fmla="*/ 2871822 w 3024845"/>
                <a:gd name="connsiteY368" fmla="*/ 595707 h 1032158"/>
                <a:gd name="connsiteX369" fmla="*/ 2910329 w 3024845"/>
                <a:gd name="connsiteY369" fmla="*/ 595707 h 1032158"/>
                <a:gd name="connsiteX370" fmla="*/ 2910329 w 3024845"/>
                <a:gd name="connsiteY370" fmla="*/ 565442 h 1032158"/>
                <a:gd name="connsiteX371" fmla="*/ 2958970 w 3024845"/>
                <a:gd name="connsiteY371" fmla="*/ 565442 h 1032158"/>
                <a:gd name="connsiteX372" fmla="*/ 2958970 w 3024845"/>
                <a:gd name="connsiteY372" fmla="*/ 676598 h 1032158"/>
                <a:gd name="connsiteX373" fmla="*/ 2958970 w 3024845"/>
                <a:gd name="connsiteY373" fmla="*/ 690377 h 1032158"/>
                <a:gd name="connsiteX374" fmla="*/ 3024845 w 3024845"/>
                <a:gd name="connsiteY374" fmla="*/ 690377 h 1032158"/>
                <a:gd name="connsiteX375" fmla="*/ 3024845 w 3024845"/>
                <a:gd name="connsiteY375" fmla="*/ 1032158 h 1032158"/>
                <a:gd name="connsiteX376" fmla="*/ 2054 w 3024845"/>
                <a:gd name="connsiteY376" fmla="*/ 1029825 h 1032158"/>
                <a:gd name="connsiteX377" fmla="*/ 0 w 3024845"/>
                <a:gd name="connsiteY377" fmla="*/ 595707 h 1032158"/>
                <a:gd name="connsiteX378" fmla="*/ 20267 w 3024845"/>
                <a:gd name="connsiteY378" fmla="*/ 595707 h 1032158"/>
                <a:gd name="connsiteX379" fmla="*/ 20774 w 3024845"/>
                <a:gd name="connsiteY379" fmla="*/ 594626 h 1032158"/>
                <a:gd name="connsiteX380" fmla="*/ 24320 w 3024845"/>
                <a:gd name="connsiteY380" fmla="*/ 587060 h 1032158"/>
                <a:gd name="connsiteX381" fmla="*/ 26094 w 3024845"/>
                <a:gd name="connsiteY381" fmla="*/ 587330 h 1032158"/>
                <a:gd name="connsiteX382" fmla="*/ 38507 w 3024845"/>
                <a:gd name="connsiteY382" fmla="*/ 589221 h 1032158"/>
                <a:gd name="connsiteX383" fmla="*/ 39014 w 3024845"/>
                <a:gd name="connsiteY383" fmla="*/ 590573 h 1032158"/>
                <a:gd name="connsiteX384" fmla="*/ 42560 w 3024845"/>
                <a:gd name="connsiteY384" fmla="*/ 600030 h 1032158"/>
                <a:gd name="connsiteX385" fmla="*/ 68907 w 3024845"/>
                <a:gd name="connsiteY385" fmla="*/ 602192 h 1032158"/>
                <a:gd name="connsiteX386" fmla="*/ 68907 w 3024845"/>
                <a:gd name="connsiteY386" fmla="*/ 478971 h 1032158"/>
                <a:gd name="connsiteX387" fmla="*/ 70934 w 3024845"/>
                <a:gd name="connsiteY387" fmla="*/ 478971 h 1032158"/>
                <a:gd name="connsiteX388" fmla="*/ 85121 w 3024845"/>
                <a:gd name="connsiteY388" fmla="*/ 478971 h 1032158"/>
                <a:gd name="connsiteX389" fmla="*/ 85121 w 3024845"/>
                <a:gd name="connsiteY389" fmla="*/ 342779 h 1032158"/>
                <a:gd name="connsiteX390" fmla="*/ 86894 w 3024845"/>
                <a:gd name="connsiteY390" fmla="*/ 342779 h 1032158"/>
                <a:gd name="connsiteX391" fmla="*/ 99308 w 3024845"/>
                <a:gd name="connsiteY391" fmla="*/ 342779 h 1032158"/>
                <a:gd name="connsiteX392" fmla="*/ 99308 w 3024845"/>
                <a:gd name="connsiteY392" fmla="*/ 228205 h 1032158"/>
                <a:gd name="connsiteX393" fmla="*/ 103361 w 3024845"/>
                <a:gd name="connsiteY393" fmla="*/ 200101 h 1032158"/>
                <a:gd name="connsiteX394" fmla="*/ 105388 w 3024845"/>
                <a:gd name="connsiteY394" fmla="*/ 200101 h 1032158"/>
                <a:gd name="connsiteX395" fmla="*/ 119575 w 3024845"/>
                <a:gd name="connsiteY395" fmla="*/ 200101 h 1032158"/>
                <a:gd name="connsiteX0" fmla="*/ 119575 w 3024845"/>
                <a:gd name="connsiteY0" fmla="*/ 95357 h 927414"/>
                <a:gd name="connsiteX1" fmla="*/ 200642 w 3024845"/>
                <a:gd name="connsiteY1" fmla="*/ 93196 h 927414"/>
                <a:gd name="connsiteX2" fmla="*/ 202669 w 3024845"/>
                <a:gd name="connsiteY2" fmla="*/ 93196 h 927414"/>
                <a:gd name="connsiteX3" fmla="*/ 216856 w 3024845"/>
                <a:gd name="connsiteY3" fmla="*/ 93196 h 927414"/>
                <a:gd name="connsiteX4" fmla="*/ 216856 w 3024845"/>
                <a:gd name="connsiteY4" fmla="*/ 116975 h 927414"/>
                <a:gd name="connsiteX5" fmla="*/ 217363 w 3024845"/>
                <a:gd name="connsiteY5" fmla="*/ 117786 h 927414"/>
                <a:gd name="connsiteX6" fmla="*/ 220909 w 3024845"/>
                <a:gd name="connsiteY6" fmla="*/ 123461 h 927414"/>
                <a:gd name="connsiteX7" fmla="*/ 220909 w 3024845"/>
                <a:gd name="connsiteY7" fmla="*/ 238035 h 927414"/>
                <a:gd name="connsiteX8" fmla="*/ 223189 w 3024845"/>
                <a:gd name="connsiteY8" fmla="*/ 238035 h 927414"/>
                <a:gd name="connsiteX9" fmla="*/ 239150 w 3024845"/>
                <a:gd name="connsiteY9" fmla="*/ 238035 h 927414"/>
                <a:gd name="connsiteX10" fmla="*/ 239150 w 3024845"/>
                <a:gd name="connsiteY10" fmla="*/ 378550 h 927414"/>
                <a:gd name="connsiteX11" fmla="*/ 240670 w 3024845"/>
                <a:gd name="connsiteY11" fmla="*/ 378280 h 927414"/>
                <a:gd name="connsiteX12" fmla="*/ 251310 w 3024845"/>
                <a:gd name="connsiteY12" fmla="*/ 376389 h 927414"/>
                <a:gd name="connsiteX13" fmla="*/ 249283 w 3024845"/>
                <a:gd name="connsiteY13" fmla="*/ 465021 h 927414"/>
                <a:gd name="connsiteX14" fmla="*/ 250803 w 3024845"/>
                <a:gd name="connsiteY14" fmla="*/ 465292 h 927414"/>
                <a:gd name="connsiteX15" fmla="*/ 261443 w 3024845"/>
                <a:gd name="connsiteY15" fmla="*/ 467183 h 927414"/>
                <a:gd name="connsiteX16" fmla="*/ 261696 w 3024845"/>
                <a:gd name="connsiteY16" fmla="*/ 467994 h 927414"/>
                <a:gd name="connsiteX17" fmla="*/ 263470 w 3024845"/>
                <a:gd name="connsiteY17" fmla="*/ 473669 h 927414"/>
                <a:gd name="connsiteX18" fmla="*/ 264230 w 3024845"/>
                <a:gd name="connsiteY18" fmla="*/ 471237 h 927414"/>
                <a:gd name="connsiteX19" fmla="*/ 269550 w 3024845"/>
                <a:gd name="connsiteY19" fmla="*/ 454213 h 927414"/>
                <a:gd name="connsiteX20" fmla="*/ 271323 w 3024845"/>
                <a:gd name="connsiteY20" fmla="*/ 454213 h 927414"/>
                <a:gd name="connsiteX21" fmla="*/ 283737 w 3024845"/>
                <a:gd name="connsiteY21" fmla="*/ 454213 h 927414"/>
                <a:gd name="connsiteX22" fmla="*/ 283737 w 3024845"/>
                <a:gd name="connsiteY22" fmla="*/ 486639 h 927414"/>
                <a:gd name="connsiteX23" fmla="*/ 284750 w 3024845"/>
                <a:gd name="connsiteY23" fmla="*/ 487180 h 927414"/>
                <a:gd name="connsiteX24" fmla="*/ 291844 w 3024845"/>
                <a:gd name="connsiteY24" fmla="*/ 490963 h 927414"/>
                <a:gd name="connsiteX25" fmla="*/ 291844 w 3024845"/>
                <a:gd name="connsiteY25" fmla="*/ 492314 h 927414"/>
                <a:gd name="connsiteX26" fmla="*/ 291844 w 3024845"/>
                <a:gd name="connsiteY26" fmla="*/ 501772 h 927414"/>
                <a:gd name="connsiteX27" fmla="*/ 336431 w 3024845"/>
                <a:gd name="connsiteY27" fmla="*/ 501772 h 927414"/>
                <a:gd name="connsiteX28" fmla="*/ 336431 w 3024845"/>
                <a:gd name="connsiteY28" fmla="*/ 502853 h 927414"/>
                <a:gd name="connsiteX29" fmla="*/ 336431 w 3024845"/>
                <a:gd name="connsiteY29" fmla="*/ 510419 h 927414"/>
                <a:gd name="connsiteX30" fmla="*/ 338457 w 3024845"/>
                <a:gd name="connsiteY30" fmla="*/ 510419 h 927414"/>
                <a:gd name="connsiteX31" fmla="*/ 352644 w 3024845"/>
                <a:gd name="connsiteY31" fmla="*/ 510419 h 927414"/>
                <a:gd name="connsiteX32" fmla="*/ 352644 w 3024845"/>
                <a:gd name="connsiteY32" fmla="*/ 480154 h 927414"/>
                <a:gd name="connsiteX33" fmla="*/ 397231 w 3024845"/>
                <a:gd name="connsiteY33" fmla="*/ 480154 h 927414"/>
                <a:gd name="connsiteX34" fmla="*/ 397231 w 3024845"/>
                <a:gd name="connsiteY34" fmla="*/ 478803 h 927414"/>
                <a:gd name="connsiteX35" fmla="*/ 397231 w 3024845"/>
                <a:gd name="connsiteY35" fmla="*/ 469345 h 927414"/>
                <a:gd name="connsiteX36" fmla="*/ 398245 w 3024845"/>
                <a:gd name="connsiteY36" fmla="*/ 469345 h 927414"/>
                <a:gd name="connsiteX37" fmla="*/ 405338 w 3024845"/>
                <a:gd name="connsiteY37" fmla="*/ 469345 h 927414"/>
                <a:gd name="connsiteX38" fmla="*/ 405338 w 3024845"/>
                <a:gd name="connsiteY38" fmla="*/ 467454 h 927414"/>
                <a:gd name="connsiteX39" fmla="*/ 405338 w 3024845"/>
                <a:gd name="connsiteY39" fmla="*/ 454213 h 927414"/>
                <a:gd name="connsiteX40" fmla="*/ 406098 w 3024845"/>
                <a:gd name="connsiteY40" fmla="*/ 454213 h 927414"/>
                <a:gd name="connsiteX41" fmla="*/ 411418 w 3024845"/>
                <a:gd name="connsiteY41" fmla="*/ 454213 h 927414"/>
                <a:gd name="connsiteX42" fmla="*/ 411418 w 3024845"/>
                <a:gd name="connsiteY42" fmla="*/ 453132 h 927414"/>
                <a:gd name="connsiteX43" fmla="*/ 411418 w 3024845"/>
                <a:gd name="connsiteY43" fmla="*/ 445565 h 927414"/>
                <a:gd name="connsiteX44" fmla="*/ 413445 w 3024845"/>
                <a:gd name="connsiteY44" fmla="*/ 445565 h 927414"/>
                <a:gd name="connsiteX45" fmla="*/ 427632 w 3024845"/>
                <a:gd name="connsiteY45" fmla="*/ 445565 h 927414"/>
                <a:gd name="connsiteX46" fmla="*/ 427632 w 3024845"/>
                <a:gd name="connsiteY46" fmla="*/ 446646 h 927414"/>
                <a:gd name="connsiteX47" fmla="*/ 427632 w 3024845"/>
                <a:gd name="connsiteY47" fmla="*/ 454213 h 927414"/>
                <a:gd name="connsiteX48" fmla="*/ 449925 w 3024845"/>
                <a:gd name="connsiteY48" fmla="*/ 454213 h 927414"/>
                <a:gd name="connsiteX49" fmla="*/ 449925 w 3024845"/>
                <a:gd name="connsiteY49" fmla="*/ 452321 h 927414"/>
                <a:gd name="connsiteX50" fmla="*/ 449925 w 3024845"/>
                <a:gd name="connsiteY50" fmla="*/ 439080 h 927414"/>
                <a:gd name="connsiteX51" fmla="*/ 451699 w 3024845"/>
                <a:gd name="connsiteY51" fmla="*/ 439080 h 927414"/>
                <a:gd name="connsiteX52" fmla="*/ 464112 w 3024845"/>
                <a:gd name="connsiteY52" fmla="*/ 439080 h 927414"/>
                <a:gd name="connsiteX53" fmla="*/ 464112 w 3024845"/>
                <a:gd name="connsiteY53" fmla="*/ 462860 h 927414"/>
                <a:gd name="connsiteX54" fmla="*/ 465126 w 3024845"/>
                <a:gd name="connsiteY54" fmla="*/ 462860 h 927414"/>
                <a:gd name="connsiteX55" fmla="*/ 472219 w 3024845"/>
                <a:gd name="connsiteY55" fmla="*/ 462860 h 927414"/>
                <a:gd name="connsiteX56" fmla="*/ 472219 w 3024845"/>
                <a:gd name="connsiteY56" fmla="*/ 461779 h 927414"/>
                <a:gd name="connsiteX57" fmla="*/ 472219 w 3024845"/>
                <a:gd name="connsiteY57" fmla="*/ 454213 h 927414"/>
                <a:gd name="connsiteX58" fmla="*/ 473992 w 3024845"/>
                <a:gd name="connsiteY58" fmla="*/ 454213 h 927414"/>
                <a:gd name="connsiteX59" fmla="*/ 486406 w 3024845"/>
                <a:gd name="connsiteY59" fmla="*/ 454213 h 927414"/>
                <a:gd name="connsiteX60" fmla="*/ 486406 w 3024845"/>
                <a:gd name="connsiteY60" fmla="*/ 480154 h 927414"/>
                <a:gd name="connsiteX61" fmla="*/ 488433 w 3024845"/>
                <a:gd name="connsiteY61" fmla="*/ 480154 h 927414"/>
                <a:gd name="connsiteX62" fmla="*/ 502619 w 3024845"/>
                <a:gd name="connsiteY62" fmla="*/ 480154 h 927414"/>
                <a:gd name="connsiteX63" fmla="*/ 502619 w 3024845"/>
                <a:gd name="connsiteY63" fmla="*/ 481775 h 927414"/>
                <a:gd name="connsiteX64" fmla="*/ 502619 w 3024845"/>
                <a:gd name="connsiteY64" fmla="*/ 493125 h 927414"/>
                <a:gd name="connsiteX65" fmla="*/ 503379 w 3024845"/>
                <a:gd name="connsiteY65" fmla="*/ 493125 h 927414"/>
                <a:gd name="connsiteX66" fmla="*/ 508700 w 3024845"/>
                <a:gd name="connsiteY66" fmla="*/ 493125 h 927414"/>
                <a:gd name="connsiteX67" fmla="*/ 508700 w 3024845"/>
                <a:gd name="connsiteY67" fmla="*/ 492314 h 927414"/>
                <a:gd name="connsiteX68" fmla="*/ 508700 w 3024845"/>
                <a:gd name="connsiteY68" fmla="*/ 486639 h 927414"/>
                <a:gd name="connsiteX69" fmla="*/ 539100 w 3024845"/>
                <a:gd name="connsiteY69" fmla="*/ 486639 h 927414"/>
                <a:gd name="connsiteX70" fmla="*/ 539100 w 3024845"/>
                <a:gd name="connsiteY70" fmla="*/ 510419 h 927414"/>
                <a:gd name="connsiteX71" fmla="*/ 540113 w 3024845"/>
                <a:gd name="connsiteY71" fmla="*/ 510419 h 927414"/>
                <a:gd name="connsiteX72" fmla="*/ 547207 w 3024845"/>
                <a:gd name="connsiteY72" fmla="*/ 510419 h 927414"/>
                <a:gd name="connsiteX73" fmla="*/ 547207 w 3024845"/>
                <a:gd name="connsiteY73" fmla="*/ 511500 h 927414"/>
                <a:gd name="connsiteX74" fmla="*/ 547207 w 3024845"/>
                <a:gd name="connsiteY74" fmla="*/ 519066 h 927414"/>
                <a:gd name="connsiteX75" fmla="*/ 547967 w 3024845"/>
                <a:gd name="connsiteY75" fmla="*/ 519066 h 927414"/>
                <a:gd name="connsiteX76" fmla="*/ 553287 w 3024845"/>
                <a:gd name="connsiteY76" fmla="*/ 519066 h 927414"/>
                <a:gd name="connsiteX77" fmla="*/ 553287 w 3024845"/>
                <a:gd name="connsiteY77" fmla="*/ 516904 h 927414"/>
                <a:gd name="connsiteX78" fmla="*/ 553287 w 3024845"/>
                <a:gd name="connsiteY78" fmla="*/ 501772 h 927414"/>
                <a:gd name="connsiteX79" fmla="*/ 554300 w 3024845"/>
                <a:gd name="connsiteY79" fmla="*/ 501772 h 927414"/>
                <a:gd name="connsiteX80" fmla="*/ 561394 w 3024845"/>
                <a:gd name="connsiteY80" fmla="*/ 501772 h 927414"/>
                <a:gd name="connsiteX81" fmla="*/ 561394 w 3024845"/>
                <a:gd name="connsiteY81" fmla="*/ 502853 h 927414"/>
                <a:gd name="connsiteX82" fmla="*/ 561394 w 3024845"/>
                <a:gd name="connsiteY82" fmla="*/ 510419 h 927414"/>
                <a:gd name="connsiteX83" fmla="*/ 566714 w 3024845"/>
                <a:gd name="connsiteY83" fmla="*/ 508426 h 927414"/>
                <a:gd name="connsiteX84" fmla="*/ 567474 w 3024845"/>
                <a:gd name="connsiteY84" fmla="*/ 507446 h 927414"/>
                <a:gd name="connsiteX85" fmla="*/ 567474 w 3024845"/>
                <a:gd name="connsiteY85" fmla="*/ 501772 h 927414"/>
                <a:gd name="connsiteX86" fmla="*/ 605981 w 3024845"/>
                <a:gd name="connsiteY86" fmla="*/ 501772 h 927414"/>
                <a:gd name="connsiteX87" fmla="*/ 605981 w 3024845"/>
                <a:gd name="connsiteY87" fmla="*/ 525551 h 927414"/>
                <a:gd name="connsiteX88" fmla="*/ 608007 w 3024845"/>
                <a:gd name="connsiteY88" fmla="*/ 525551 h 927414"/>
                <a:gd name="connsiteX89" fmla="*/ 622194 w 3024845"/>
                <a:gd name="connsiteY89" fmla="*/ 525551 h 927414"/>
                <a:gd name="connsiteX90" fmla="*/ 622194 w 3024845"/>
                <a:gd name="connsiteY90" fmla="*/ 526632 h 927414"/>
                <a:gd name="connsiteX91" fmla="*/ 622194 w 3024845"/>
                <a:gd name="connsiteY91" fmla="*/ 534198 h 927414"/>
                <a:gd name="connsiteX92" fmla="*/ 623968 w 3024845"/>
                <a:gd name="connsiteY92" fmla="*/ 534198 h 927414"/>
                <a:gd name="connsiteX93" fmla="*/ 636381 w 3024845"/>
                <a:gd name="connsiteY93" fmla="*/ 534198 h 927414"/>
                <a:gd name="connsiteX94" fmla="*/ 636381 w 3024845"/>
                <a:gd name="connsiteY94" fmla="*/ 510419 h 927414"/>
                <a:gd name="connsiteX95" fmla="*/ 637394 w 3024845"/>
                <a:gd name="connsiteY95" fmla="*/ 510419 h 927414"/>
                <a:gd name="connsiteX96" fmla="*/ 644488 w 3024845"/>
                <a:gd name="connsiteY96" fmla="*/ 510419 h 927414"/>
                <a:gd name="connsiteX97" fmla="*/ 644488 w 3024845"/>
                <a:gd name="connsiteY97" fmla="*/ 477992 h 927414"/>
                <a:gd name="connsiteX98" fmla="*/ 645501 w 3024845"/>
                <a:gd name="connsiteY98" fmla="*/ 477992 h 927414"/>
                <a:gd name="connsiteX99" fmla="*/ 652595 w 3024845"/>
                <a:gd name="connsiteY99" fmla="*/ 477992 h 927414"/>
                <a:gd name="connsiteX100" fmla="*/ 652595 w 3024845"/>
                <a:gd name="connsiteY100" fmla="*/ 476101 h 927414"/>
                <a:gd name="connsiteX101" fmla="*/ 652595 w 3024845"/>
                <a:gd name="connsiteY101" fmla="*/ 462860 h 927414"/>
                <a:gd name="connsiteX102" fmla="*/ 651328 w 3024845"/>
                <a:gd name="connsiteY102" fmla="*/ 461238 h 927414"/>
                <a:gd name="connsiteX103" fmla="*/ 656648 w 3024845"/>
                <a:gd name="connsiteY103" fmla="*/ 449889 h 927414"/>
                <a:gd name="connsiteX104" fmla="*/ 664755 w 3024845"/>
                <a:gd name="connsiteY104" fmla="*/ 477992 h 927414"/>
                <a:gd name="connsiteX105" fmla="*/ 665515 w 3024845"/>
                <a:gd name="connsiteY105" fmla="*/ 477992 h 927414"/>
                <a:gd name="connsiteX106" fmla="*/ 670835 w 3024845"/>
                <a:gd name="connsiteY106" fmla="*/ 477992 h 927414"/>
                <a:gd name="connsiteX107" fmla="*/ 670835 w 3024845"/>
                <a:gd name="connsiteY107" fmla="*/ 372065 h 927414"/>
                <a:gd name="connsiteX108" fmla="*/ 672355 w 3024845"/>
                <a:gd name="connsiteY108" fmla="*/ 372065 h 927414"/>
                <a:gd name="connsiteX109" fmla="*/ 682995 w 3024845"/>
                <a:gd name="connsiteY109" fmla="*/ 372065 h 927414"/>
                <a:gd name="connsiteX110" fmla="*/ 682995 w 3024845"/>
                <a:gd name="connsiteY110" fmla="*/ 324506 h 927414"/>
                <a:gd name="connsiteX111" fmla="*/ 709342 w 3024845"/>
                <a:gd name="connsiteY111" fmla="*/ 324506 h 927414"/>
                <a:gd name="connsiteX112" fmla="*/ 709342 w 3024845"/>
                <a:gd name="connsiteY112" fmla="*/ 302888 h 927414"/>
                <a:gd name="connsiteX113" fmla="*/ 743796 w 3024845"/>
                <a:gd name="connsiteY113" fmla="*/ 302888 h 927414"/>
                <a:gd name="connsiteX114" fmla="*/ 743796 w 3024845"/>
                <a:gd name="connsiteY114" fmla="*/ 305320 h 927414"/>
                <a:gd name="connsiteX115" fmla="*/ 743796 w 3024845"/>
                <a:gd name="connsiteY115" fmla="*/ 322344 h 927414"/>
                <a:gd name="connsiteX116" fmla="*/ 746076 w 3024845"/>
                <a:gd name="connsiteY116" fmla="*/ 322344 h 927414"/>
                <a:gd name="connsiteX117" fmla="*/ 762036 w 3024845"/>
                <a:gd name="connsiteY117" fmla="*/ 322344 h 927414"/>
                <a:gd name="connsiteX118" fmla="*/ 762036 w 3024845"/>
                <a:gd name="connsiteY118" fmla="*/ 369903 h 927414"/>
                <a:gd name="connsiteX119" fmla="*/ 763049 w 3024845"/>
                <a:gd name="connsiteY119" fmla="*/ 369903 h 927414"/>
                <a:gd name="connsiteX120" fmla="*/ 770143 w 3024845"/>
                <a:gd name="connsiteY120" fmla="*/ 369903 h 927414"/>
                <a:gd name="connsiteX121" fmla="*/ 784330 w 3024845"/>
                <a:gd name="connsiteY121" fmla="*/ 374227 h 927414"/>
                <a:gd name="connsiteX122" fmla="*/ 784330 w 3024845"/>
                <a:gd name="connsiteY122" fmla="*/ 413139 h 927414"/>
                <a:gd name="connsiteX123" fmla="*/ 785343 w 3024845"/>
                <a:gd name="connsiteY123" fmla="*/ 413139 h 927414"/>
                <a:gd name="connsiteX124" fmla="*/ 792436 w 3024845"/>
                <a:gd name="connsiteY124" fmla="*/ 413139 h 927414"/>
                <a:gd name="connsiteX125" fmla="*/ 792436 w 3024845"/>
                <a:gd name="connsiteY125" fmla="*/ 414760 h 927414"/>
                <a:gd name="connsiteX126" fmla="*/ 792436 w 3024845"/>
                <a:gd name="connsiteY126" fmla="*/ 426109 h 927414"/>
                <a:gd name="connsiteX127" fmla="*/ 794463 w 3024845"/>
                <a:gd name="connsiteY127" fmla="*/ 426109 h 927414"/>
                <a:gd name="connsiteX128" fmla="*/ 808650 w 3024845"/>
                <a:gd name="connsiteY128" fmla="*/ 426109 h 927414"/>
                <a:gd name="connsiteX129" fmla="*/ 814730 w 3024845"/>
                <a:gd name="connsiteY129" fmla="*/ 432595 h 927414"/>
                <a:gd name="connsiteX130" fmla="*/ 814730 w 3024845"/>
                <a:gd name="connsiteY130" fmla="*/ 454213 h 927414"/>
                <a:gd name="connsiteX131" fmla="*/ 817010 w 3024845"/>
                <a:gd name="connsiteY131" fmla="*/ 454213 h 927414"/>
                <a:gd name="connsiteX132" fmla="*/ 832970 w 3024845"/>
                <a:gd name="connsiteY132" fmla="*/ 454213 h 927414"/>
                <a:gd name="connsiteX133" fmla="*/ 832970 w 3024845"/>
                <a:gd name="connsiteY133" fmla="*/ 455293 h 927414"/>
                <a:gd name="connsiteX134" fmla="*/ 832970 w 3024845"/>
                <a:gd name="connsiteY134" fmla="*/ 462860 h 927414"/>
                <a:gd name="connsiteX135" fmla="*/ 834237 w 3024845"/>
                <a:gd name="connsiteY135" fmla="*/ 462860 h 927414"/>
                <a:gd name="connsiteX136" fmla="*/ 843104 w 3024845"/>
                <a:gd name="connsiteY136" fmla="*/ 462860 h 927414"/>
                <a:gd name="connsiteX137" fmla="*/ 843104 w 3024845"/>
                <a:gd name="connsiteY137" fmla="*/ 465021 h 927414"/>
                <a:gd name="connsiteX138" fmla="*/ 843104 w 3024845"/>
                <a:gd name="connsiteY138" fmla="*/ 480154 h 927414"/>
                <a:gd name="connsiteX139" fmla="*/ 847157 w 3024845"/>
                <a:gd name="connsiteY139" fmla="*/ 478262 h 927414"/>
                <a:gd name="connsiteX140" fmla="*/ 847157 w 3024845"/>
                <a:gd name="connsiteY140" fmla="*/ 465021 h 927414"/>
                <a:gd name="connsiteX141" fmla="*/ 848170 w 3024845"/>
                <a:gd name="connsiteY141" fmla="*/ 465021 h 927414"/>
                <a:gd name="connsiteX142" fmla="*/ 855264 w 3024845"/>
                <a:gd name="connsiteY142" fmla="*/ 465021 h 927414"/>
                <a:gd name="connsiteX143" fmla="*/ 855264 w 3024845"/>
                <a:gd name="connsiteY143" fmla="*/ 466643 h 927414"/>
                <a:gd name="connsiteX144" fmla="*/ 855264 w 3024845"/>
                <a:gd name="connsiteY144" fmla="*/ 477992 h 927414"/>
                <a:gd name="connsiteX145" fmla="*/ 856024 w 3024845"/>
                <a:gd name="connsiteY145" fmla="*/ 477992 h 927414"/>
                <a:gd name="connsiteX146" fmla="*/ 861344 w 3024845"/>
                <a:gd name="connsiteY146" fmla="*/ 477992 h 927414"/>
                <a:gd name="connsiteX147" fmla="*/ 909984 w 3024845"/>
                <a:gd name="connsiteY147" fmla="*/ 473669 h 927414"/>
                <a:gd name="connsiteX148" fmla="*/ 909984 w 3024845"/>
                <a:gd name="connsiteY148" fmla="*/ 475020 h 927414"/>
                <a:gd name="connsiteX149" fmla="*/ 909984 w 3024845"/>
                <a:gd name="connsiteY149" fmla="*/ 484477 h 927414"/>
                <a:gd name="connsiteX150" fmla="*/ 910744 w 3024845"/>
                <a:gd name="connsiteY150" fmla="*/ 484477 h 927414"/>
                <a:gd name="connsiteX151" fmla="*/ 916065 w 3024845"/>
                <a:gd name="connsiteY151" fmla="*/ 484477 h 927414"/>
                <a:gd name="connsiteX152" fmla="*/ 916065 w 3024845"/>
                <a:gd name="connsiteY152" fmla="*/ 486639 h 927414"/>
                <a:gd name="connsiteX153" fmla="*/ 916065 w 3024845"/>
                <a:gd name="connsiteY153" fmla="*/ 501772 h 927414"/>
                <a:gd name="connsiteX154" fmla="*/ 918091 w 3024845"/>
                <a:gd name="connsiteY154" fmla="*/ 500421 h 927414"/>
                <a:gd name="connsiteX155" fmla="*/ 932278 w 3024845"/>
                <a:gd name="connsiteY155" fmla="*/ 490963 h 927414"/>
                <a:gd name="connsiteX156" fmla="*/ 938358 w 3024845"/>
                <a:gd name="connsiteY156" fmla="*/ 449889 h 927414"/>
                <a:gd name="connsiteX157" fmla="*/ 939118 w 3024845"/>
                <a:gd name="connsiteY157" fmla="*/ 449619 h 927414"/>
                <a:gd name="connsiteX158" fmla="*/ 944438 w 3024845"/>
                <a:gd name="connsiteY158" fmla="*/ 447727 h 927414"/>
                <a:gd name="connsiteX159" fmla="*/ 946465 w 3024845"/>
                <a:gd name="connsiteY159" fmla="*/ 378550 h 927414"/>
                <a:gd name="connsiteX160" fmla="*/ 948492 w 3024845"/>
                <a:gd name="connsiteY160" fmla="*/ 447727 h 927414"/>
                <a:gd name="connsiteX161" fmla="*/ 949252 w 3024845"/>
                <a:gd name="connsiteY161" fmla="*/ 447997 h 927414"/>
                <a:gd name="connsiteX162" fmla="*/ 954572 w 3024845"/>
                <a:gd name="connsiteY162" fmla="*/ 449889 h 927414"/>
                <a:gd name="connsiteX163" fmla="*/ 954572 w 3024845"/>
                <a:gd name="connsiteY163" fmla="*/ 363418 h 927414"/>
                <a:gd name="connsiteX164" fmla="*/ 958625 w 3024845"/>
                <a:gd name="connsiteY164" fmla="*/ 330991 h 927414"/>
                <a:gd name="connsiteX165" fmla="*/ 997132 w 3024845"/>
                <a:gd name="connsiteY165" fmla="*/ 330991 h 927414"/>
                <a:gd name="connsiteX166" fmla="*/ 997132 w 3024845"/>
                <a:gd name="connsiteY166" fmla="*/ 363418 h 927414"/>
                <a:gd name="connsiteX167" fmla="*/ 997892 w 3024845"/>
                <a:gd name="connsiteY167" fmla="*/ 363418 h 927414"/>
                <a:gd name="connsiteX168" fmla="*/ 1003212 w 3024845"/>
                <a:gd name="connsiteY168" fmla="*/ 363418 h 927414"/>
                <a:gd name="connsiteX169" fmla="*/ 1003212 w 3024845"/>
                <a:gd name="connsiteY169" fmla="*/ 281270 h 927414"/>
                <a:gd name="connsiteX170" fmla="*/ 1004986 w 3024845"/>
                <a:gd name="connsiteY170" fmla="*/ 281270 h 927414"/>
                <a:gd name="connsiteX171" fmla="*/ 1017399 w 3024845"/>
                <a:gd name="connsiteY171" fmla="*/ 281270 h 927414"/>
                <a:gd name="connsiteX172" fmla="*/ 1017399 w 3024845"/>
                <a:gd name="connsiteY172" fmla="*/ 279379 h 927414"/>
                <a:gd name="connsiteX173" fmla="*/ 1017399 w 3024845"/>
                <a:gd name="connsiteY173" fmla="*/ 266138 h 927414"/>
                <a:gd name="connsiteX174" fmla="*/ 1039693 w 3024845"/>
                <a:gd name="connsiteY174" fmla="*/ 266138 h 927414"/>
                <a:gd name="connsiteX175" fmla="*/ 1039693 w 3024845"/>
                <a:gd name="connsiteY175" fmla="*/ 265057 h 927414"/>
                <a:gd name="connsiteX176" fmla="*/ 1039693 w 3024845"/>
                <a:gd name="connsiteY176" fmla="*/ 257491 h 927414"/>
                <a:gd name="connsiteX177" fmla="*/ 1041466 w 3024845"/>
                <a:gd name="connsiteY177" fmla="*/ 257491 h 927414"/>
                <a:gd name="connsiteX178" fmla="*/ 1053880 w 3024845"/>
                <a:gd name="connsiteY178" fmla="*/ 257491 h 927414"/>
                <a:gd name="connsiteX179" fmla="*/ 1053880 w 3024845"/>
                <a:gd name="connsiteY179" fmla="*/ 258572 h 927414"/>
                <a:gd name="connsiteX180" fmla="*/ 1053880 w 3024845"/>
                <a:gd name="connsiteY180" fmla="*/ 266138 h 927414"/>
                <a:gd name="connsiteX181" fmla="*/ 1054640 w 3024845"/>
                <a:gd name="connsiteY181" fmla="*/ 266138 h 927414"/>
                <a:gd name="connsiteX182" fmla="*/ 1059960 w 3024845"/>
                <a:gd name="connsiteY182" fmla="*/ 266138 h 927414"/>
                <a:gd name="connsiteX183" fmla="*/ 1070093 w 3024845"/>
                <a:gd name="connsiteY183" fmla="*/ 261814 h 927414"/>
                <a:gd name="connsiteX184" fmla="*/ 1074146 w 3024845"/>
                <a:gd name="connsiteY184" fmla="*/ 265057 h 927414"/>
                <a:gd name="connsiteX185" fmla="*/ 1074146 w 3024845"/>
                <a:gd name="connsiteY185" fmla="*/ 257491 h 927414"/>
                <a:gd name="connsiteX186" fmla="*/ 1076426 w 3024845"/>
                <a:gd name="connsiteY186" fmla="*/ 257491 h 927414"/>
                <a:gd name="connsiteX187" fmla="*/ 1092387 w 3024845"/>
                <a:gd name="connsiteY187" fmla="*/ 257491 h 927414"/>
                <a:gd name="connsiteX188" fmla="*/ 1092387 w 3024845"/>
                <a:gd name="connsiteY188" fmla="*/ 258572 h 927414"/>
                <a:gd name="connsiteX189" fmla="*/ 1092387 w 3024845"/>
                <a:gd name="connsiteY189" fmla="*/ 266138 h 927414"/>
                <a:gd name="connsiteX190" fmla="*/ 1122787 w 3024845"/>
                <a:gd name="connsiteY190" fmla="*/ 266138 h 927414"/>
                <a:gd name="connsiteX191" fmla="*/ 1122787 w 3024845"/>
                <a:gd name="connsiteY191" fmla="*/ 267759 h 927414"/>
                <a:gd name="connsiteX192" fmla="*/ 1122787 w 3024845"/>
                <a:gd name="connsiteY192" fmla="*/ 279109 h 927414"/>
                <a:gd name="connsiteX193" fmla="*/ 1149134 w 3024845"/>
                <a:gd name="connsiteY193" fmla="*/ 279109 h 927414"/>
                <a:gd name="connsiteX194" fmla="*/ 1149134 w 3024845"/>
                <a:gd name="connsiteY194" fmla="*/ 309373 h 927414"/>
                <a:gd name="connsiteX195" fmla="*/ 1149894 w 3024845"/>
                <a:gd name="connsiteY195" fmla="*/ 309373 h 927414"/>
                <a:gd name="connsiteX196" fmla="*/ 1155214 w 3024845"/>
                <a:gd name="connsiteY196" fmla="*/ 309373 h 927414"/>
                <a:gd name="connsiteX197" fmla="*/ 1155214 w 3024845"/>
                <a:gd name="connsiteY197" fmla="*/ 310454 h 927414"/>
                <a:gd name="connsiteX198" fmla="*/ 1155214 w 3024845"/>
                <a:gd name="connsiteY198" fmla="*/ 318021 h 927414"/>
                <a:gd name="connsiteX199" fmla="*/ 1159268 w 3024845"/>
                <a:gd name="connsiteY199" fmla="*/ 348285 h 927414"/>
                <a:gd name="connsiteX200" fmla="*/ 1160028 w 3024845"/>
                <a:gd name="connsiteY200" fmla="*/ 348285 h 927414"/>
                <a:gd name="connsiteX201" fmla="*/ 1165348 w 3024845"/>
                <a:gd name="connsiteY201" fmla="*/ 348285 h 927414"/>
                <a:gd name="connsiteX202" fmla="*/ 1165348 w 3024845"/>
                <a:gd name="connsiteY202" fmla="*/ 349096 h 927414"/>
                <a:gd name="connsiteX203" fmla="*/ 1165348 w 3024845"/>
                <a:gd name="connsiteY203" fmla="*/ 354771 h 927414"/>
                <a:gd name="connsiteX204" fmla="*/ 1166361 w 3024845"/>
                <a:gd name="connsiteY204" fmla="*/ 354771 h 927414"/>
                <a:gd name="connsiteX205" fmla="*/ 1173454 w 3024845"/>
                <a:gd name="connsiteY205" fmla="*/ 354771 h 927414"/>
                <a:gd name="connsiteX206" fmla="*/ 1173454 w 3024845"/>
                <a:gd name="connsiteY206" fmla="*/ 385036 h 927414"/>
                <a:gd name="connsiteX207" fmla="*/ 1175481 w 3024845"/>
                <a:gd name="connsiteY207" fmla="*/ 385036 h 927414"/>
                <a:gd name="connsiteX208" fmla="*/ 1189668 w 3024845"/>
                <a:gd name="connsiteY208" fmla="*/ 385036 h 927414"/>
                <a:gd name="connsiteX209" fmla="*/ 1189668 w 3024845"/>
                <a:gd name="connsiteY209" fmla="*/ 408815 h 927414"/>
                <a:gd name="connsiteX210" fmla="*/ 1191695 w 3024845"/>
                <a:gd name="connsiteY210" fmla="*/ 410436 h 927414"/>
                <a:gd name="connsiteX211" fmla="*/ 1191695 w 3024845"/>
                <a:gd name="connsiteY211" fmla="*/ 421786 h 927414"/>
                <a:gd name="connsiteX212" fmla="*/ 1192455 w 3024845"/>
                <a:gd name="connsiteY212" fmla="*/ 421786 h 927414"/>
                <a:gd name="connsiteX213" fmla="*/ 1197775 w 3024845"/>
                <a:gd name="connsiteY213" fmla="*/ 421786 h 927414"/>
                <a:gd name="connsiteX214" fmla="*/ 1197775 w 3024845"/>
                <a:gd name="connsiteY214" fmla="*/ 445565 h 927414"/>
                <a:gd name="connsiteX215" fmla="*/ 1199041 w 3024845"/>
                <a:gd name="connsiteY215" fmla="*/ 445565 h 927414"/>
                <a:gd name="connsiteX216" fmla="*/ 1207908 w 3024845"/>
                <a:gd name="connsiteY216" fmla="*/ 445565 h 927414"/>
                <a:gd name="connsiteX217" fmla="*/ 1209935 w 3024845"/>
                <a:gd name="connsiteY217" fmla="*/ 449619 h 927414"/>
                <a:gd name="connsiteX218" fmla="*/ 1209935 w 3024845"/>
                <a:gd name="connsiteY218" fmla="*/ 462860 h 927414"/>
                <a:gd name="connsiteX219" fmla="*/ 1211455 w 3024845"/>
                <a:gd name="connsiteY219" fmla="*/ 460968 h 927414"/>
                <a:gd name="connsiteX220" fmla="*/ 1222095 w 3024845"/>
                <a:gd name="connsiteY220" fmla="*/ 447727 h 927414"/>
                <a:gd name="connsiteX221" fmla="*/ 1250469 w 3024845"/>
                <a:gd name="connsiteY221" fmla="*/ 447727 h 927414"/>
                <a:gd name="connsiteX222" fmla="*/ 1250469 w 3024845"/>
                <a:gd name="connsiteY222" fmla="*/ 534198 h 927414"/>
                <a:gd name="connsiteX223" fmla="*/ 1251229 w 3024845"/>
                <a:gd name="connsiteY223" fmla="*/ 534198 h 927414"/>
                <a:gd name="connsiteX224" fmla="*/ 1256549 w 3024845"/>
                <a:gd name="connsiteY224" fmla="*/ 534198 h 927414"/>
                <a:gd name="connsiteX225" fmla="*/ 1257309 w 3024845"/>
                <a:gd name="connsiteY225" fmla="*/ 532847 h 927414"/>
                <a:gd name="connsiteX226" fmla="*/ 1262629 w 3024845"/>
                <a:gd name="connsiteY226" fmla="*/ 523389 h 927414"/>
                <a:gd name="connsiteX227" fmla="*/ 1262629 w 3024845"/>
                <a:gd name="connsiteY227" fmla="*/ 525281 h 927414"/>
                <a:gd name="connsiteX228" fmla="*/ 1262629 w 3024845"/>
                <a:gd name="connsiteY228" fmla="*/ 538522 h 927414"/>
                <a:gd name="connsiteX229" fmla="*/ 1266682 w 3024845"/>
                <a:gd name="connsiteY229" fmla="*/ 493125 h 927414"/>
                <a:gd name="connsiteX230" fmla="*/ 1267442 w 3024845"/>
                <a:gd name="connsiteY230" fmla="*/ 493125 h 927414"/>
                <a:gd name="connsiteX231" fmla="*/ 1272762 w 3024845"/>
                <a:gd name="connsiteY231" fmla="*/ 493125 h 927414"/>
                <a:gd name="connsiteX232" fmla="*/ 1272762 w 3024845"/>
                <a:gd name="connsiteY232" fmla="*/ 428271 h 927414"/>
                <a:gd name="connsiteX233" fmla="*/ 1273776 w 3024845"/>
                <a:gd name="connsiteY233" fmla="*/ 428271 h 927414"/>
                <a:gd name="connsiteX234" fmla="*/ 1280869 w 3024845"/>
                <a:gd name="connsiteY234" fmla="*/ 428271 h 927414"/>
                <a:gd name="connsiteX235" fmla="*/ 1293029 w 3024845"/>
                <a:gd name="connsiteY235" fmla="*/ 385036 h 927414"/>
                <a:gd name="connsiteX236" fmla="*/ 1294296 w 3024845"/>
                <a:gd name="connsiteY236" fmla="*/ 385036 h 927414"/>
                <a:gd name="connsiteX237" fmla="*/ 1303163 w 3024845"/>
                <a:gd name="connsiteY237" fmla="*/ 385036 h 927414"/>
                <a:gd name="connsiteX238" fmla="*/ 1313296 w 3024845"/>
                <a:gd name="connsiteY238" fmla="*/ 428271 h 927414"/>
                <a:gd name="connsiteX239" fmla="*/ 1314309 w 3024845"/>
                <a:gd name="connsiteY239" fmla="*/ 428271 h 927414"/>
                <a:gd name="connsiteX240" fmla="*/ 1321403 w 3024845"/>
                <a:gd name="connsiteY240" fmla="*/ 428271 h 927414"/>
                <a:gd name="connsiteX241" fmla="*/ 1321403 w 3024845"/>
                <a:gd name="connsiteY241" fmla="*/ 467183 h 927414"/>
                <a:gd name="connsiteX242" fmla="*/ 1323176 w 3024845"/>
                <a:gd name="connsiteY242" fmla="*/ 467183 h 927414"/>
                <a:gd name="connsiteX243" fmla="*/ 1335590 w 3024845"/>
                <a:gd name="connsiteY243" fmla="*/ 467183 h 927414"/>
                <a:gd name="connsiteX244" fmla="*/ 1335590 w 3024845"/>
                <a:gd name="connsiteY244" fmla="*/ 469345 h 927414"/>
                <a:gd name="connsiteX245" fmla="*/ 1335590 w 3024845"/>
                <a:gd name="connsiteY245" fmla="*/ 484477 h 927414"/>
                <a:gd name="connsiteX246" fmla="*/ 1339643 w 3024845"/>
                <a:gd name="connsiteY246" fmla="*/ 482316 h 927414"/>
                <a:gd name="connsiteX247" fmla="*/ 1339643 w 3024845"/>
                <a:gd name="connsiteY247" fmla="*/ 467183 h 927414"/>
                <a:gd name="connsiteX248" fmla="*/ 1341163 w 3024845"/>
                <a:gd name="connsiteY248" fmla="*/ 467183 h 927414"/>
                <a:gd name="connsiteX249" fmla="*/ 1351803 w 3024845"/>
                <a:gd name="connsiteY249" fmla="*/ 467183 h 927414"/>
                <a:gd name="connsiteX250" fmla="*/ 1351803 w 3024845"/>
                <a:gd name="connsiteY250" fmla="*/ 468804 h 927414"/>
                <a:gd name="connsiteX251" fmla="*/ 1351803 w 3024845"/>
                <a:gd name="connsiteY251" fmla="*/ 480154 h 927414"/>
                <a:gd name="connsiteX252" fmla="*/ 1382204 w 3024845"/>
                <a:gd name="connsiteY252" fmla="*/ 480154 h 927414"/>
                <a:gd name="connsiteX253" fmla="*/ 1382204 w 3024845"/>
                <a:gd name="connsiteY253" fmla="*/ 443404 h 927414"/>
                <a:gd name="connsiteX254" fmla="*/ 1383470 w 3024845"/>
                <a:gd name="connsiteY254" fmla="*/ 443404 h 927414"/>
                <a:gd name="connsiteX255" fmla="*/ 1392337 w 3024845"/>
                <a:gd name="connsiteY255" fmla="*/ 443404 h 927414"/>
                <a:gd name="connsiteX256" fmla="*/ 1392337 w 3024845"/>
                <a:gd name="connsiteY256" fmla="*/ 465021 h 927414"/>
                <a:gd name="connsiteX257" fmla="*/ 1394364 w 3024845"/>
                <a:gd name="connsiteY257" fmla="*/ 432595 h 927414"/>
                <a:gd name="connsiteX258" fmla="*/ 1416657 w 3024845"/>
                <a:gd name="connsiteY258" fmla="*/ 432595 h 927414"/>
                <a:gd name="connsiteX259" fmla="*/ 1416657 w 3024845"/>
                <a:gd name="connsiteY259" fmla="*/ 430973 h 927414"/>
                <a:gd name="connsiteX260" fmla="*/ 1416657 w 3024845"/>
                <a:gd name="connsiteY260" fmla="*/ 419624 h 927414"/>
                <a:gd name="connsiteX261" fmla="*/ 1417417 w 3024845"/>
                <a:gd name="connsiteY261" fmla="*/ 419624 h 927414"/>
                <a:gd name="connsiteX262" fmla="*/ 1422737 w 3024845"/>
                <a:gd name="connsiteY262" fmla="*/ 419624 h 927414"/>
                <a:gd name="connsiteX263" fmla="*/ 1422737 w 3024845"/>
                <a:gd name="connsiteY263" fmla="*/ 417733 h 927414"/>
                <a:gd name="connsiteX264" fmla="*/ 1422737 w 3024845"/>
                <a:gd name="connsiteY264" fmla="*/ 404492 h 927414"/>
                <a:gd name="connsiteX265" fmla="*/ 1426791 w 3024845"/>
                <a:gd name="connsiteY265" fmla="*/ 410977 h 927414"/>
                <a:gd name="connsiteX266" fmla="*/ 1429071 w 3024845"/>
                <a:gd name="connsiteY266" fmla="*/ 410977 h 927414"/>
                <a:gd name="connsiteX267" fmla="*/ 1445031 w 3024845"/>
                <a:gd name="connsiteY267" fmla="*/ 410977 h 927414"/>
                <a:gd name="connsiteX268" fmla="*/ 1445031 w 3024845"/>
                <a:gd name="connsiteY268" fmla="*/ 410166 h 927414"/>
                <a:gd name="connsiteX269" fmla="*/ 1445031 w 3024845"/>
                <a:gd name="connsiteY269" fmla="*/ 404492 h 927414"/>
                <a:gd name="connsiteX270" fmla="*/ 1445791 w 3024845"/>
                <a:gd name="connsiteY270" fmla="*/ 404492 h 927414"/>
                <a:gd name="connsiteX271" fmla="*/ 1451111 w 3024845"/>
                <a:gd name="connsiteY271" fmla="*/ 404492 h 927414"/>
                <a:gd name="connsiteX272" fmla="*/ 1451111 w 3024845"/>
                <a:gd name="connsiteY272" fmla="*/ 405843 h 927414"/>
                <a:gd name="connsiteX273" fmla="*/ 1451111 w 3024845"/>
                <a:gd name="connsiteY273" fmla="*/ 415301 h 927414"/>
                <a:gd name="connsiteX274" fmla="*/ 1489618 w 3024845"/>
                <a:gd name="connsiteY274" fmla="*/ 415301 h 927414"/>
                <a:gd name="connsiteX275" fmla="*/ 1489618 w 3024845"/>
                <a:gd name="connsiteY275" fmla="*/ 553654 h 927414"/>
                <a:gd name="connsiteX276" fmla="*/ 1491138 w 3024845"/>
                <a:gd name="connsiteY276" fmla="*/ 553654 h 927414"/>
                <a:gd name="connsiteX277" fmla="*/ 1501778 w 3024845"/>
                <a:gd name="connsiteY277" fmla="*/ 553654 h 927414"/>
                <a:gd name="connsiteX278" fmla="*/ 1501778 w 3024845"/>
                <a:gd name="connsiteY278" fmla="*/ 540684 h 927414"/>
                <a:gd name="connsiteX279" fmla="*/ 1505832 w 3024845"/>
                <a:gd name="connsiteY279" fmla="*/ 540684 h 927414"/>
                <a:gd name="connsiteX280" fmla="*/ 1505832 w 3024845"/>
                <a:gd name="connsiteY280" fmla="*/ 553654 h 927414"/>
                <a:gd name="connsiteX281" fmla="*/ 1536232 w 3024845"/>
                <a:gd name="connsiteY281" fmla="*/ 553654 h 927414"/>
                <a:gd name="connsiteX282" fmla="*/ 1536232 w 3024845"/>
                <a:gd name="connsiteY282" fmla="*/ 523389 h 927414"/>
                <a:gd name="connsiteX283" fmla="*/ 1548392 w 3024845"/>
                <a:gd name="connsiteY283" fmla="*/ 523389 h 927414"/>
                <a:gd name="connsiteX284" fmla="*/ 1560552 w 3024845"/>
                <a:gd name="connsiteY284" fmla="*/ 521228 h 927414"/>
                <a:gd name="connsiteX285" fmla="*/ 1564606 w 3024845"/>
                <a:gd name="connsiteY285" fmla="*/ 523389 h 927414"/>
                <a:gd name="connsiteX286" fmla="*/ 1574739 w 3024845"/>
                <a:gd name="connsiteY286" fmla="*/ 523389 h 927414"/>
                <a:gd name="connsiteX287" fmla="*/ 1574739 w 3024845"/>
                <a:gd name="connsiteY287" fmla="*/ 553654 h 927414"/>
                <a:gd name="connsiteX288" fmla="*/ 1582846 w 3024845"/>
                <a:gd name="connsiteY288" fmla="*/ 553654 h 927414"/>
                <a:gd name="connsiteX289" fmla="*/ 1582846 w 3024845"/>
                <a:gd name="connsiteY289" fmla="*/ 570949 h 927414"/>
                <a:gd name="connsiteX290" fmla="*/ 1592182 w 3024845"/>
                <a:gd name="connsiteY290" fmla="*/ 571854 h 927414"/>
                <a:gd name="connsiteX291" fmla="*/ 1605140 w 3024845"/>
                <a:gd name="connsiteY291" fmla="*/ 571854 h 927414"/>
                <a:gd name="connsiteX292" fmla="*/ 1605140 w 3024845"/>
                <a:gd name="connsiteY292" fmla="*/ 555816 h 927414"/>
                <a:gd name="connsiteX293" fmla="*/ 1673096 w 3024845"/>
                <a:gd name="connsiteY293" fmla="*/ 555816 h 927414"/>
                <a:gd name="connsiteX294" fmla="*/ 1673096 w 3024845"/>
                <a:gd name="connsiteY294" fmla="*/ 470563 h 927414"/>
                <a:gd name="connsiteX295" fmla="*/ 1745104 w 3024845"/>
                <a:gd name="connsiteY295" fmla="*/ 470563 h 927414"/>
                <a:gd name="connsiteX296" fmla="*/ 1745104 w 3024845"/>
                <a:gd name="connsiteY296" fmla="*/ 549331 h 927414"/>
                <a:gd name="connsiteX297" fmla="*/ 1747008 w 3024845"/>
                <a:gd name="connsiteY297" fmla="*/ 549331 h 927414"/>
                <a:gd name="connsiteX298" fmla="*/ 1748250 w 3024845"/>
                <a:gd name="connsiteY298" fmla="*/ 571854 h 927414"/>
                <a:gd name="connsiteX299" fmla="*/ 1757926 w 3024845"/>
                <a:gd name="connsiteY299" fmla="*/ 571854 h 927414"/>
                <a:gd name="connsiteX300" fmla="*/ 1759168 w 3024845"/>
                <a:gd name="connsiteY300" fmla="*/ 549331 h 927414"/>
                <a:gd name="connsiteX301" fmla="*/ 1765248 w 3024845"/>
                <a:gd name="connsiteY301" fmla="*/ 549331 h 927414"/>
                <a:gd name="connsiteX302" fmla="*/ 1766490 w 3024845"/>
                <a:gd name="connsiteY302" fmla="*/ 571854 h 927414"/>
                <a:gd name="connsiteX303" fmla="*/ 1817112 w 3024845"/>
                <a:gd name="connsiteY303" fmla="*/ 571854 h 927414"/>
                <a:gd name="connsiteX304" fmla="*/ 1817112 w 3024845"/>
                <a:gd name="connsiteY304" fmla="*/ 408826 h 927414"/>
                <a:gd name="connsiteX305" fmla="*/ 2014439 w 3024845"/>
                <a:gd name="connsiteY305" fmla="*/ 408826 h 927414"/>
                <a:gd name="connsiteX306" fmla="*/ 2014439 w 3024845"/>
                <a:gd name="connsiteY306" fmla="*/ 571854 h 927414"/>
                <a:gd name="connsiteX307" fmla="*/ 2033136 w 3024845"/>
                <a:gd name="connsiteY307" fmla="*/ 571854 h 927414"/>
                <a:gd name="connsiteX308" fmla="*/ 2033136 w 3024845"/>
                <a:gd name="connsiteY308" fmla="*/ 489161 h 927414"/>
                <a:gd name="connsiteX309" fmla="*/ 2128256 w 3024845"/>
                <a:gd name="connsiteY309" fmla="*/ 489161 h 927414"/>
                <a:gd name="connsiteX310" fmla="*/ 2146266 w 3024845"/>
                <a:gd name="connsiteY310" fmla="*/ 239 h 927414"/>
                <a:gd name="connsiteX311" fmla="*/ 2180720 w 3024845"/>
                <a:gd name="connsiteY311" fmla="*/ 423948 h 927414"/>
                <a:gd name="connsiteX312" fmla="*/ 2245574 w 3024845"/>
                <a:gd name="connsiteY312" fmla="*/ 423948 h 927414"/>
                <a:gd name="connsiteX313" fmla="*/ 2245574 w 3024845"/>
                <a:gd name="connsiteY313" fmla="*/ 499610 h 927414"/>
                <a:gd name="connsiteX314" fmla="*/ 2253681 w 3024845"/>
                <a:gd name="connsiteY314" fmla="*/ 499610 h 927414"/>
                <a:gd name="connsiteX315" fmla="*/ 2255708 w 3024845"/>
                <a:gd name="connsiteY315" fmla="*/ 493125 h 927414"/>
                <a:gd name="connsiteX316" fmla="*/ 2261788 w 3024845"/>
                <a:gd name="connsiteY316" fmla="*/ 493125 h 927414"/>
                <a:gd name="connsiteX317" fmla="*/ 2263815 w 3024845"/>
                <a:gd name="connsiteY317" fmla="*/ 501772 h 927414"/>
                <a:gd name="connsiteX318" fmla="*/ 2275975 w 3024845"/>
                <a:gd name="connsiteY318" fmla="*/ 501772 h 927414"/>
                <a:gd name="connsiteX319" fmla="*/ 2275975 w 3024845"/>
                <a:gd name="connsiteY319" fmla="*/ 495286 h 927414"/>
                <a:gd name="connsiteX320" fmla="*/ 2298268 w 3024845"/>
                <a:gd name="connsiteY320" fmla="*/ 495286 h 927414"/>
                <a:gd name="connsiteX321" fmla="*/ 2298268 w 3024845"/>
                <a:gd name="connsiteY321" fmla="*/ 501772 h 927414"/>
                <a:gd name="connsiteX322" fmla="*/ 2318535 w 3024845"/>
                <a:gd name="connsiteY322" fmla="*/ 501772 h 927414"/>
                <a:gd name="connsiteX323" fmla="*/ 2318535 w 3024845"/>
                <a:gd name="connsiteY323" fmla="*/ 547169 h 927414"/>
                <a:gd name="connsiteX324" fmla="*/ 2332722 w 3024845"/>
                <a:gd name="connsiteY324" fmla="*/ 547169 h 927414"/>
                <a:gd name="connsiteX325" fmla="*/ 2332722 w 3024845"/>
                <a:gd name="connsiteY325" fmla="*/ 534198 h 927414"/>
                <a:gd name="connsiteX326" fmla="*/ 2348936 w 3024845"/>
                <a:gd name="connsiteY326" fmla="*/ 534198 h 927414"/>
                <a:gd name="connsiteX327" fmla="*/ 2348936 w 3024845"/>
                <a:gd name="connsiteY327" fmla="*/ 354771 h 927414"/>
                <a:gd name="connsiteX328" fmla="*/ 2355016 w 3024845"/>
                <a:gd name="connsiteY328" fmla="*/ 348285 h 927414"/>
                <a:gd name="connsiteX329" fmla="*/ 2427977 w 3024845"/>
                <a:gd name="connsiteY329" fmla="*/ 348285 h 927414"/>
                <a:gd name="connsiteX330" fmla="*/ 2427977 w 3024845"/>
                <a:gd name="connsiteY330" fmla="*/ 356933 h 927414"/>
                <a:gd name="connsiteX331" fmla="*/ 2438110 w 3024845"/>
                <a:gd name="connsiteY331" fmla="*/ 356933 h 927414"/>
                <a:gd name="connsiteX332" fmla="*/ 2438110 w 3024845"/>
                <a:gd name="connsiteY332" fmla="*/ 471507 h 927414"/>
                <a:gd name="connsiteX333" fmla="*/ 2460404 w 3024845"/>
                <a:gd name="connsiteY333" fmla="*/ 471507 h 927414"/>
                <a:gd name="connsiteX334" fmla="*/ 2460404 w 3024845"/>
                <a:gd name="connsiteY334" fmla="*/ 404492 h 927414"/>
                <a:gd name="connsiteX335" fmla="*/ 2486751 w 3024845"/>
                <a:gd name="connsiteY335" fmla="*/ 404492 h 927414"/>
                <a:gd name="connsiteX336" fmla="*/ 2490804 w 3024845"/>
                <a:gd name="connsiteY336" fmla="*/ 400168 h 927414"/>
                <a:gd name="connsiteX337" fmla="*/ 2498911 w 3024845"/>
                <a:gd name="connsiteY337" fmla="*/ 400168 h 927414"/>
                <a:gd name="connsiteX338" fmla="*/ 2502964 w 3024845"/>
                <a:gd name="connsiteY338" fmla="*/ 404492 h 927414"/>
                <a:gd name="connsiteX339" fmla="*/ 2525258 w 3024845"/>
                <a:gd name="connsiteY339" fmla="*/ 404492 h 927414"/>
                <a:gd name="connsiteX340" fmla="*/ 2525258 w 3024845"/>
                <a:gd name="connsiteY340" fmla="*/ 287756 h 927414"/>
                <a:gd name="connsiteX341" fmla="*/ 2582005 w 3024845"/>
                <a:gd name="connsiteY341" fmla="*/ 276947 h 927414"/>
                <a:gd name="connsiteX342" fmla="*/ 2582005 w 3024845"/>
                <a:gd name="connsiteY342" fmla="*/ 278028 h 927414"/>
                <a:gd name="connsiteX343" fmla="*/ 2582005 w 3024845"/>
                <a:gd name="connsiteY343" fmla="*/ 285594 h 927414"/>
                <a:gd name="connsiteX344" fmla="*/ 2608352 w 3024845"/>
                <a:gd name="connsiteY344" fmla="*/ 285594 h 927414"/>
                <a:gd name="connsiteX345" fmla="*/ 2608352 w 3024845"/>
                <a:gd name="connsiteY345" fmla="*/ 540684 h 927414"/>
                <a:gd name="connsiteX346" fmla="*/ 2630646 w 3024845"/>
                <a:gd name="connsiteY346" fmla="*/ 540684 h 927414"/>
                <a:gd name="connsiteX347" fmla="*/ 2630646 w 3024845"/>
                <a:gd name="connsiteY347" fmla="*/ 536360 h 927414"/>
                <a:gd name="connsiteX348" fmla="*/ 2642806 w 3024845"/>
                <a:gd name="connsiteY348" fmla="*/ 536360 h 927414"/>
                <a:gd name="connsiteX349" fmla="*/ 2642806 w 3024845"/>
                <a:gd name="connsiteY349" fmla="*/ 540684 h 927414"/>
                <a:gd name="connsiteX350" fmla="*/ 2667126 w 3024845"/>
                <a:gd name="connsiteY350" fmla="*/ 540684 h 927414"/>
                <a:gd name="connsiteX351" fmla="*/ 2667126 w 3024845"/>
                <a:gd name="connsiteY351" fmla="*/ 527713 h 927414"/>
                <a:gd name="connsiteX352" fmla="*/ 2695500 w 3024845"/>
                <a:gd name="connsiteY352" fmla="*/ 527713 h 927414"/>
                <a:gd name="connsiteX353" fmla="*/ 2707660 w 3024845"/>
                <a:gd name="connsiteY353" fmla="*/ 523389 h 927414"/>
                <a:gd name="connsiteX354" fmla="*/ 2727927 w 3024845"/>
                <a:gd name="connsiteY354" fmla="*/ 527713 h 927414"/>
                <a:gd name="connsiteX355" fmla="*/ 2727927 w 3024845"/>
                <a:gd name="connsiteY355" fmla="*/ 510419 h 927414"/>
                <a:gd name="connsiteX356" fmla="*/ 2736034 w 3024845"/>
                <a:gd name="connsiteY356" fmla="*/ 510419 h 927414"/>
                <a:gd name="connsiteX357" fmla="*/ 2736034 w 3024845"/>
                <a:gd name="connsiteY357" fmla="*/ 497448 h 927414"/>
                <a:gd name="connsiteX358" fmla="*/ 2792781 w 3024845"/>
                <a:gd name="connsiteY358" fmla="*/ 497448 h 927414"/>
                <a:gd name="connsiteX359" fmla="*/ 2792781 w 3024845"/>
                <a:gd name="connsiteY359" fmla="*/ 467183 h 927414"/>
                <a:gd name="connsiteX360" fmla="*/ 2811021 w 3024845"/>
                <a:gd name="connsiteY360" fmla="*/ 467183 h 927414"/>
                <a:gd name="connsiteX361" fmla="*/ 2811021 w 3024845"/>
                <a:gd name="connsiteY361" fmla="*/ 460698 h 927414"/>
                <a:gd name="connsiteX362" fmla="*/ 2823181 w 3024845"/>
                <a:gd name="connsiteY362" fmla="*/ 460698 h 927414"/>
                <a:gd name="connsiteX363" fmla="*/ 2823181 w 3024845"/>
                <a:gd name="connsiteY363" fmla="*/ 467183 h 927414"/>
                <a:gd name="connsiteX364" fmla="*/ 2839395 w 3024845"/>
                <a:gd name="connsiteY364" fmla="*/ 467183 h 927414"/>
                <a:gd name="connsiteX365" fmla="*/ 2839395 w 3024845"/>
                <a:gd name="connsiteY365" fmla="*/ 516904 h 927414"/>
                <a:gd name="connsiteX366" fmla="*/ 2871822 w 3024845"/>
                <a:gd name="connsiteY366" fmla="*/ 516904 h 927414"/>
                <a:gd name="connsiteX367" fmla="*/ 2871822 w 3024845"/>
                <a:gd name="connsiteY367" fmla="*/ 490963 h 927414"/>
                <a:gd name="connsiteX368" fmla="*/ 2910329 w 3024845"/>
                <a:gd name="connsiteY368" fmla="*/ 490963 h 927414"/>
                <a:gd name="connsiteX369" fmla="*/ 2910329 w 3024845"/>
                <a:gd name="connsiteY369" fmla="*/ 460698 h 927414"/>
                <a:gd name="connsiteX370" fmla="*/ 2958970 w 3024845"/>
                <a:gd name="connsiteY370" fmla="*/ 460698 h 927414"/>
                <a:gd name="connsiteX371" fmla="*/ 2958970 w 3024845"/>
                <a:gd name="connsiteY371" fmla="*/ 571854 h 927414"/>
                <a:gd name="connsiteX372" fmla="*/ 2958970 w 3024845"/>
                <a:gd name="connsiteY372" fmla="*/ 585633 h 927414"/>
                <a:gd name="connsiteX373" fmla="*/ 3024845 w 3024845"/>
                <a:gd name="connsiteY373" fmla="*/ 585633 h 927414"/>
                <a:gd name="connsiteX374" fmla="*/ 3024845 w 3024845"/>
                <a:gd name="connsiteY374" fmla="*/ 927414 h 927414"/>
                <a:gd name="connsiteX375" fmla="*/ 2054 w 3024845"/>
                <a:gd name="connsiteY375" fmla="*/ 925081 h 927414"/>
                <a:gd name="connsiteX376" fmla="*/ 0 w 3024845"/>
                <a:gd name="connsiteY376" fmla="*/ 490963 h 927414"/>
                <a:gd name="connsiteX377" fmla="*/ 20267 w 3024845"/>
                <a:gd name="connsiteY377" fmla="*/ 490963 h 927414"/>
                <a:gd name="connsiteX378" fmla="*/ 20774 w 3024845"/>
                <a:gd name="connsiteY378" fmla="*/ 489882 h 927414"/>
                <a:gd name="connsiteX379" fmla="*/ 24320 w 3024845"/>
                <a:gd name="connsiteY379" fmla="*/ 482316 h 927414"/>
                <a:gd name="connsiteX380" fmla="*/ 26094 w 3024845"/>
                <a:gd name="connsiteY380" fmla="*/ 482586 h 927414"/>
                <a:gd name="connsiteX381" fmla="*/ 38507 w 3024845"/>
                <a:gd name="connsiteY381" fmla="*/ 484477 h 927414"/>
                <a:gd name="connsiteX382" fmla="*/ 39014 w 3024845"/>
                <a:gd name="connsiteY382" fmla="*/ 485829 h 927414"/>
                <a:gd name="connsiteX383" fmla="*/ 42560 w 3024845"/>
                <a:gd name="connsiteY383" fmla="*/ 495286 h 927414"/>
                <a:gd name="connsiteX384" fmla="*/ 68907 w 3024845"/>
                <a:gd name="connsiteY384" fmla="*/ 497448 h 927414"/>
                <a:gd name="connsiteX385" fmla="*/ 68907 w 3024845"/>
                <a:gd name="connsiteY385" fmla="*/ 374227 h 927414"/>
                <a:gd name="connsiteX386" fmla="*/ 70934 w 3024845"/>
                <a:gd name="connsiteY386" fmla="*/ 374227 h 927414"/>
                <a:gd name="connsiteX387" fmla="*/ 85121 w 3024845"/>
                <a:gd name="connsiteY387" fmla="*/ 374227 h 927414"/>
                <a:gd name="connsiteX388" fmla="*/ 85121 w 3024845"/>
                <a:gd name="connsiteY388" fmla="*/ 238035 h 927414"/>
                <a:gd name="connsiteX389" fmla="*/ 86894 w 3024845"/>
                <a:gd name="connsiteY389" fmla="*/ 238035 h 927414"/>
                <a:gd name="connsiteX390" fmla="*/ 99308 w 3024845"/>
                <a:gd name="connsiteY390" fmla="*/ 238035 h 927414"/>
                <a:gd name="connsiteX391" fmla="*/ 99308 w 3024845"/>
                <a:gd name="connsiteY391" fmla="*/ 123461 h 927414"/>
                <a:gd name="connsiteX392" fmla="*/ 103361 w 3024845"/>
                <a:gd name="connsiteY392" fmla="*/ 95357 h 927414"/>
                <a:gd name="connsiteX393" fmla="*/ 105388 w 3024845"/>
                <a:gd name="connsiteY393" fmla="*/ 95357 h 927414"/>
                <a:gd name="connsiteX394" fmla="*/ 119575 w 3024845"/>
                <a:gd name="connsiteY394" fmla="*/ 95357 h 927414"/>
                <a:gd name="connsiteX0" fmla="*/ 119575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393" fmla="*/ 119575 w 3024845"/>
                <a:gd name="connsiteY393" fmla="*/ 2161 h 834218"/>
                <a:gd name="connsiteX0" fmla="*/ 105388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20909 w 3024845"/>
                <a:gd name="connsiteY5" fmla="*/ 30265 h 834218"/>
                <a:gd name="connsiteX6" fmla="*/ 220909 w 3024845"/>
                <a:gd name="connsiteY6" fmla="*/ 144839 h 834218"/>
                <a:gd name="connsiteX7" fmla="*/ 223189 w 3024845"/>
                <a:gd name="connsiteY7" fmla="*/ 144839 h 834218"/>
                <a:gd name="connsiteX8" fmla="*/ 239150 w 3024845"/>
                <a:gd name="connsiteY8" fmla="*/ 144839 h 834218"/>
                <a:gd name="connsiteX9" fmla="*/ 239150 w 3024845"/>
                <a:gd name="connsiteY9" fmla="*/ 285354 h 834218"/>
                <a:gd name="connsiteX10" fmla="*/ 240670 w 3024845"/>
                <a:gd name="connsiteY10" fmla="*/ 285084 h 834218"/>
                <a:gd name="connsiteX11" fmla="*/ 251310 w 3024845"/>
                <a:gd name="connsiteY11" fmla="*/ 283193 h 834218"/>
                <a:gd name="connsiteX12" fmla="*/ 249283 w 3024845"/>
                <a:gd name="connsiteY12" fmla="*/ 371825 h 834218"/>
                <a:gd name="connsiteX13" fmla="*/ 250803 w 3024845"/>
                <a:gd name="connsiteY13" fmla="*/ 372096 h 834218"/>
                <a:gd name="connsiteX14" fmla="*/ 261443 w 3024845"/>
                <a:gd name="connsiteY14" fmla="*/ 373987 h 834218"/>
                <a:gd name="connsiteX15" fmla="*/ 261696 w 3024845"/>
                <a:gd name="connsiteY15" fmla="*/ 374798 h 834218"/>
                <a:gd name="connsiteX16" fmla="*/ 263470 w 3024845"/>
                <a:gd name="connsiteY16" fmla="*/ 380473 h 834218"/>
                <a:gd name="connsiteX17" fmla="*/ 264230 w 3024845"/>
                <a:gd name="connsiteY17" fmla="*/ 378041 h 834218"/>
                <a:gd name="connsiteX18" fmla="*/ 269550 w 3024845"/>
                <a:gd name="connsiteY18" fmla="*/ 361017 h 834218"/>
                <a:gd name="connsiteX19" fmla="*/ 271323 w 3024845"/>
                <a:gd name="connsiteY19" fmla="*/ 361017 h 834218"/>
                <a:gd name="connsiteX20" fmla="*/ 283737 w 3024845"/>
                <a:gd name="connsiteY20" fmla="*/ 361017 h 834218"/>
                <a:gd name="connsiteX21" fmla="*/ 283737 w 3024845"/>
                <a:gd name="connsiteY21" fmla="*/ 393443 h 834218"/>
                <a:gd name="connsiteX22" fmla="*/ 284750 w 3024845"/>
                <a:gd name="connsiteY22" fmla="*/ 393984 h 834218"/>
                <a:gd name="connsiteX23" fmla="*/ 291844 w 3024845"/>
                <a:gd name="connsiteY23" fmla="*/ 397767 h 834218"/>
                <a:gd name="connsiteX24" fmla="*/ 291844 w 3024845"/>
                <a:gd name="connsiteY24" fmla="*/ 399118 h 834218"/>
                <a:gd name="connsiteX25" fmla="*/ 291844 w 3024845"/>
                <a:gd name="connsiteY25" fmla="*/ 408576 h 834218"/>
                <a:gd name="connsiteX26" fmla="*/ 336431 w 3024845"/>
                <a:gd name="connsiteY26" fmla="*/ 408576 h 834218"/>
                <a:gd name="connsiteX27" fmla="*/ 336431 w 3024845"/>
                <a:gd name="connsiteY27" fmla="*/ 409657 h 834218"/>
                <a:gd name="connsiteX28" fmla="*/ 336431 w 3024845"/>
                <a:gd name="connsiteY28" fmla="*/ 417223 h 834218"/>
                <a:gd name="connsiteX29" fmla="*/ 338457 w 3024845"/>
                <a:gd name="connsiteY29" fmla="*/ 417223 h 834218"/>
                <a:gd name="connsiteX30" fmla="*/ 352644 w 3024845"/>
                <a:gd name="connsiteY30" fmla="*/ 417223 h 834218"/>
                <a:gd name="connsiteX31" fmla="*/ 352644 w 3024845"/>
                <a:gd name="connsiteY31" fmla="*/ 386958 h 834218"/>
                <a:gd name="connsiteX32" fmla="*/ 397231 w 3024845"/>
                <a:gd name="connsiteY32" fmla="*/ 386958 h 834218"/>
                <a:gd name="connsiteX33" fmla="*/ 397231 w 3024845"/>
                <a:gd name="connsiteY33" fmla="*/ 385607 h 834218"/>
                <a:gd name="connsiteX34" fmla="*/ 397231 w 3024845"/>
                <a:gd name="connsiteY34" fmla="*/ 376149 h 834218"/>
                <a:gd name="connsiteX35" fmla="*/ 398245 w 3024845"/>
                <a:gd name="connsiteY35" fmla="*/ 376149 h 834218"/>
                <a:gd name="connsiteX36" fmla="*/ 405338 w 3024845"/>
                <a:gd name="connsiteY36" fmla="*/ 376149 h 834218"/>
                <a:gd name="connsiteX37" fmla="*/ 405338 w 3024845"/>
                <a:gd name="connsiteY37" fmla="*/ 374258 h 834218"/>
                <a:gd name="connsiteX38" fmla="*/ 405338 w 3024845"/>
                <a:gd name="connsiteY38" fmla="*/ 361017 h 834218"/>
                <a:gd name="connsiteX39" fmla="*/ 406098 w 3024845"/>
                <a:gd name="connsiteY39" fmla="*/ 361017 h 834218"/>
                <a:gd name="connsiteX40" fmla="*/ 411418 w 3024845"/>
                <a:gd name="connsiteY40" fmla="*/ 361017 h 834218"/>
                <a:gd name="connsiteX41" fmla="*/ 411418 w 3024845"/>
                <a:gd name="connsiteY41" fmla="*/ 359936 h 834218"/>
                <a:gd name="connsiteX42" fmla="*/ 411418 w 3024845"/>
                <a:gd name="connsiteY42" fmla="*/ 352369 h 834218"/>
                <a:gd name="connsiteX43" fmla="*/ 413445 w 3024845"/>
                <a:gd name="connsiteY43" fmla="*/ 352369 h 834218"/>
                <a:gd name="connsiteX44" fmla="*/ 427632 w 3024845"/>
                <a:gd name="connsiteY44" fmla="*/ 352369 h 834218"/>
                <a:gd name="connsiteX45" fmla="*/ 427632 w 3024845"/>
                <a:gd name="connsiteY45" fmla="*/ 353450 h 834218"/>
                <a:gd name="connsiteX46" fmla="*/ 427632 w 3024845"/>
                <a:gd name="connsiteY46" fmla="*/ 361017 h 834218"/>
                <a:gd name="connsiteX47" fmla="*/ 449925 w 3024845"/>
                <a:gd name="connsiteY47" fmla="*/ 361017 h 834218"/>
                <a:gd name="connsiteX48" fmla="*/ 449925 w 3024845"/>
                <a:gd name="connsiteY48" fmla="*/ 359125 h 834218"/>
                <a:gd name="connsiteX49" fmla="*/ 449925 w 3024845"/>
                <a:gd name="connsiteY49" fmla="*/ 345884 h 834218"/>
                <a:gd name="connsiteX50" fmla="*/ 451699 w 3024845"/>
                <a:gd name="connsiteY50" fmla="*/ 345884 h 834218"/>
                <a:gd name="connsiteX51" fmla="*/ 464112 w 3024845"/>
                <a:gd name="connsiteY51" fmla="*/ 345884 h 834218"/>
                <a:gd name="connsiteX52" fmla="*/ 464112 w 3024845"/>
                <a:gd name="connsiteY52" fmla="*/ 369664 h 834218"/>
                <a:gd name="connsiteX53" fmla="*/ 465126 w 3024845"/>
                <a:gd name="connsiteY53" fmla="*/ 369664 h 834218"/>
                <a:gd name="connsiteX54" fmla="*/ 472219 w 3024845"/>
                <a:gd name="connsiteY54" fmla="*/ 369664 h 834218"/>
                <a:gd name="connsiteX55" fmla="*/ 472219 w 3024845"/>
                <a:gd name="connsiteY55" fmla="*/ 368583 h 834218"/>
                <a:gd name="connsiteX56" fmla="*/ 472219 w 3024845"/>
                <a:gd name="connsiteY56" fmla="*/ 361017 h 834218"/>
                <a:gd name="connsiteX57" fmla="*/ 473992 w 3024845"/>
                <a:gd name="connsiteY57" fmla="*/ 361017 h 834218"/>
                <a:gd name="connsiteX58" fmla="*/ 486406 w 3024845"/>
                <a:gd name="connsiteY58" fmla="*/ 361017 h 834218"/>
                <a:gd name="connsiteX59" fmla="*/ 486406 w 3024845"/>
                <a:gd name="connsiteY59" fmla="*/ 386958 h 834218"/>
                <a:gd name="connsiteX60" fmla="*/ 488433 w 3024845"/>
                <a:gd name="connsiteY60" fmla="*/ 386958 h 834218"/>
                <a:gd name="connsiteX61" fmla="*/ 502619 w 3024845"/>
                <a:gd name="connsiteY61" fmla="*/ 386958 h 834218"/>
                <a:gd name="connsiteX62" fmla="*/ 502619 w 3024845"/>
                <a:gd name="connsiteY62" fmla="*/ 388579 h 834218"/>
                <a:gd name="connsiteX63" fmla="*/ 502619 w 3024845"/>
                <a:gd name="connsiteY63" fmla="*/ 399929 h 834218"/>
                <a:gd name="connsiteX64" fmla="*/ 503379 w 3024845"/>
                <a:gd name="connsiteY64" fmla="*/ 399929 h 834218"/>
                <a:gd name="connsiteX65" fmla="*/ 508700 w 3024845"/>
                <a:gd name="connsiteY65" fmla="*/ 399929 h 834218"/>
                <a:gd name="connsiteX66" fmla="*/ 508700 w 3024845"/>
                <a:gd name="connsiteY66" fmla="*/ 399118 h 834218"/>
                <a:gd name="connsiteX67" fmla="*/ 508700 w 3024845"/>
                <a:gd name="connsiteY67" fmla="*/ 393443 h 834218"/>
                <a:gd name="connsiteX68" fmla="*/ 539100 w 3024845"/>
                <a:gd name="connsiteY68" fmla="*/ 393443 h 834218"/>
                <a:gd name="connsiteX69" fmla="*/ 539100 w 3024845"/>
                <a:gd name="connsiteY69" fmla="*/ 417223 h 834218"/>
                <a:gd name="connsiteX70" fmla="*/ 540113 w 3024845"/>
                <a:gd name="connsiteY70" fmla="*/ 417223 h 834218"/>
                <a:gd name="connsiteX71" fmla="*/ 547207 w 3024845"/>
                <a:gd name="connsiteY71" fmla="*/ 417223 h 834218"/>
                <a:gd name="connsiteX72" fmla="*/ 547207 w 3024845"/>
                <a:gd name="connsiteY72" fmla="*/ 418304 h 834218"/>
                <a:gd name="connsiteX73" fmla="*/ 547207 w 3024845"/>
                <a:gd name="connsiteY73" fmla="*/ 425870 h 834218"/>
                <a:gd name="connsiteX74" fmla="*/ 547967 w 3024845"/>
                <a:gd name="connsiteY74" fmla="*/ 425870 h 834218"/>
                <a:gd name="connsiteX75" fmla="*/ 553287 w 3024845"/>
                <a:gd name="connsiteY75" fmla="*/ 425870 h 834218"/>
                <a:gd name="connsiteX76" fmla="*/ 553287 w 3024845"/>
                <a:gd name="connsiteY76" fmla="*/ 423708 h 834218"/>
                <a:gd name="connsiteX77" fmla="*/ 553287 w 3024845"/>
                <a:gd name="connsiteY77" fmla="*/ 408576 h 834218"/>
                <a:gd name="connsiteX78" fmla="*/ 554300 w 3024845"/>
                <a:gd name="connsiteY78" fmla="*/ 408576 h 834218"/>
                <a:gd name="connsiteX79" fmla="*/ 561394 w 3024845"/>
                <a:gd name="connsiteY79" fmla="*/ 408576 h 834218"/>
                <a:gd name="connsiteX80" fmla="*/ 561394 w 3024845"/>
                <a:gd name="connsiteY80" fmla="*/ 409657 h 834218"/>
                <a:gd name="connsiteX81" fmla="*/ 561394 w 3024845"/>
                <a:gd name="connsiteY81" fmla="*/ 417223 h 834218"/>
                <a:gd name="connsiteX82" fmla="*/ 566714 w 3024845"/>
                <a:gd name="connsiteY82" fmla="*/ 415230 h 834218"/>
                <a:gd name="connsiteX83" fmla="*/ 567474 w 3024845"/>
                <a:gd name="connsiteY83" fmla="*/ 414250 h 834218"/>
                <a:gd name="connsiteX84" fmla="*/ 567474 w 3024845"/>
                <a:gd name="connsiteY84" fmla="*/ 408576 h 834218"/>
                <a:gd name="connsiteX85" fmla="*/ 605981 w 3024845"/>
                <a:gd name="connsiteY85" fmla="*/ 408576 h 834218"/>
                <a:gd name="connsiteX86" fmla="*/ 605981 w 3024845"/>
                <a:gd name="connsiteY86" fmla="*/ 432355 h 834218"/>
                <a:gd name="connsiteX87" fmla="*/ 608007 w 3024845"/>
                <a:gd name="connsiteY87" fmla="*/ 432355 h 834218"/>
                <a:gd name="connsiteX88" fmla="*/ 622194 w 3024845"/>
                <a:gd name="connsiteY88" fmla="*/ 432355 h 834218"/>
                <a:gd name="connsiteX89" fmla="*/ 622194 w 3024845"/>
                <a:gd name="connsiteY89" fmla="*/ 433436 h 834218"/>
                <a:gd name="connsiteX90" fmla="*/ 622194 w 3024845"/>
                <a:gd name="connsiteY90" fmla="*/ 441002 h 834218"/>
                <a:gd name="connsiteX91" fmla="*/ 623968 w 3024845"/>
                <a:gd name="connsiteY91" fmla="*/ 441002 h 834218"/>
                <a:gd name="connsiteX92" fmla="*/ 636381 w 3024845"/>
                <a:gd name="connsiteY92" fmla="*/ 441002 h 834218"/>
                <a:gd name="connsiteX93" fmla="*/ 636381 w 3024845"/>
                <a:gd name="connsiteY93" fmla="*/ 417223 h 834218"/>
                <a:gd name="connsiteX94" fmla="*/ 637394 w 3024845"/>
                <a:gd name="connsiteY94" fmla="*/ 417223 h 834218"/>
                <a:gd name="connsiteX95" fmla="*/ 644488 w 3024845"/>
                <a:gd name="connsiteY95" fmla="*/ 417223 h 834218"/>
                <a:gd name="connsiteX96" fmla="*/ 644488 w 3024845"/>
                <a:gd name="connsiteY96" fmla="*/ 384796 h 834218"/>
                <a:gd name="connsiteX97" fmla="*/ 645501 w 3024845"/>
                <a:gd name="connsiteY97" fmla="*/ 384796 h 834218"/>
                <a:gd name="connsiteX98" fmla="*/ 652595 w 3024845"/>
                <a:gd name="connsiteY98" fmla="*/ 384796 h 834218"/>
                <a:gd name="connsiteX99" fmla="*/ 652595 w 3024845"/>
                <a:gd name="connsiteY99" fmla="*/ 382905 h 834218"/>
                <a:gd name="connsiteX100" fmla="*/ 652595 w 3024845"/>
                <a:gd name="connsiteY100" fmla="*/ 369664 h 834218"/>
                <a:gd name="connsiteX101" fmla="*/ 651328 w 3024845"/>
                <a:gd name="connsiteY101" fmla="*/ 368042 h 834218"/>
                <a:gd name="connsiteX102" fmla="*/ 656648 w 3024845"/>
                <a:gd name="connsiteY102" fmla="*/ 356693 h 834218"/>
                <a:gd name="connsiteX103" fmla="*/ 664755 w 3024845"/>
                <a:gd name="connsiteY103" fmla="*/ 384796 h 834218"/>
                <a:gd name="connsiteX104" fmla="*/ 665515 w 3024845"/>
                <a:gd name="connsiteY104" fmla="*/ 384796 h 834218"/>
                <a:gd name="connsiteX105" fmla="*/ 670835 w 3024845"/>
                <a:gd name="connsiteY105" fmla="*/ 384796 h 834218"/>
                <a:gd name="connsiteX106" fmla="*/ 670835 w 3024845"/>
                <a:gd name="connsiteY106" fmla="*/ 278869 h 834218"/>
                <a:gd name="connsiteX107" fmla="*/ 672355 w 3024845"/>
                <a:gd name="connsiteY107" fmla="*/ 278869 h 834218"/>
                <a:gd name="connsiteX108" fmla="*/ 682995 w 3024845"/>
                <a:gd name="connsiteY108" fmla="*/ 278869 h 834218"/>
                <a:gd name="connsiteX109" fmla="*/ 682995 w 3024845"/>
                <a:gd name="connsiteY109" fmla="*/ 231310 h 834218"/>
                <a:gd name="connsiteX110" fmla="*/ 709342 w 3024845"/>
                <a:gd name="connsiteY110" fmla="*/ 231310 h 834218"/>
                <a:gd name="connsiteX111" fmla="*/ 709342 w 3024845"/>
                <a:gd name="connsiteY111" fmla="*/ 209692 h 834218"/>
                <a:gd name="connsiteX112" fmla="*/ 743796 w 3024845"/>
                <a:gd name="connsiteY112" fmla="*/ 209692 h 834218"/>
                <a:gd name="connsiteX113" fmla="*/ 743796 w 3024845"/>
                <a:gd name="connsiteY113" fmla="*/ 212124 h 834218"/>
                <a:gd name="connsiteX114" fmla="*/ 743796 w 3024845"/>
                <a:gd name="connsiteY114" fmla="*/ 229148 h 834218"/>
                <a:gd name="connsiteX115" fmla="*/ 746076 w 3024845"/>
                <a:gd name="connsiteY115" fmla="*/ 229148 h 834218"/>
                <a:gd name="connsiteX116" fmla="*/ 762036 w 3024845"/>
                <a:gd name="connsiteY116" fmla="*/ 229148 h 834218"/>
                <a:gd name="connsiteX117" fmla="*/ 762036 w 3024845"/>
                <a:gd name="connsiteY117" fmla="*/ 276707 h 834218"/>
                <a:gd name="connsiteX118" fmla="*/ 763049 w 3024845"/>
                <a:gd name="connsiteY118" fmla="*/ 276707 h 834218"/>
                <a:gd name="connsiteX119" fmla="*/ 770143 w 3024845"/>
                <a:gd name="connsiteY119" fmla="*/ 276707 h 834218"/>
                <a:gd name="connsiteX120" fmla="*/ 784330 w 3024845"/>
                <a:gd name="connsiteY120" fmla="*/ 281031 h 834218"/>
                <a:gd name="connsiteX121" fmla="*/ 784330 w 3024845"/>
                <a:gd name="connsiteY121" fmla="*/ 319943 h 834218"/>
                <a:gd name="connsiteX122" fmla="*/ 785343 w 3024845"/>
                <a:gd name="connsiteY122" fmla="*/ 319943 h 834218"/>
                <a:gd name="connsiteX123" fmla="*/ 792436 w 3024845"/>
                <a:gd name="connsiteY123" fmla="*/ 319943 h 834218"/>
                <a:gd name="connsiteX124" fmla="*/ 792436 w 3024845"/>
                <a:gd name="connsiteY124" fmla="*/ 321564 h 834218"/>
                <a:gd name="connsiteX125" fmla="*/ 792436 w 3024845"/>
                <a:gd name="connsiteY125" fmla="*/ 332913 h 834218"/>
                <a:gd name="connsiteX126" fmla="*/ 794463 w 3024845"/>
                <a:gd name="connsiteY126" fmla="*/ 332913 h 834218"/>
                <a:gd name="connsiteX127" fmla="*/ 808650 w 3024845"/>
                <a:gd name="connsiteY127" fmla="*/ 332913 h 834218"/>
                <a:gd name="connsiteX128" fmla="*/ 814730 w 3024845"/>
                <a:gd name="connsiteY128" fmla="*/ 339399 h 834218"/>
                <a:gd name="connsiteX129" fmla="*/ 814730 w 3024845"/>
                <a:gd name="connsiteY129" fmla="*/ 361017 h 834218"/>
                <a:gd name="connsiteX130" fmla="*/ 817010 w 3024845"/>
                <a:gd name="connsiteY130" fmla="*/ 361017 h 834218"/>
                <a:gd name="connsiteX131" fmla="*/ 832970 w 3024845"/>
                <a:gd name="connsiteY131" fmla="*/ 361017 h 834218"/>
                <a:gd name="connsiteX132" fmla="*/ 832970 w 3024845"/>
                <a:gd name="connsiteY132" fmla="*/ 362097 h 834218"/>
                <a:gd name="connsiteX133" fmla="*/ 832970 w 3024845"/>
                <a:gd name="connsiteY133" fmla="*/ 369664 h 834218"/>
                <a:gd name="connsiteX134" fmla="*/ 834237 w 3024845"/>
                <a:gd name="connsiteY134" fmla="*/ 369664 h 834218"/>
                <a:gd name="connsiteX135" fmla="*/ 843104 w 3024845"/>
                <a:gd name="connsiteY135" fmla="*/ 369664 h 834218"/>
                <a:gd name="connsiteX136" fmla="*/ 843104 w 3024845"/>
                <a:gd name="connsiteY136" fmla="*/ 371825 h 834218"/>
                <a:gd name="connsiteX137" fmla="*/ 843104 w 3024845"/>
                <a:gd name="connsiteY137" fmla="*/ 386958 h 834218"/>
                <a:gd name="connsiteX138" fmla="*/ 847157 w 3024845"/>
                <a:gd name="connsiteY138" fmla="*/ 385066 h 834218"/>
                <a:gd name="connsiteX139" fmla="*/ 847157 w 3024845"/>
                <a:gd name="connsiteY139" fmla="*/ 371825 h 834218"/>
                <a:gd name="connsiteX140" fmla="*/ 848170 w 3024845"/>
                <a:gd name="connsiteY140" fmla="*/ 371825 h 834218"/>
                <a:gd name="connsiteX141" fmla="*/ 855264 w 3024845"/>
                <a:gd name="connsiteY141" fmla="*/ 371825 h 834218"/>
                <a:gd name="connsiteX142" fmla="*/ 855264 w 3024845"/>
                <a:gd name="connsiteY142" fmla="*/ 373447 h 834218"/>
                <a:gd name="connsiteX143" fmla="*/ 855264 w 3024845"/>
                <a:gd name="connsiteY143" fmla="*/ 384796 h 834218"/>
                <a:gd name="connsiteX144" fmla="*/ 856024 w 3024845"/>
                <a:gd name="connsiteY144" fmla="*/ 384796 h 834218"/>
                <a:gd name="connsiteX145" fmla="*/ 861344 w 3024845"/>
                <a:gd name="connsiteY145" fmla="*/ 384796 h 834218"/>
                <a:gd name="connsiteX146" fmla="*/ 909984 w 3024845"/>
                <a:gd name="connsiteY146" fmla="*/ 380473 h 834218"/>
                <a:gd name="connsiteX147" fmla="*/ 909984 w 3024845"/>
                <a:gd name="connsiteY147" fmla="*/ 381824 h 834218"/>
                <a:gd name="connsiteX148" fmla="*/ 909984 w 3024845"/>
                <a:gd name="connsiteY148" fmla="*/ 391281 h 834218"/>
                <a:gd name="connsiteX149" fmla="*/ 910744 w 3024845"/>
                <a:gd name="connsiteY149" fmla="*/ 391281 h 834218"/>
                <a:gd name="connsiteX150" fmla="*/ 916065 w 3024845"/>
                <a:gd name="connsiteY150" fmla="*/ 391281 h 834218"/>
                <a:gd name="connsiteX151" fmla="*/ 916065 w 3024845"/>
                <a:gd name="connsiteY151" fmla="*/ 393443 h 834218"/>
                <a:gd name="connsiteX152" fmla="*/ 916065 w 3024845"/>
                <a:gd name="connsiteY152" fmla="*/ 408576 h 834218"/>
                <a:gd name="connsiteX153" fmla="*/ 918091 w 3024845"/>
                <a:gd name="connsiteY153" fmla="*/ 407225 h 834218"/>
                <a:gd name="connsiteX154" fmla="*/ 932278 w 3024845"/>
                <a:gd name="connsiteY154" fmla="*/ 397767 h 834218"/>
                <a:gd name="connsiteX155" fmla="*/ 938358 w 3024845"/>
                <a:gd name="connsiteY155" fmla="*/ 356693 h 834218"/>
                <a:gd name="connsiteX156" fmla="*/ 939118 w 3024845"/>
                <a:gd name="connsiteY156" fmla="*/ 356423 h 834218"/>
                <a:gd name="connsiteX157" fmla="*/ 944438 w 3024845"/>
                <a:gd name="connsiteY157" fmla="*/ 354531 h 834218"/>
                <a:gd name="connsiteX158" fmla="*/ 946465 w 3024845"/>
                <a:gd name="connsiteY158" fmla="*/ 285354 h 834218"/>
                <a:gd name="connsiteX159" fmla="*/ 948492 w 3024845"/>
                <a:gd name="connsiteY159" fmla="*/ 354531 h 834218"/>
                <a:gd name="connsiteX160" fmla="*/ 949252 w 3024845"/>
                <a:gd name="connsiteY160" fmla="*/ 354801 h 834218"/>
                <a:gd name="connsiteX161" fmla="*/ 954572 w 3024845"/>
                <a:gd name="connsiteY161" fmla="*/ 356693 h 834218"/>
                <a:gd name="connsiteX162" fmla="*/ 954572 w 3024845"/>
                <a:gd name="connsiteY162" fmla="*/ 270222 h 834218"/>
                <a:gd name="connsiteX163" fmla="*/ 958625 w 3024845"/>
                <a:gd name="connsiteY163" fmla="*/ 237795 h 834218"/>
                <a:gd name="connsiteX164" fmla="*/ 997132 w 3024845"/>
                <a:gd name="connsiteY164" fmla="*/ 237795 h 834218"/>
                <a:gd name="connsiteX165" fmla="*/ 997132 w 3024845"/>
                <a:gd name="connsiteY165" fmla="*/ 270222 h 834218"/>
                <a:gd name="connsiteX166" fmla="*/ 997892 w 3024845"/>
                <a:gd name="connsiteY166" fmla="*/ 270222 h 834218"/>
                <a:gd name="connsiteX167" fmla="*/ 1003212 w 3024845"/>
                <a:gd name="connsiteY167" fmla="*/ 270222 h 834218"/>
                <a:gd name="connsiteX168" fmla="*/ 1003212 w 3024845"/>
                <a:gd name="connsiteY168" fmla="*/ 188074 h 834218"/>
                <a:gd name="connsiteX169" fmla="*/ 1004986 w 3024845"/>
                <a:gd name="connsiteY169" fmla="*/ 188074 h 834218"/>
                <a:gd name="connsiteX170" fmla="*/ 1017399 w 3024845"/>
                <a:gd name="connsiteY170" fmla="*/ 188074 h 834218"/>
                <a:gd name="connsiteX171" fmla="*/ 1017399 w 3024845"/>
                <a:gd name="connsiteY171" fmla="*/ 186183 h 834218"/>
                <a:gd name="connsiteX172" fmla="*/ 1017399 w 3024845"/>
                <a:gd name="connsiteY172" fmla="*/ 172942 h 834218"/>
                <a:gd name="connsiteX173" fmla="*/ 1039693 w 3024845"/>
                <a:gd name="connsiteY173" fmla="*/ 172942 h 834218"/>
                <a:gd name="connsiteX174" fmla="*/ 1039693 w 3024845"/>
                <a:gd name="connsiteY174" fmla="*/ 171861 h 834218"/>
                <a:gd name="connsiteX175" fmla="*/ 1039693 w 3024845"/>
                <a:gd name="connsiteY175" fmla="*/ 164295 h 834218"/>
                <a:gd name="connsiteX176" fmla="*/ 1041466 w 3024845"/>
                <a:gd name="connsiteY176" fmla="*/ 164295 h 834218"/>
                <a:gd name="connsiteX177" fmla="*/ 1053880 w 3024845"/>
                <a:gd name="connsiteY177" fmla="*/ 164295 h 834218"/>
                <a:gd name="connsiteX178" fmla="*/ 1053880 w 3024845"/>
                <a:gd name="connsiteY178" fmla="*/ 165376 h 834218"/>
                <a:gd name="connsiteX179" fmla="*/ 1053880 w 3024845"/>
                <a:gd name="connsiteY179" fmla="*/ 172942 h 834218"/>
                <a:gd name="connsiteX180" fmla="*/ 1054640 w 3024845"/>
                <a:gd name="connsiteY180" fmla="*/ 172942 h 834218"/>
                <a:gd name="connsiteX181" fmla="*/ 1059960 w 3024845"/>
                <a:gd name="connsiteY181" fmla="*/ 172942 h 834218"/>
                <a:gd name="connsiteX182" fmla="*/ 1070093 w 3024845"/>
                <a:gd name="connsiteY182" fmla="*/ 168618 h 834218"/>
                <a:gd name="connsiteX183" fmla="*/ 1074146 w 3024845"/>
                <a:gd name="connsiteY183" fmla="*/ 171861 h 834218"/>
                <a:gd name="connsiteX184" fmla="*/ 1074146 w 3024845"/>
                <a:gd name="connsiteY184" fmla="*/ 164295 h 834218"/>
                <a:gd name="connsiteX185" fmla="*/ 1076426 w 3024845"/>
                <a:gd name="connsiteY185" fmla="*/ 164295 h 834218"/>
                <a:gd name="connsiteX186" fmla="*/ 1092387 w 3024845"/>
                <a:gd name="connsiteY186" fmla="*/ 164295 h 834218"/>
                <a:gd name="connsiteX187" fmla="*/ 1092387 w 3024845"/>
                <a:gd name="connsiteY187" fmla="*/ 165376 h 834218"/>
                <a:gd name="connsiteX188" fmla="*/ 1092387 w 3024845"/>
                <a:gd name="connsiteY188" fmla="*/ 172942 h 834218"/>
                <a:gd name="connsiteX189" fmla="*/ 1122787 w 3024845"/>
                <a:gd name="connsiteY189" fmla="*/ 172942 h 834218"/>
                <a:gd name="connsiteX190" fmla="*/ 1122787 w 3024845"/>
                <a:gd name="connsiteY190" fmla="*/ 174563 h 834218"/>
                <a:gd name="connsiteX191" fmla="*/ 1122787 w 3024845"/>
                <a:gd name="connsiteY191" fmla="*/ 185913 h 834218"/>
                <a:gd name="connsiteX192" fmla="*/ 1149134 w 3024845"/>
                <a:gd name="connsiteY192" fmla="*/ 185913 h 834218"/>
                <a:gd name="connsiteX193" fmla="*/ 1149134 w 3024845"/>
                <a:gd name="connsiteY193" fmla="*/ 216177 h 834218"/>
                <a:gd name="connsiteX194" fmla="*/ 1149894 w 3024845"/>
                <a:gd name="connsiteY194" fmla="*/ 216177 h 834218"/>
                <a:gd name="connsiteX195" fmla="*/ 1155214 w 3024845"/>
                <a:gd name="connsiteY195" fmla="*/ 216177 h 834218"/>
                <a:gd name="connsiteX196" fmla="*/ 1155214 w 3024845"/>
                <a:gd name="connsiteY196" fmla="*/ 217258 h 834218"/>
                <a:gd name="connsiteX197" fmla="*/ 1155214 w 3024845"/>
                <a:gd name="connsiteY197" fmla="*/ 224825 h 834218"/>
                <a:gd name="connsiteX198" fmla="*/ 1159268 w 3024845"/>
                <a:gd name="connsiteY198" fmla="*/ 255089 h 834218"/>
                <a:gd name="connsiteX199" fmla="*/ 1160028 w 3024845"/>
                <a:gd name="connsiteY199" fmla="*/ 255089 h 834218"/>
                <a:gd name="connsiteX200" fmla="*/ 1165348 w 3024845"/>
                <a:gd name="connsiteY200" fmla="*/ 255089 h 834218"/>
                <a:gd name="connsiteX201" fmla="*/ 1165348 w 3024845"/>
                <a:gd name="connsiteY201" fmla="*/ 255900 h 834218"/>
                <a:gd name="connsiteX202" fmla="*/ 1165348 w 3024845"/>
                <a:gd name="connsiteY202" fmla="*/ 261575 h 834218"/>
                <a:gd name="connsiteX203" fmla="*/ 1166361 w 3024845"/>
                <a:gd name="connsiteY203" fmla="*/ 261575 h 834218"/>
                <a:gd name="connsiteX204" fmla="*/ 1173454 w 3024845"/>
                <a:gd name="connsiteY204" fmla="*/ 261575 h 834218"/>
                <a:gd name="connsiteX205" fmla="*/ 1173454 w 3024845"/>
                <a:gd name="connsiteY205" fmla="*/ 291840 h 834218"/>
                <a:gd name="connsiteX206" fmla="*/ 1175481 w 3024845"/>
                <a:gd name="connsiteY206" fmla="*/ 291840 h 834218"/>
                <a:gd name="connsiteX207" fmla="*/ 1189668 w 3024845"/>
                <a:gd name="connsiteY207" fmla="*/ 291840 h 834218"/>
                <a:gd name="connsiteX208" fmla="*/ 1189668 w 3024845"/>
                <a:gd name="connsiteY208" fmla="*/ 315619 h 834218"/>
                <a:gd name="connsiteX209" fmla="*/ 1191695 w 3024845"/>
                <a:gd name="connsiteY209" fmla="*/ 317240 h 834218"/>
                <a:gd name="connsiteX210" fmla="*/ 1191695 w 3024845"/>
                <a:gd name="connsiteY210" fmla="*/ 328590 h 834218"/>
                <a:gd name="connsiteX211" fmla="*/ 1192455 w 3024845"/>
                <a:gd name="connsiteY211" fmla="*/ 328590 h 834218"/>
                <a:gd name="connsiteX212" fmla="*/ 1197775 w 3024845"/>
                <a:gd name="connsiteY212" fmla="*/ 328590 h 834218"/>
                <a:gd name="connsiteX213" fmla="*/ 1197775 w 3024845"/>
                <a:gd name="connsiteY213" fmla="*/ 352369 h 834218"/>
                <a:gd name="connsiteX214" fmla="*/ 1199041 w 3024845"/>
                <a:gd name="connsiteY214" fmla="*/ 352369 h 834218"/>
                <a:gd name="connsiteX215" fmla="*/ 1207908 w 3024845"/>
                <a:gd name="connsiteY215" fmla="*/ 352369 h 834218"/>
                <a:gd name="connsiteX216" fmla="*/ 1209935 w 3024845"/>
                <a:gd name="connsiteY216" fmla="*/ 356423 h 834218"/>
                <a:gd name="connsiteX217" fmla="*/ 1209935 w 3024845"/>
                <a:gd name="connsiteY217" fmla="*/ 369664 h 834218"/>
                <a:gd name="connsiteX218" fmla="*/ 1211455 w 3024845"/>
                <a:gd name="connsiteY218" fmla="*/ 367772 h 834218"/>
                <a:gd name="connsiteX219" fmla="*/ 1222095 w 3024845"/>
                <a:gd name="connsiteY219" fmla="*/ 354531 h 834218"/>
                <a:gd name="connsiteX220" fmla="*/ 1250469 w 3024845"/>
                <a:gd name="connsiteY220" fmla="*/ 354531 h 834218"/>
                <a:gd name="connsiteX221" fmla="*/ 1250469 w 3024845"/>
                <a:gd name="connsiteY221" fmla="*/ 441002 h 834218"/>
                <a:gd name="connsiteX222" fmla="*/ 1251229 w 3024845"/>
                <a:gd name="connsiteY222" fmla="*/ 441002 h 834218"/>
                <a:gd name="connsiteX223" fmla="*/ 1256549 w 3024845"/>
                <a:gd name="connsiteY223" fmla="*/ 441002 h 834218"/>
                <a:gd name="connsiteX224" fmla="*/ 1257309 w 3024845"/>
                <a:gd name="connsiteY224" fmla="*/ 439651 h 834218"/>
                <a:gd name="connsiteX225" fmla="*/ 1262629 w 3024845"/>
                <a:gd name="connsiteY225" fmla="*/ 430193 h 834218"/>
                <a:gd name="connsiteX226" fmla="*/ 1262629 w 3024845"/>
                <a:gd name="connsiteY226" fmla="*/ 432085 h 834218"/>
                <a:gd name="connsiteX227" fmla="*/ 1262629 w 3024845"/>
                <a:gd name="connsiteY227" fmla="*/ 445326 h 834218"/>
                <a:gd name="connsiteX228" fmla="*/ 1266682 w 3024845"/>
                <a:gd name="connsiteY228" fmla="*/ 399929 h 834218"/>
                <a:gd name="connsiteX229" fmla="*/ 1267442 w 3024845"/>
                <a:gd name="connsiteY229" fmla="*/ 399929 h 834218"/>
                <a:gd name="connsiteX230" fmla="*/ 1272762 w 3024845"/>
                <a:gd name="connsiteY230" fmla="*/ 399929 h 834218"/>
                <a:gd name="connsiteX231" fmla="*/ 1272762 w 3024845"/>
                <a:gd name="connsiteY231" fmla="*/ 335075 h 834218"/>
                <a:gd name="connsiteX232" fmla="*/ 1273776 w 3024845"/>
                <a:gd name="connsiteY232" fmla="*/ 335075 h 834218"/>
                <a:gd name="connsiteX233" fmla="*/ 1280869 w 3024845"/>
                <a:gd name="connsiteY233" fmla="*/ 335075 h 834218"/>
                <a:gd name="connsiteX234" fmla="*/ 1293029 w 3024845"/>
                <a:gd name="connsiteY234" fmla="*/ 291840 h 834218"/>
                <a:gd name="connsiteX235" fmla="*/ 1294296 w 3024845"/>
                <a:gd name="connsiteY235" fmla="*/ 291840 h 834218"/>
                <a:gd name="connsiteX236" fmla="*/ 1303163 w 3024845"/>
                <a:gd name="connsiteY236" fmla="*/ 291840 h 834218"/>
                <a:gd name="connsiteX237" fmla="*/ 1313296 w 3024845"/>
                <a:gd name="connsiteY237" fmla="*/ 335075 h 834218"/>
                <a:gd name="connsiteX238" fmla="*/ 1314309 w 3024845"/>
                <a:gd name="connsiteY238" fmla="*/ 335075 h 834218"/>
                <a:gd name="connsiteX239" fmla="*/ 1321403 w 3024845"/>
                <a:gd name="connsiteY239" fmla="*/ 335075 h 834218"/>
                <a:gd name="connsiteX240" fmla="*/ 1321403 w 3024845"/>
                <a:gd name="connsiteY240" fmla="*/ 373987 h 834218"/>
                <a:gd name="connsiteX241" fmla="*/ 1323176 w 3024845"/>
                <a:gd name="connsiteY241" fmla="*/ 373987 h 834218"/>
                <a:gd name="connsiteX242" fmla="*/ 1335590 w 3024845"/>
                <a:gd name="connsiteY242" fmla="*/ 373987 h 834218"/>
                <a:gd name="connsiteX243" fmla="*/ 1335590 w 3024845"/>
                <a:gd name="connsiteY243" fmla="*/ 376149 h 834218"/>
                <a:gd name="connsiteX244" fmla="*/ 1335590 w 3024845"/>
                <a:gd name="connsiteY244" fmla="*/ 391281 h 834218"/>
                <a:gd name="connsiteX245" fmla="*/ 1339643 w 3024845"/>
                <a:gd name="connsiteY245" fmla="*/ 389120 h 834218"/>
                <a:gd name="connsiteX246" fmla="*/ 1339643 w 3024845"/>
                <a:gd name="connsiteY246" fmla="*/ 373987 h 834218"/>
                <a:gd name="connsiteX247" fmla="*/ 1341163 w 3024845"/>
                <a:gd name="connsiteY247" fmla="*/ 373987 h 834218"/>
                <a:gd name="connsiteX248" fmla="*/ 1351803 w 3024845"/>
                <a:gd name="connsiteY248" fmla="*/ 373987 h 834218"/>
                <a:gd name="connsiteX249" fmla="*/ 1351803 w 3024845"/>
                <a:gd name="connsiteY249" fmla="*/ 375608 h 834218"/>
                <a:gd name="connsiteX250" fmla="*/ 1351803 w 3024845"/>
                <a:gd name="connsiteY250" fmla="*/ 386958 h 834218"/>
                <a:gd name="connsiteX251" fmla="*/ 1382204 w 3024845"/>
                <a:gd name="connsiteY251" fmla="*/ 386958 h 834218"/>
                <a:gd name="connsiteX252" fmla="*/ 1382204 w 3024845"/>
                <a:gd name="connsiteY252" fmla="*/ 350208 h 834218"/>
                <a:gd name="connsiteX253" fmla="*/ 1383470 w 3024845"/>
                <a:gd name="connsiteY253" fmla="*/ 350208 h 834218"/>
                <a:gd name="connsiteX254" fmla="*/ 1392337 w 3024845"/>
                <a:gd name="connsiteY254" fmla="*/ 350208 h 834218"/>
                <a:gd name="connsiteX255" fmla="*/ 1392337 w 3024845"/>
                <a:gd name="connsiteY255" fmla="*/ 371825 h 834218"/>
                <a:gd name="connsiteX256" fmla="*/ 1394364 w 3024845"/>
                <a:gd name="connsiteY256" fmla="*/ 339399 h 834218"/>
                <a:gd name="connsiteX257" fmla="*/ 1416657 w 3024845"/>
                <a:gd name="connsiteY257" fmla="*/ 339399 h 834218"/>
                <a:gd name="connsiteX258" fmla="*/ 1416657 w 3024845"/>
                <a:gd name="connsiteY258" fmla="*/ 337777 h 834218"/>
                <a:gd name="connsiteX259" fmla="*/ 1416657 w 3024845"/>
                <a:gd name="connsiteY259" fmla="*/ 326428 h 834218"/>
                <a:gd name="connsiteX260" fmla="*/ 1417417 w 3024845"/>
                <a:gd name="connsiteY260" fmla="*/ 326428 h 834218"/>
                <a:gd name="connsiteX261" fmla="*/ 1422737 w 3024845"/>
                <a:gd name="connsiteY261" fmla="*/ 326428 h 834218"/>
                <a:gd name="connsiteX262" fmla="*/ 1422737 w 3024845"/>
                <a:gd name="connsiteY262" fmla="*/ 324537 h 834218"/>
                <a:gd name="connsiteX263" fmla="*/ 1422737 w 3024845"/>
                <a:gd name="connsiteY263" fmla="*/ 311296 h 834218"/>
                <a:gd name="connsiteX264" fmla="*/ 1426791 w 3024845"/>
                <a:gd name="connsiteY264" fmla="*/ 317781 h 834218"/>
                <a:gd name="connsiteX265" fmla="*/ 1429071 w 3024845"/>
                <a:gd name="connsiteY265" fmla="*/ 317781 h 834218"/>
                <a:gd name="connsiteX266" fmla="*/ 1445031 w 3024845"/>
                <a:gd name="connsiteY266" fmla="*/ 317781 h 834218"/>
                <a:gd name="connsiteX267" fmla="*/ 1445031 w 3024845"/>
                <a:gd name="connsiteY267" fmla="*/ 316970 h 834218"/>
                <a:gd name="connsiteX268" fmla="*/ 1445031 w 3024845"/>
                <a:gd name="connsiteY268" fmla="*/ 311296 h 834218"/>
                <a:gd name="connsiteX269" fmla="*/ 1445791 w 3024845"/>
                <a:gd name="connsiteY269" fmla="*/ 311296 h 834218"/>
                <a:gd name="connsiteX270" fmla="*/ 1451111 w 3024845"/>
                <a:gd name="connsiteY270" fmla="*/ 311296 h 834218"/>
                <a:gd name="connsiteX271" fmla="*/ 1451111 w 3024845"/>
                <a:gd name="connsiteY271" fmla="*/ 312647 h 834218"/>
                <a:gd name="connsiteX272" fmla="*/ 1451111 w 3024845"/>
                <a:gd name="connsiteY272" fmla="*/ 322105 h 834218"/>
                <a:gd name="connsiteX273" fmla="*/ 1489618 w 3024845"/>
                <a:gd name="connsiteY273" fmla="*/ 322105 h 834218"/>
                <a:gd name="connsiteX274" fmla="*/ 1489618 w 3024845"/>
                <a:gd name="connsiteY274" fmla="*/ 460458 h 834218"/>
                <a:gd name="connsiteX275" fmla="*/ 1491138 w 3024845"/>
                <a:gd name="connsiteY275" fmla="*/ 460458 h 834218"/>
                <a:gd name="connsiteX276" fmla="*/ 1501778 w 3024845"/>
                <a:gd name="connsiteY276" fmla="*/ 460458 h 834218"/>
                <a:gd name="connsiteX277" fmla="*/ 1501778 w 3024845"/>
                <a:gd name="connsiteY277" fmla="*/ 447488 h 834218"/>
                <a:gd name="connsiteX278" fmla="*/ 1505832 w 3024845"/>
                <a:gd name="connsiteY278" fmla="*/ 447488 h 834218"/>
                <a:gd name="connsiteX279" fmla="*/ 1505832 w 3024845"/>
                <a:gd name="connsiteY279" fmla="*/ 460458 h 834218"/>
                <a:gd name="connsiteX280" fmla="*/ 1536232 w 3024845"/>
                <a:gd name="connsiteY280" fmla="*/ 460458 h 834218"/>
                <a:gd name="connsiteX281" fmla="*/ 1536232 w 3024845"/>
                <a:gd name="connsiteY281" fmla="*/ 430193 h 834218"/>
                <a:gd name="connsiteX282" fmla="*/ 1548392 w 3024845"/>
                <a:gd name="connsiteY282" fmla="*/ 430193 h 834218"/>
                <a:gd name="connsiteX283" fmla="*/ 1560552 w 3024845"/>
                <a:gd name="connsiteY283" fmla="*/ 428032 h 834218"/>
                <a:gd name="connsiteX284" fmla="*/ 1564606 w 3024845"/>
                <a:gd name="connsiteY284" fmla="*/ 430193 h 834218"/>
                <a:gd name="connsiteX285" fmla="*/ 1574739 w 3024845"/>
                <a:gd name="connsiteY285" fmla="*/ 430193 h 834218"/>
                <a:gd name="connsiteX286" fmla="*/ 1574739 w 3024845"/>
                <a:gd name="connsiteY286" fmla="*/ 460458 h 834218"/>
                <a:gd name="connsiteX287" fmla="*/ 1582846 w 3024845"/>
                <a:gd name="connsiteY287" fmla="*/ 460458 h 834218"/>
                <a:gd name="connsiteX288" fmla="*/ 1582846 w 3024845"/>
                <a:gd name="connsiteY288" fmla="*/ 477753 h 834218"/>
                <a:gd name="connsiteX289" fmla="*/ 1592182 w 3024845"/>
                <a:gd name="connsiteY289" fmla="*/ 478658 h 834218"/>
                <a:gd name="connsiteX290" fmla="*/ 1605140 w 3024845"/>
                <a:gd name="connsiteY290" fmla="*/ 478658 h 834218"/>
                <a:gd name="connsiteX291" fmla="*/ 1605140 w 3024845"/>
                <a:gd name="connsiteY291" fmla="*/ 462620 h 834218"/>
                <a:gd name="connsiteX292" fmla="*/ 1673096 w 3024845"/>
                <a:gd name="connsiteY292" fmla="*/ 462620 h 834218"/>
                <a:gd name="connsiteX293" fmla="*/ 1673096 w 3024845"/>
                <a:gd name="connsiteY293" fmla="*/ 377367 h 834218"/>
                <a:gd name="connsiteX294" fmla="*/ 1745104 w 3024845"/>
                <a:gd name="connsiteY294" fmla="*/ 377367 h 834218"/>
                <a:gd name="connsiteX295" fmla="*/ 1745104 w 3024845"/>
                <a:gd name="connsiteY295" fmla="*/ 456135 h 834218"/>
                <a:gd name="connsiteX296" fmla="*/ 1747008 w 3024845"/>
                <a:gd name="connsiteY296" fmla="*/ 456135 h 834218"/>
                <a:gd name="connsiteX297" fmla="*/ 1748250 w 3024845"/>
                <a:gd name="connsiteY297" fmla="*/ 478658 h 834218"/>
                <a:gd name="connsiteX298" fmla="*/ 1757926 w 3024845"/>
                <a:gd name="connsiteY298" fmla="*/ 478658 h 834218"/>
                <a:gd name="connsiteX299" fmla="*/ 1759168 w 3024845"/>
                <a:gd name="connsiteY299" fmla="*/ 456135 h 834218"/>
                <a:gd name="connsiteX300" fmla="*/ 1765248 w 3024845"/>
                <a:gd name="connsiteY300" fmla="*/ 456135 h 834218"/>
                <a:gd name="connsiteX301" fmla="*/ 1766490 w 3024845"/>
                <a:gd name="connsiteY301" fmla="*/ 478658 h 834218"/>
                <a:gd name="connsiteX302" fmla="*/ 1817112 w 3024845"/>
                <a:gd name="connsiteY302" fmla="*/ 478658 h 834218"/>
                <a:gd name="connsiteX303" fmla="*/ 1817112 w 3024845"/>
                <a:gd name="connsiteY303" fmla="*/ 315630 h 834218"/>
                <a:gd name="connsiteX304" fmla="*/ 2014439 w 3024845"/>
                <a:gd name="connsiteY304" fmla="*/ 315630 h 834218"/>
                <a:gd name="connsiteX305" fmla="*/ 2014439 w 3024845"/>
                <a:gd name="connsiteY305" fmla="*/ 478658 h 834218"/>
                <a:gd name="connsiteX306" fmla="*/ 2033136 w 3024845"/>
                <a:gd name="connsiteY306" fmla="*/ 478658 h 834218"/>
                <a:gd name="connsiteX307" fmla="*/ 2033136 w 3024845"/>
                <a:gd name="connsiteY307" fmla="*/ 395965 h 834218"/>
                <a:gd name="connsiteX308" fmla="*/ 2128256 w 3024845"/>
                <a:gd name="connsiteY308" fmla="*/ 395965 h 834218"/>
                <a:gd name="connsiteX309" fmla="*/ 2180720 w 3024845"/>
                <a:gd name="connsiteY309" fmla="*/ 330752 h 834218"/>
                <a:gd name="connsiteX310" fmla="*/ 2245574 w 3024845"/>
                <a:gd name="connsiteY310" fmla="*/ 330752 h 834218"/>
                <a:gd name="connsiteX311" fmla="*/ 2245574 w 3024845"/>
                <a:gd name="connsiteY311" fmla="*/ 406414 h 834218"/>
                <a:gd name="connsiteX312" fmla="*/ 2253681 w 3024845"/>
                <a:gd name="connsiteY312" fmla="*/ 406414 h 834218"/>
                <a:gd name="connsiteX313" fmla="*/ 2255708 w 3024845"/>
                <a:gd name="connsiteY313" fmla="*/ 399929 h 834218"/>
                <a:gd name="connsiteX314" fmla="*/ 2261788 w 3024845"/>
                <a:gd name="connsiteY314" fmla="*/ 399929 h 834218"/>
                <a:gd name="connsiteX315" fmla="*/ 2263815 w 3024845"/>
                <a:gd name="connsiteY315" fmla="*/ 408576 h 834218"/>
                <a:gd name="connsiteX316" fmla="*/ 2275975 w 3024845"/>
                <a:gd name="connsiteY316" fmla="*/ 408576 h 834218"/>
                <a:gd name="connsiteX317" fmla="*/ 2275975 w 3024845"/>
                <a:gd name="connsiteY317" fmla="*/ 402090 h 834218"/>
                <a:gd name="connsiteX318" fmla="*/ 2298268 w 3024845"/>
                <a:gd name="connsiteY318" fmla="*/ 402090 h 834218"/>
                <a:gd name="connsiteX319" fmla="*/ 2298268 w 3024845"/>
                <a:gd name="connsiteY319" fmla="*/ 408576 h 834218"/>
                <a:gd name="connsiteX320" fmla="*/ 2318535 w 3024845"/>
                <a:gd name="connsiteY320" fmla="*/ 408576 h 834218"/>
                <a:gd name="connsiteX321" fmla="*/ 2318535 w 3024845"/>
                <a:gd name="connsiteY321" fmla="*/ 453973 h 834218"/>
                <a:gd name="connsiteX322" fmla="*/ 2332722 w 3024845"/>
                <a:gd name="connsiteY322" fmla="*/ 453973 h 834218"/>
                <a:gd name="connsiteX323" fmla="*/ 2332722 w 3024845"/>
                <a:gd name="connsiteY323" fmla="*/ 441002 h 834218"/>
                <a:gd name="connsiteX324" fmla="*/ 2348936 w 3024845"/>
                <a:gd name="connsiteY324" fmla="*/ 441002 h 834218"/>
                <a:gd name="connsiteX325" fmla="*/ 2348936 w 3024845"/>
                <a:gd name="connsiteY325" fmla="*/ 261575 h 834218"/>
                <a:gd name="connsiteX326" fmla="*/ 2355016 w 3024845"/>
                <a:gd name="connsiteY326" fmla="*/ 255089 h 834218"/>
                <a:gd name="connsiteX327" fmla="*/ 2427977 w 3024845"/>
                <a:gd name="connsiteY327" fmla="*/ 255089 h 834218"/>
                <a:gd name="connsiteX328" fmla="*/ 2427977 w 3024845"/>
                <a:gd name="connsiteY328" fmla="*/ 263737 h 834218"/>
                <a:gd name="connsiteX329" fmla="*/ 2438110 w 3024845"/>
                <a:gd name="connsiteY329" fmla="*/ 263737 h 834218"/>
                <a:gd name="connsiteX330" fmla="*/ 2438110 w 3024845"/>
                <a:gd name="connsiteY330" fmla="*/ 378311 h 834218"/>
                <a:gd name="connsiteX331" fmla="*/ 2460404 w 3024845"/>
                <a:gd name="connsiteY331" fmla="*/ 378311 h 834218"/>
                <a:gd name="connsiteX332" fmla="*/ 2460404 w 3024845"/>
                <a:gd name="connsiteY332" fmla="*/ 311296 h 834218"/>
                <a:gd name="connsiteX333" fmla="*/ 2486751 w 3024845"/>
                <a:gd name="connsiteY333" fmla="*/ 311296 h 834218"/>
                <a:gd name="connsiteX334" fmla="*/ 2490804 w 3024845"/>
                <a:gd name="connsiteY334" fmla="*/ 306972 h 834218"/>
                <a:gd name="connsiteX335" fmla="*/ 2498911 w 3024845"/>
                <a:gd name="connsiteY335" fmla="*/ 306972 h 834218"/>
                <a:gd name="connsiteX336" fmla="*/ 2502964 w 3024845"/>
                <a:gd name="connsiteY336" fmla="*/ 311296 h 834218"/>
                <a:gd name="connsiteX337" fmla="*/ 2525258 w 3024845"/>
                <a:gd name="connsiteY337" fmla="*/ 311296 h 834218"/>
                <a:gd name="connsiteX338" fmla="*/ 2525258 w 3024845"/>
                <a:gd name="connsiteY338" fmla="*/ 194560 h 834218"/>
                <a:gd name="connsiteX339" fmla="*/ 2582005 w 3024845"/>
                <a:gd name="connsiteY339" fmla="*/ 183751 h 834218"/>
                <a:gd name="connsiteX340" fmla="*/ 2582005 w 3024845"/>
                <a:gd name="connsiteY340" fmla="*/ 184832 h 834218"/>
                <a:gd name="connsiteX341" fmla="*/ 2582005 w 3024845"/>
                <a:gd name="connsiteY341" fmla="*/ 192398 h 834218"/>
                <a:gd name="connsiteX342" fmla="*/ 2608352 w 3024845"/>
                <a:gd name="connsiteY342" fmla="*/ 192398 h 834218"/>
                <a:gd name="connsiteX343" fmla="*/ 2608352 w 3024845"/>
                <a:gd name="connsiteY343" fmla="*/ 447488 h 834218"/>
                <a:gd name="connsiteX344" fmla="*/ 2630646 w 3024845"/>
                <a:gd name="connsiteY344" fmla="*/ 447488 h 834218"/>
                <a:gd name="connsiteX345" fmla="*/ 2630646 w 3024845"/>
                <a:gd name="connsiteY345" fmla="*/ 443164 h 834218"/>
                <a:gd name="connsiteX346" fmla="*/ 2642806 w 3024845"/>
                <a:gd name="connsiteY346" fmla="*/ 443164 h 834218"/>
                <a:gd name="connsiteX347" fmla="*/ 2642806 w 3024845"/>
                <a:gd name="connsiteY347" fmla="*/ 447488 h 834218"/>
                <a:gd name="connsiteX348" fmla="*/ 2667126 w 3024845"/>
                <a:gd name="connsiteY348" fmla="*/ 447488 h 834218"/>
                <a:gd name="connsiteX349" fmla="*/ 2667126 w 3024845"/>
                <a:gd name="connsiteY349" fmla="*/ 434517 h 834218"/>
                <a:gd name="connsiteX350" fmla="*/ 2695500 w 3024845"/>
                <a:gd name="connsiteY350" fmla="*/ 434517 h 834218"/>
                <a:gd name="connsiteX351" fmla="*/ 2707660 w 3024845"/>
                <a:gd name="connsiteY351" fmla="*/ 430193 h 834218"/>
                <a:gd name="connsiteX352" fmla="*/ 2727927 w 3024845"/>
                <a:gd name="connsiteY352" fmla="*/ 434517 h 834218"/>
                <a:gd name="connsiteX353" fmla="*/ 2727927 w 3024845"/>
                <a:gd name="connsiteY353" fmla="*/ 417223 h 834218"/>
                <a:gd name="connsiteX354" fmla="*/ 2736034 w 3024845"/>
                <a:gd name="connsiteY354" fmla="*/ 417223 h 834218"/>
                <a:gd name="connsiteX355" fmla="*/ 2736034 w 3024845"/>
                <a:gd name="connsiteY355" fmla="*/ 404252 h 834218"/>
                <a:gd name="connsiteX356" fmla="*/ 2792781 w 3024845"/>
                <a:gd name="connsiteY356" fmla="*/ 404252 h 834218"/>
                <a:gd name="connsiteX357" fmla="*/ 2792781 w 3024845"/>
                <a:gd name="connsiteY357" fmla="*/ 373987 h 834218"/>
                <a:gd name="connsiteX358" fmla="*/ 2811021 w 3024845"/>
                <a:gd name="connsiteY358" fmla="*/ 373987 h 834218"/>
                <a:gd name="connsiteX359" fmla="*/ 2811021 w 3024845"/>
                <a:gd name="connsiteY359" fmla="*/ 367502 h 834218"/>
                <a:gd name="connsiteX360" fmla="*/ 2823181 w 3024845"/>
                <a:gd name="connsiteY360" fmla="*/ 367502 h 834218"/>
                <a:gd name="connsiteX361" fmla="*/ 2823181 w 3024845"/>
                <a:gd name="connsiteY361" fmla="*/ 373987 h 834218"/>
                <a:gd name="connsiteX362" fmla="*/ 2839395 w 3024845"/>
                <a:gd name="connsiteY362" fmla="*/ 373987 h 834218"/>
                <a:gd name="connsiteX363" fmla="*/ 2839395 w 3024845"/>
                <a:gd name="connsiteY363" fmla="*/ 423708 h 834218"/>
                <a:gd name="connsiteX364" fmla="*/ 2871822 w 3024845"/>
                <a:gd name="connsiteY364" fmla="*/ 423708 h 834218"/>
                <a:gd name="connsiteX365" fmla="*/ 2871822 w 3024845"/>
                <a:gd name="connsiteY365" fmla="*/ 397767 h 834218"/>
                <a:gd name="connsiteX366" fmla="*/ 2910329 w 3024845"/>
                <a:gd name="connsiteY366" fmla="*/ 397767 h 834218"/>
                <a:gd name="connsiteX367" fmla="*/ 2910329 w 3024845"/>
                <a:gd name="connsiteY367" fmla="*/ 367502 h 834218"/>
                <a:gd name="connsiteX368" fmla="*/ 2958970 w 3024845"/>
                <a:gd name="connsiteY368" fmla="*/ 367502 h 834218"/>
                <a:gd name="connsiteX369" fmla="*/ 2958970 w 3024845"/>
                <a:gd name="connsiteY369" fmla="*/ 478658 h 834218"/>
                <a:gd name="connsiteX370" fmla="*/ 2958970 w 3024845"/>
                <a:gd name="connsiteY370" fmla="*/ 492437 h 834218"/>
                <a:gd name="connsiteX371" fmla="*/ 3024845 w 3024845"/>
                <a:gd name="connsiteY371" fmla="*/ 492437 h 834218"/>
                <a:gd name="connsiteX372" fmla="*/ 3024845 w 3024845"/>
                <a:gd name="connsiteY372" fmla="*/ 834218 h 834218"/>
                <a:gd name="connsiteX373" fmla="*/ 2054 w 3024845"/>
                <a:gd name="connsiteY373" fmla="*/ 831885 h 834218"/>
                <a:gd name="connsiteX374" fmla="*/ 0 w 3024845"/>
                <a:gd name="connsiteY374" fmla="*/ 397767 h 834218"/>
                <a:gd name="connsiteX375" fmla="*/ 20267 w 3024845"/>
                <a:gd name="connsiteY375" fmla="*/ 397767 h 834218"/>
                <a:gd name="connsiteX376" fmla="*/ 20774 w 3024845"/>
                <a:gd name="connsiteY376" fmla="*/ 396686 h 834218"/>
                <a:gd name="connsiteX377" fmla="*/ 24320 w 3024845"/>
                <a:gd name="connsiteY377" fmla="*/ 389120 h 834218"/>
                <a:gd name="connsiteX378" fmla="*/ 26094 w 3024845"/>
                <a:gd name="connsiteY378" fmla="*/ 389390 h 834218"/>
                <a:gd name="connsiteX379" fmla="*/ 38507 w 3024845"/>
                <a:gd name="connsiteY379" fmla="*/ 391281 h 834218"/>
                <a:gd name="connsiteX380" fmla="*/ 39014 w 3024845"/>
                <a:gd name="connsiteY380" fmla="*/ 392633 h 834218"/>
                <a:gd name="connsiteX381" fmla="*/ 42560 w 3024845"/>
                <a:gd name="connsiteY381" fmla="*/ 402090 h 834218"/>
                <a:gd name="connsiteX382" fmla="*/ 68907 w 3024845"/>
                <a:gd name="connsiteY382" fmla="*/ 404252 h 834218"/>
                <a:gd name="connsiteX383" fmla="*/ 68907 w 3024845"/>
                <a:gd name="connsiteY383" fmla="*/ 281031 h 834218"/>
                <a:gd name="connsiteX384" fmla="*/ 70934 w 3024845"/>
                <a:gd name="connsiteY384" fmla="*/ 281031 h 834218"/>
                <a:gd name="connsiteX385" fmla="*/ 85121 w 3024845"/>
                <a:gd name="connsiteY385" fmla="*/ 281031 h 834218"/>
                <a:gd name="connsiteX386" fmla="*/ 85121 w 3024845"/>
                <a:gd name="connsiteY386" fmla="*/ 144839 h 834218"/>
                <a:gd name="connsiteX387" fmla="*/ 86894 w 3024845"/>
                <a:gd name="connsiteY387" fmla="*/ 144839 h 834218"/>
                <a:gd name="connsiteX388" fmla="*/ 99308 w 3024845"/>
                <a:gd name="connsiteY388" fmla="*/ 144839 h 834218"/>
                <a:gd name="connsiteX389" fmla="*/ 99308 w 3024845"/>
                <a:gd name="connsiteY389" fmla="*/ 30265 h 834218"/>
                <a:gd name="connsiteX390" fmla="*/ 103361 w 3024845"/>
                <a:gd name="connsiteY390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30265 h 834218"/>
                <a:gd name="connsiteX5" fmla="*/ 220909 w 3024845"/>
                <a:gd name="connsiteY5" fmla="*/ 144839 h 834218"/>
                <a:gd name="connsiteX6" fmla="*/ 223189 w 3024845"/>
                <a:gd name="connsiteY6" fmla="*/ 144839 h 834218"/>
                <a:gd name="connsiteX7" fmla="*/ 239150 w 3024845"/>
                <a:gd name="connsiteY7" fmla="*/ 144839 h 834218"/>
                <a:gd name="connsiteX8" fmla="*/ 239150 w 3024845"/>
                <a:gd name="connsiteY8" fmla="*/ 285354 h 834218"/>
                <a:gd name="connsiteX9" fmla="*/ 240670 w 3024845"/>
                <a:gd name="connsiteY9" fmla="*/ 285084 h 834218"/>
                <a:gd name="connsiteX10" fmla="*/ 251310 w 3024845"/>
                <a:gd name="connsiteY10" fmla="*/ 283193 h 834218"/>
                <a:gd name="connsiteX11" fmla="*/ 249283 w 3024845"/>
                <a:gd name="connsiteY11" fmla="*/ 371825 h 834218"/>
                <a:gd name="connsiteX12" fmla="*/ 250803 w 3024845"/>
                <a:gd name="connsiteY12" fmla="*/ 372096 h 834218"/>
                <a:gd name="connsiteX13" fmla="*/ 261443 w 3024845"/>
                <a:gd name="connsiteY13" fmla="*/ 373987 h 834218"/>
                <a:gd name="connsiteX14" fmla="*/ 261696 w 3024845"/>
                <a:gd name="connsiteY14" fmla="*/ 374798 h 834218"/>
                <a:gd name="connsiteX15" fmla="*/ 263470 w 3024845"/>
                <a:gd name="connsiteY15" fmla="*/ 380473 h 834218"/>
                <a:gd name="connsiteX16" fmla="*/ 264230 w 3024845"/>
                <a:gd name="connsiteY16" fmla="*/ 378041 h 834218"/>
                <a:gd name="connsiteX17" fmla="*/ 269550 w 3024845"/>
                <a:gd name="connsiteY17" fmla="*/ 361017 h 834218"/>
                <a:gd name="connsiteX18" fmla="*/ 271323 w 3024845"/>
                <a:gd name="connsiteY18" fmla="*/ 361017 h 834218"/>
                <a:gd name="connsiteX19" fmla="*/ 283737 w 3024845"/>
                <a:gd name="connsiteY19" fmla="*/ 361017 h 834218"/>
                <a:gd name="connsiteX20" fmla="*/ 283737 w 3024845"/>
                <a:gd name="connsiteY20" fmla="*/ 393443 h 834218"/>
                <a:gd name="connsiteX21" fmla="*/ 284750 w 3024845"/>
                <a:gd name="connsiteY21" fmla="*/ 393984 h 834218"/>
                <a:gd name="connsiteX22" fmla="*/ 291844 w 3024845"/>
                <a:gd name="connsiteY22" fmla="*/ 397767 h 834218"/>
                <a:gd name="connsiteX23" fmla="*/ 291844 w 3024845"/>
                <a:gd name="connsiteY23" fmla="*/ 399118 h 834218"/>
                <a:gd name="connsiteX24" fmla="*/ 291844 w 3024845"/>
                <a:gd name="connsiteY24" fmla="*/ 408576 h 834218"/>
                <a:gd name="connsiteX25" fmla="*/ 336431 w 3024845"/>
                <a:gd name="connsiteY25" fmla="*/ 408576 h 834218"/>
                <a:gd name="connsiteX26" fmla="*/ 336431 w 3024845"/>
                <a:gd name="connsiteY26" fmla="*/ 409657 h 834218"/>
                <a:gd name="connsiteX27" fmla="*/ 336431 w 3024845"/>
                <a:gd name="connsiteY27" fmla="*/ 417223 h 834218"/>
                <a:gd name="connsiteX28" fmla="*/ 338457 w 3024845"/>
                <a:gd name="connsiteY28" fmla="*/ 417223 h 834218"/>
                <a:gd name="connsiteX29" fmla="*/ 352644 w 3024845"/>
                <a:gd name="connsiteY29" fmla="*/ 417223 h 834218"/>
                <a:gd name="connsiteX30" fmla="*/ 352644 w 3024845"/>
                <a:gd name="connsiteY30" fmla="*/ 386958 h 834218"/>
                <a:gd name="connsiteX31" fmla="*/ 397231 w 3024845"/>
                <a:gd name="connsiteY31" fmla="*/ 386958 h 834218"/>
                <a:gd name="connsiteX32" fmla="*/ 397231 w 3024845"/>
                <a:gd name="connsiteY32" fmla="*/ 385607 h 834218"/>
                <a:gd name="connsiteX33" fmla="*/ 397231 w 3024845"/>
                <a:gd name="connsiteY33" fmla="*/ 376149 h 834218"/>
                <a:gd name="connsiteX34" fmla="*/ 398245 w 3024845"/>
                <a:gd name="connsiteY34" fmla="*/ 376149 h 834218"/>
                <a:gd name="connsiteX35" fmla="*/ 405338 w 3024845"/>
                <a:gd name="connsiteY35" fmla="*/ 376149 h 834218"/>
                <a:gd name="connsiteX36" fmla="*/ 405338 w 3024845"/>
                <a:gd name="connsiteY36" fmla="*/ 374258 h 834218"/>
                <a:gd name="connsiteX37" fmla="*/ 405338 w 3024845"/>
                <a:gd name="connsiteY37" fmla="*/ 361017 h 834218"/>
                <a:gd name="connsiteX38" fmla="*/ 406098 w 3024845"/>
                <a:gd name="connsiteY38" fmla="*/ 361017 h 834218"/>
                <a:gd name="connsiteX39" fmla="*/ 411418 w 3024845"/>
                <a:gd name="connsiteY39" fmla="*/ 361017 h 834218"/>
                <a:gd name="connsiteX40" fmla="*/ 411418 w 3024845"/>
                <a:gd name="connsiteY40" fmla="*/ 359936 h 834218"/>
                <a:gd name="connsiteX41" fmla="*/ 411418 w 3024845"/>
                <a:gd name="connsiteY41" fmla="*/ 352369 h 834218"/>
                <a:gd name="connsiteX42" fmla="*/ 413445 w 3024845"/>
                <a:gd name="connsiteY42" fmla="*/ 352369 h 834218"/>
                <a:gd name="connsiteX43" fmla="*/ 427632 w 3024845"/>
                <a:gd name="connsiteY43" fmla="*/ 352369 h 834218"/>
                <a:gd name="connsiteX44" fmla="*/ 427632 w 3024845"/>
                <a:gd name="connsiteY44" fmla="*/ 353450 h 834218"/>
                <a:gd name="connsiteX45" fmla="*/ 427632 w 3024845"/>
                <a:gd name="connsiteY45" fmla="*/ 361017 h 834218"/>
                <a:gd name="connsiteX46" fmla="*/ 449925 w 3024845"/>
                <a:gd name="connsiteY46" fmla="*/ 361017 h 834218"/>
                <a:gd name="connsiteX47" fmla="*/ 449925 w 3024845"/>
                <a:gd name="connsiteY47" fmla="*/ 359125 h 834218"/>
                <a:gd name="connsiteX48" fmla="*/ 449925 w 3024845"/>
                <a:gd name="connsiteY48" fmla="*/ 345884 h 834218"/>
                <a:gd name="connsiteX49" fmla="*/ 451699 w 3024845"/>
                <a:gd name="connsiteY49" fmla="*/ 345884 h 834218"/>
                <a:gd name="connsiteX50" fmla="*/ 464112 w 3024845"/>
                <a:gd name="connsiteY50" fmla="*/ 345884 h 834218"/>
                <a:gd name="connsiteX51" fmla="*/ 464112 w 3024845"/>
                <a:gd name="connsiteY51" fmla="*/ 369664 h 834218"/>
                <a:gd name="connsiteX52" fmla="*/ 465126 w 3024845"/>
                <a:gd name="connsiteY52" fmla="*/ 369664 h 834218"/>
                <a:gd name="connsiteX53" fmla="*/ 472219 w 3024845"/>
                <a:gd name="connsiteY53" fmla="*/ 369664 h 834218"/>
                <a:gd name="connsiteX54" fmla="*/ 472219 w 3024845"/>
                <a:gd name="connsiteY54" fmla="*/ 368583 h 834218"/>
                <a:gd name="connsiteX55" fmla="*/ 472219 w 3024845"/>
                <a:gd name="connsiteY55" fmla="*/ 361017 h 834218"/>
                <a:gd name="connsiteX56" fmla="*/ 473992 w 3024845"/>
                <a:gd name="connsiteY56" fmla="*/ 361017 h 834218"/>
                <a:gd name="connsiteX57" fmla="*/ 486406 w 3024845"/>
                <a:gd name="connsiteY57" fmla="*/ 361017 h 834218"/>
                <a:gd name="connsiteX58" fmla="*/ 486406 w 3024845"/>
                <a:gd name="connsiteY58" fmla="*/ 386958 h 834218"/>
                <a:gd name="connsiteX59" fmla="*/ 488433 w 3024845"/>
                <a:gd name="connsiteY59" fmla="*/ 386958 h 834218"/>
                <a:gd name="connsiteX60" fmla="*/ 502619 w 3024845"/>
                <a:gd name="connsiteY60" fmla="*/ 386958 h 834218"/>
                <a:gd name="connsiteX61" fmla="*/ 502619 w 3024845"/>
                <a:gd name="connsiteY61" fmla="*/ 388579 h 834218"/>
                <a:gd name="connsiteX62" fmla="*/ 502619 w 3024845"/>
                <a:gd name="connsiteY62" fmla="*/ 399929 h 834218"/>
                <a:gd name="connsiteX63" fmla="*/ 503379 w 3024845"/>
                <a:gd name="connsiteY63" fmla="*/ 399929 h 834218"/>
                <a:gd name="connsiteX64" fmla="*/ 508700 w 3024845"/>
                <a:gd name="connsiteY64" fmla="*/ 399929 h 834218"/>
                <a:gd name="connsiteX65" fmla="*/ 508700 w 3024845"/>
                <a:gd name="connsiteY65" fmla="*/ 399118 h 834218"/>
                <a:gd name="connsiteX66" fmla="*/ 508700 w 3024845"/>
                <a:gd name="connsiteY66" fmla="*/ 393443 h 834218"/>
                <a:gd name="connsiteX67" fmla="*/ 539100 w 3024845"/>
                <a:gd name="connsiteY67" fmla="*/ 393443 h 834218"/>
                <a:gd name="connsiteX68" fmla="*/ 539100 w 3024845"/>
                <a:gd name="connsiteY68" fmla="*/ 417223 h 834218"/>
                <a:gd name="connsiteX69" fmla="*/ 540113 w 3024845"/>
                <a:gd name="connsiteY69" fmla="*/ 417223 h 834218"/>
                <a:gd name="connsiteX70" fmla="*/ 547207 w 3024845"/>
                <a:gd name="connsiteY70" fmla="*/ 417223 h 834218"/>
                <a:gd name="connsiteX71" fmla="*/ 547207 w 3024845"/>
                <a:gd name="connsiteY71" fmla="*/ 418304 h 834218"/>
                <a:gd name="connsiteX72" fmla="*/ 547207 w 3024845"/>
                <a:gd name="connsiteY72" fmla="*/ 425870 h 834218"/>
                <a:gd name="connsiteX73" fmla="*/ 547967 w 3024845"/>
                <a:gd name="connsiteY73" fmla="*/ 425870 h 834218"/>
                <a:gd name="connsiteX74" fmla="*/ 553287 w 3024845"/>
                <a:gd name="connsiteY74" fmla="*/ 425870 h 834218"/>
                <a:gd name="connsiteX75" fmla="*/ 553287 w 3024845"/>
                <a:gd name="connsiteY75" fmla="*/ 423708 h 834218"/>
                <a:gd name="connsiteX76" fmla="*/ 553287 w 3024845"/>
                <a:gd name="connsiteY76" fmla="*/ 408576 h 834218"/>
                <a:gd name="connsiteX77" fmla="*/ 554300 w 3024845"/>
                <a:gd name="connsiteY77" fmla="*/ 408576 h 834218"/>
                <a:gd name="connsiteX78" fmla="*/ 561394 w 3024845"/>
                <a:gd name="connsiteY78" fmla="*/ 408576 h 834218"/>
                <a:gd name="connsiteX79" fmla="*/ 561394 w 3024845"/>
                <a:gd name="connsiteY79" fmla="*/ 409657 h 834218"/>
                <a:gd name="connsiteX80" fmla="*/ 561394 w 3024845"/>
                <a:gd name="connsiteY80" fmla="*/ 417223 h 834218"/>
                <a:gd name="connsiteX81" fmla="*/ 566714 w 3024845"/>
                <a:gd name="connsiteY81" fmla="*/ 415230 h 834218"/>
                <a:gd name="connsiteX82" fmla="*/ 567474 w 3024845"/>
                <a:gd name="connsiteY82" fmla="*/ 414250 h 834218"/>
                <a:gd name="connsiteX83" fmla="*/ 567474 w 3024845"/>
                <a:gd name="connsiteY83" fmla="*/ 408576 h 834218"/>
                <a:gd name="connsiteX84" fmla="*/ 605981 w 3024845"/>
                <a:gd name="connsiteY84" fmla="*/ 408576 h 834218"/>
                <a:gd name="connsiteX85" fmla="*/ 605981 w 3024845"/>
                <a:gd name="connsiteY85" fmla="*/ 432355 h 834218"/>
                <a:gd name="connsiteX86" fmla="*/ 608007 w 3024845"/>
                <a:gd name="connsiteY86" fmla="*/ 432355 h 834218"/>
                <a:gd name="connsiteX87" fmla="*/ 622194 w 3024845"/>
                <a:gd name="connsiteY87" fmla="*/ 432355 h 834218"/>
                <a:gd name="connsiteX88" fmla="*/ 622194 w 3024845"/>
                <a:gd name="connsiteY88" fmla="*/ 433436 h 834218"/>
                <a:gd name="connsiteX89" fmla="*/ 622194 w 3024845"/>
                <a:gd name="connsiteY89" fmla="*/ 441002 h 834218"/>
                <a:gd name="connsiteX90" fmla="*/ 623968 w 3024845"/>
                <a:gd name="connsiteY90" fmla="*/ 441002 h 834218"/>
                <a:gd name="connsiteX91" fmla="*/ 636381 w 3024845"/>
                <a:gd name="connsiteY91" fmla="*/ 441002 h 834218"/>
                <a:gd name="connsiteX92" fmla="*/ 636381 w 3024845"/>
                <a:gd name="connsiteY92" fmla="*/ 417223 h 834218"/>
                <a:gd name="connsiteX93" fmla="*/ 637394 w 3024845"/>
                <a:gd name="connsiteY93" fmla="*/ 417223 h 834218"/>
                <a:gd name="connsiteX94" fmla="*/ 644488 w 3024845"/>
                <a:gd name="connsiteY94" fmla="*/ 417223 h 834218"/>
                <a:gd name="connsiteX95" fmla="*/ 644488 w 3024845"/>
                <a:gd name="connsiteY95" fmla="*/ 384796 h 834218"/>
                <a:gd name="connsiteX96" fmla="*/ 645501 w 3024845"/>
                <a:gd name="connsiteY96" fmla="*/ 384796 h 834218"/>
                <a:gd name="connsiteX97" fmla="*/ 652595 w 3024845"/>
                <a:gd name="connsiteY97" fmla="*/ 384796 h 834218"/>
                <a:gd name="connsiteX98" fmla="*/ 652595 w 3024845"/>
                <a:gd name="connsiteY98" fmla="*/ 382905 h 834218"/>
                <a:gd name="connsiteX99" fmla="*/ 652595 w 3024845"/>
                <a:gd name="connsiteY99" fmla="*/ 369664 h 834218"/>
                <a:gd name="connsiteX100" fmla="*/ 651328 w 3024845"/>
                <a:gd name="connsiteY100" fmla="*/ 368042 h 834218"/>
                <a:gd name="connsiteX101" fmla="*/ 656648 w 3024845"/>
                <a:gd name="connsiteY101" fmla="*/ 356693 h 834218"/>
                <a:gd name="connsiteX102" fmla="*/ 664755 w 3024845"/>
                <a:gd name="connsiteY102" fmla="*/ 384796 h 834218"/>
                <a:gd name="connsiteX103" fmla="*/ 665515 w 3024845"/>
                <a:gd name="connsiteY103" fmla="*/ 384796 h 834218"/>
                <a:gd name="connsiteX104" fmla="*/ 670835 w 3024845"/>
                <a:gd name="connsiteY104" fmla="*/ 384796 h 834218"/>
                <a:gd name="connsiteX105" fmla="*/ 670835 w 3024845"/>
                <a:gd name="connsiteY105" fmla="*/ 278869 h 834218"/>
                <a:gd name="connsiteX106" fmla="*/ 672355 w 3024845"/>
                <a:gd name="connsiteY106" fmla="*/ 278869 h 834218"/>
                <a:gd name="connsiteX107" fmla="*/ 682995 w 3024845"/>
                <a:gd name="connsiteY107" fmla="*/ 278869 h 834218"/>
                <a:gd name="connsiteX108" fmla="*/ 682995 w 3024845"/>
                <a:gd name="connsiteY108" fmla="*/ 231310 h 834218"/>
                <a:gd name="connsiteX109" fmla="*/ 709342 w 3024845"/>
                <a:gd name="connsiteY109" fmla="*/ 231310 h 834218"/>
                <a:gd name="connsiteX110" fmla="*/ 709342 w 3024845"/>
                <a:gd name="connsiteY110" fmla="*/ 209692 h 834218"/>
                <a:gd name="connsiteX111" fmla="*/ 743796 w 3024845"/>
                <a:gd name="connsiteY111" fmla="*/ 209692 h 834218"/>
                <a:gd name="connsiteX112" fmla="*/ 743796 w 3024845"/>
                <a:gd name="connsiteY112" fmla="*/ 212124 h 834218"/>
                <a:gd name="connsiteX113" fmla="*/ 743796 w 3024845"/>
                <a:gd name="connsiteY113" fmla="*/ 229148 h 834218"/>
                <a:gd name="connsiteX114" fmla="*/ 746076 w 3024845"/>
                <a:gd name="connsiteY114" fmla="*/ 229148 h 834218"/>
                <a:gd name="connsiteX115" fmla="*/ 762036 w 3024845"/>
                <a:gd name="connsiteY115" fmla="*/ 229148 h 834218"/>
                <a:gd name="connsiteX116" fmla="*/ 762036 w 3024845"/>
                <a:gd name="connsiteY116" fmla="*/ 276707 h 834218"/>
                <a:gd name="connsiteX117" fmla="*/ 763049 w 3024845"/>
                <a:gd name="connsiteY117" fmla="*/ 276707 h 834218"/>
                <a:gd name="connsiteX118" fmla="*/ 770143 w 3024845"/>
                <a:gd name="connsiteY118" fmla="*/ 276707 h 834218"/>
                <a:gd name="connsiteX119" fmla="*/ 784330 w 3024845"/>
                <a:gd name="connsiteY119" fmla="*/ 281031 h 834218"/>
                <a:gd name="connsiteX120" fmla="*/ 784330 w 3024845"/>
                <a:gd name="connsiteY120" fmla="*/ 319943 h 834218"/>
                <a:gd name="connsiteX121" fmla="*/ 785343 w 3024845"/>
                <a:gd name="connsiteY121" fmla="*/ 319943 h 834218"/>
                <a:gd name="connsiteX122" fmla="*/ 792436 w 3024845"/>
                <a:gd name="connsiteY122" fmla="*/ 319943 h 834218"/>
                <a:gd name="connsiteX123" fmla="*/ 792436 w 3024845"/>
                <a:gd name="connsiteY123" fmla="*/ 321564 h 834218"/>
                <a:gd name="connsiteX124" fmla="*/ 792436 w 3024845"/>
                <a:gd name="connsiteY124" fmla="*/ 332913 h 834218"/>
                <a:gd name="connsiteX125" fmla="*/ 794463 w 3024845"/>
                <a:gd name="connsiteY125" fmla="*/ 332913 h 834218"/>
                <a:gd name="connsiteX126" fmla="*/ 808650 w 3024845"/>
                <a:gd name="connsiteY126" fmla="*/ 332913 h 834218"/>
                <a:gd name="connsiteX127" fmla="*/ 814730 w 3024845"/>
                <a:gd name="connsiteY127" fmla="*/ 339399 h 834218"/>
                <a:gd name="connsiteX128" fmla="*/ 814730 w 3024845"/>
                <a:gd name="connsiteY128" fmla="*/ 361017 h 834218"/>
                <a:gd name="connsiteX129" fmla="*/ 817010 w 3024845"/>
                <a:gd name="connsiteY129" fmla="*/ 361017 h 834218"/>
                <a:gd name="connsiteX130" fmla="*/ 832970 w 3024845"/>
                <a:gd name="connsiteY130" fmla="*/ 361017 h 834218"/>
                <a:gd name="connsiteX131" fmla="*/ 832970 w 3024845"/>
                <a:gd name="connsiteY131" fmla="*/ 362097 h 834218"/>
                <a:gd name="connsiteX132" fmla="*/ 832970 w 3024845"/>
                <a:gd name="connsiteY132" fmla="*/ 369664 h 834218"/>
                <a:gd name="connsiteX133" fmla="*/ 834237 w 3024845"/>
                <a:gd name="connsiteY133" fmla="*/ 369664 h 834218"/>
                <a:gd name="connsiteX134" fmla="*/ 843104 w 3024845"/>
                <a:gd name="connsiteY134" fmla="*/ 369664 h 834218"/>
                <a:gd name="connsiteX135" fmla="*/ 843104 w 3024845"/>
                <a:gd name="connsiteY135" fmla="*/ 371825 h 834218"/>
                <a:gd name="connsiteX136" fmla="*/ 843104 w 3024845"/>
                <a:gd name="connsiteY136" fmla="*/ 386958 h 834218"/>
                <a:gd name="connsiteX137" fmla="*/ 847157 w 3024845"/>
                <a:gd name="connsiteY137" fmla="*/ 385066 h 834218"/>
                <a:gd name="connsiteX138" fmla="*/ 847157 w 3024845"/>
                <a:gd name="connsiteY138" fmla="*/ 371825 h 834218"/>
                <a:gd name="connsiteX139" fmla="*/ 848170 w 3024845"/>
                <a:gd name="connsiteY139" fmla="*/ 371825 h 834218"/>
                <a:gd name="connsiteX140" fmla="*/ 855264 w 3024845"/>
                <a:gd name="connsiteY140" fmla="*/ 371825 h 834218"/>
                <a:gd name="connsiteX141" fmla="*/ 855264 w 3024845"/>
                <a:gd name="connsiteY141" fmla="*/ 373447 h 834218"/>
                <a:gd name="connsiteX142" fmla="*/ 855264 w 3024845"/>
                <a:gd name="connsiteY142" fmla="*/ 384796 h 834218"/>
                <a:gd name="connsiteX143" fmla="*/ 856024 w 3024845"/>
                <a:gd name="connsiteY143" fmla="*/ 384796 h 834218"/>
                <a:gd name="connsiteX144" fmla="*/ 861344 w 3024845"/>
                <a:gd name="connsiteY144" fmla="*/ 384796 h 834218"/>
                <a:gd name="connsiteX145" fmla="*/ 909984 w 3024845"/>
                <a:gd name="connsiteY145" fmla="*/ 380473 h 834218"/>
                <a:gd name="connsiteX146" fmla="*/ 909984 w 3024845"/>
                <a:gd name="connsiteY146" fmla="*/ 381824 h 834218"/>
                <a:gd name="connsiteX147" fmla="*/ 909984 w 3024845"/>
                <a:gd name="connsiteY147" fmla="*/ 391281 h 834218"/>
                <a:gd name="connsiteX148" fmla="*/ 910744 w 3024845"/>
                <a:gd name="connsiteY148" fmla="*/ 391281 h 834218"/>
                <a:gd name="connsiteX149" fmla="*/ 916065 w 3024845"/>
                <a:gd name="connsiteY149" fmla="*/ 391281 h 834218"/>
                <a:gd name="connsiteX150" fmla="*/ 916065 w 3024845"/>
                <a:gd name="connsiteY150" fmla="*/ 393443 h 834218"/>
                <a:gd name="connsiteX151" fmla="*/ 916065 w 3024845"/>
                <a:gd name="connsiteY151" fmla="*/ 408576 h 834218"/>
                <a:gd name="connsiteX152" fmla="*/ 918091 w 3024845"/>
                <a:gd name="connsiteY152" fmla="*/ 407225 h 834218"/>
                <a:gd name="connsiteX153" fmla="*/ 932278 w 3024845"/>
                <a:gd name="connsiteY153" fmla="*/ 397767 h 834218"/>
                <a:gd name="connsiteX154" fmla="*/ 938358 w 3024845"/>
                <a:gd name="connsiteY154" fmla="*/ 356693 h 834218"/>
                <a:gd name="connsiteX155" fmla="*/ 939118 w 3024845"/>
                <a:gd name="connsiteY155" fmla="*/ 356423 h 834218"/>
                <a:gd name="connsiteX156" fmla="*/ 944438 w 3024845"/>
                <a:gd name="connsiteY156" fmla="*/ 354531 h 834218"/>
                <a:gd name="connsiteX157" fmla="*/ 946465 w 3024845"/>
                <a:gd name="connsiteY157" fmla="*/ 285354 h 834218"/>
                <a:gd name="connsiteX158" fmla="*/ 948492 w 3024845"/>
                <a:gd name="connsiteY158" fmla="*/ 354531 h 834218"/>
                <a:gd name="connsiteX159" fmla="*/ 949252 w 3024845"/>
                <a:gd name="connsiteY159" fmla="*/ 354801 h 834218"/>
                <a:gd name="connsiteX160" fmla="*/ 954572 w 3024845"/>
                <a:gd name="connsiteY160" fmla="*/ 356693 h 834218"/>
                <a:gd name="connsiteX161" fmla="*/ 954572 w 3024845"/>
                <a:gd name="connsiteY161" fmla="*/ 270222 h 834218"/>
                <a:gd name="connsiteX162" fmla="*/ 958625 w 3024845"/>
                <a:gd name="connsiteY162" fmla="*/ 237795 h 834218"/>
                <a:gd name="connsiteX163" fmla="*/ 997132 w 3024845"/>
                <a:gd name="connsiteY163" fmla="*/ 237795 h 834218"/>
                <a:gd name="connsiteX164" fmla="*/ 997132 w 3024845"/>
                <a:gd name="connsiteY164" fmla="*/ 270222 h 834218"/>
                <a:gd name="connsiteX165" fmla="*/ 997892 w 3024845"/>
                <a:gd name="connsiteY165" fmla="*/ 270222 h 834218"/>
                <a:gd name="connsiteX166" fmla="*/ 1003212 w 3024845"/>
                <a:gd name="connsiteY166" fmla="*/ 270222 h 834218"/>
                <a:gd name="connsiteX167" fmla="*/ 1003212 w 3024845"/>
                <a:gd name="connsiteY167" fmla="*/ 188074 h 834218"/>
                <a:gd name="connsiteX168" fmla="*/ 1004986 w 3024845"/>
                <a:gd name="connsiteY168" fmla="*/ 188074 h 834218"/>
                <a:gd name="connsiteX169" fmla="*/ 1017399 w 3024845"/>
                <a:gd name="connsiteY169" fmla="*/ 188074 h 834218"/>
                <a:gd name="connsiteX170" fmla="*/ 1017399 w 3024845"/>
                <a:gd name="connsiteY170" fmla="*/ 186183 h 834218"/>
                <a:gd name="connsiteX171" fmla="*/ 1017399 w 3024845"/>
                <a:gd name="connsiteY171" fmla="*/ 172942 h 834218"/>
                <a:gd name="connsiteX172" fmla="*/ 1039693 w 3024845"/>
                <a:gd name="connsiteY172" fmla="*/ 172942 h 834218"/>
                <a:gd name="connsiteX173" fmla="*/ 1039693 w 3024845"/>
                <a:gd name="connsiteY173" fmla="*/ 171861 h 834218"/>
                <a:gd name="connsiteX174" fmla="*/ 1039693 w 3024845"/>
                <a:gd name="connsiteY174" fmla="*/ 164295 h 834218"/>
                <a:gd name="connsiteX175" fmla="*/ 1041466 w 3024845"/>
                <a:gd name="connsiteY175" fmla="*/ 164295 h 834218"/>
                <a:gd name="connsiteX176" fmla="*/ 1053880 w 3024845"/>
                <a:gd name="connsiteY176" fmla="*/ 164295 h 834218"/>
                <a:gd name="connsiteX177" fmla="*/ 1053880 w 3024845"/>
                <a:gd name="connsiteY177" fmla="*/ 165376 h 834218"/>
                <a:gd name="connsiteX178" fmla="*/ 1053880 w 3024845"/>
                <a:gd name="connsiteY178" fmla="*/ 172942 h 834218"/>
                <a:gd name="connsiteX179" fmla="*/ 1054640 w 3024845"/>
                <a:gd name="connsiteY179" fmla="*/ 172942 h 834218"/>
                <a:gd name="connsiteX180" fmla="*/ 1059960 w 3024845"/>
                <a:gd name="connsiteY180" fmla="*/ 172942 h 834218"/>
                <a:gd name="connsiteX181" fmla="*/ 1070093 w 3024845"/>
                <a:gd name="connsiteY181" fmla="*/ 168618 h 834218"/>
                <a:gd name="connsiteX182" fmla="*/ 1074146 w 3024845"/>
                <a:gd name="connsiteY182" fmla="*/ 171861 h 834218"/>
                <a:gd name="connsiteX183" fmla="*/ 1074146 w 3024845"/>
                <a:gd name="connsiteY183" fmla="*/ 164295 h 834218"/>
                <a:gd name="connsiteX184" fmla="*/ 1076426 w 3024845"/>
                <a:gd name="connsiteY184" fmla="*/ 164295 h 834218"/>
                <a:gd name="connsiteX185" fmla="*/ 1092387 w 3024845"/>
                <a:gd name="connsiteY185" fmla="*/ 164295 h 834218"/>
                <a:gd name="connsiteX186" fmla="*/ 1092387 w 3024845"/>
                <a:gd name="connsiteY186" fmla="*/ 165376 h 834218"/>
                <a:gd name="connsiteX187" fmla="*/ 1092387 w 3024845"/>
                <a:gd name="connsiteY187" fmla="*/ 172942 h 834218"/>
                <a:gd name="connsiteX188" fmla="*/ 1122787 w 3024845"/>
                <a:gd name="connsiteY188" fmla="*/ 172942 h 834218"/>
                <a:gd name="connsiteX189" fmla="*/ 1122787 w 3024845"/>
                <a:gd name="connsiteY189" fmla="*/ 174563 h 834218"/>
                <a:gd name="connsiteX190" fmla="*/ 1122787 w 3024845"/>
                <a:gd name="connsiteY190" fmla="*/ 185913 h 834218"/>
                <a:gd name="connsiteX191" fmla="*/ 1149134 w 3024845"/>
                <a:gd name="connsiteY191" fmla="*/ 185913 h 834218"/>
                <a:gd name="connsiteX192" fmla="*/ 1149134 w 3024845"/>
                <a:gd name="connsiteY192" fmla="*/ 216177 h 834218"/>
                <a:gd name="connsiteX193" fmla="*/ 1149894 w 3024845"/>
                <a:gd name="connsiteY193" fmla="*/ 216177 h 834218"/>
                <a:gd name="connsiteX194" fmla="*/ 1155214 w 3024845"/>
                <a:gd name="connsiteY194" fmla="*/ 216177 h 834218"/>
                <a:gd name="connsiteX195" fmla="*/ 1155214 w 3024845"/>
                <a:gd name="connsiteY195" fmla="*/ 217258 h 834218"/>
                <a:gd name="connsiteX196" fmla="*/ 1155214 w 3024845"/>
                <a:gd name="connsiteY196" fmla="*/ 224825 h 834218"/>
                <a:gd name="connsiteX197" fmla="*/ 1159268 w 3024845"/>
                <a:gd name="connsiteY197" fmla="*/ 255089 h 834218"/>
                <a:gd name="connsiteX198" fmla="*/ 1160028 w 3024845"/>
                <a:gd name="connsiteY198" fmla="*/ 255089 h 834218"/>
                <a:gd name="connsiteX199" fmla="*/ 1165348 w 3024845"/>
                <a:gd name="connsiteY199" fmla="*/ 255089 h 834218"/>
                <a:gd name="connsiteX200" fmla="*/ 1165348 w 3024845"/>
                <a:gd name="connsiteY200" fmla="*/ 255900 h 834218"/>
                <a:gd name="connsiteX201" fmla="*/ 1165348 w 3024845"/>
                <a:gd name="connsiteY201" fmla="*/ 261575 h 834218"/>
                <a:gd name="connsiteX202" fmla="*/ 1166361 w 3024845"/>
                <a:gd name="connsiteY202" fmla="*/ 261575 h 834218"/>
                <a:gd name="connsiteX203" fmla="*/ 1173454 w 3024845"/>
                <a:gd name="connsiteY203" fmla="*/ 261575 h 834218"/>
                <a:gd name="connsiteX204" fmla="*/ 1173454 w 3024845"/>
                <a:gd name="connsiteY204" fmla="*/ 291840 h 834218"/>
                <a:gd name="connsiteX205" fmla="*/ 1175481 w 3024845"/>
                <a:gd name="connsiteY205" fmla="*/ 291840 h 834218"/>
                <a:gd name="connsiteX206" fmla="*/ 1189668 w 3024845"/>
                <a:gd name="connsiteY206" fmla="*/ 291840 h 834218"/>
                <a:gd name="connsiteX207" fmla="*/ 1189668 w 3024845"/>
                <a:gd name="connsiteY207" fmla="*/ 315619 h 834218"/>
                <a:gd name="connsiteX208" fmla="*/ 1191695 w 3024845"/>
                <a:gd name="connsiteY208" fmla="*/ 317240 h 834218"/>
                <a:gd name="connsiteX209" fmla="*/ 1191695 w 3024845"/>
                <a:gd name="connsiteY209" fmla="*/ 328590 h 834218"/>
                <a:gd name="connsiteX210" fmla="*/ 1192455 w 3024845"/>
                <a:gd name="connsiteY210" fmla="*/ 328590 h 834218"/>
                <a:gd name="connsiteX211" fmla="*/ 1197775 w 3024845"/>
                <a:gd name="connsiteY211" fmla="*/ 328590 h 834218"/>
                <a:gd name="connsiteX212" fmla="*/ 1197775 w 3024845"/>
                <a:gd name="connsiteY212" fmla="*/ 352369 h 834218"/>
                <a:gd name="connsiteX213" fmla="*/ 1199041 w 3024845"/>
                <a:gd name="connsiteY213" fmla="*/ 352369 h 834218"/>
                <a:gd name="connsiteX214" fmla="*/ 1207908 w 3024845"/>
                <a:gd name="connsiteY214" fmla="*/ 352369 h 834218"/>
                <a:gd name="connsiteX215" fmla="*/ 1209935 w 3024845"/>
                <a:gd name="connsiteY215" fmla="*/ 356423 h 834218"/>
                <a:gd name="connsiteX216" fmla="*/ 1209935 w 3024845"/>
                <a:gd name="connsiteY216" fmla="*/ 369664 h 834218"/>
                <a:gd name="connsiteX217" fmla="*/ 1211455 w 3024845"/>
                <a:gd name="connsiteY217" fmla="*/ 367772 h 834218"/>
                <a:gd name="connsiteX218" fmla="*/ 1222095 w 3024845"/>
                <a:gd name="connsiteY218" fmla="*/ 354531 h 834218"/>
                <a:gd name="connsiteX219" fmla="*/ 1250469 w 3024845"/>
                <a:gd name="connsiteY219" fmla="*/ 354531 h 834218"/>
                <a:gd name="connsiteX220" fmla="*/ 1250469 w 3024845"/>
                <a:gd name="connsiteY220" fmla="*/ 441002 h 834218"/>
                <a:gd name="connsiteX221" fmla="*/ 1251229 w 3024845"/>
                <a:gd name="connsiteY221" fmla="*/ 441002 h 834218"/>
                <a:gd name="connsiteX222" fmla="*/ 1256549 w 3024845"/>
                <a:gd name="connsiteY222" fmla="*/ 441002 h 834218"/>
                <a:gd name="connsiteX223" fmla="*/ 1257309 w 3024845"/>
                <a:gd name="connsiteY223" fmla="*/ 439651 h 834218"/>
                <a:gd name="connsiteX224" fmla="*/ 1262629 w 3024845"/>
                <a:gd name="connsiteY224" fmla="*/ 430193 h 834218"/>
                <a:gd name="connsiteX225" fmla="*/ 1262629 w 3024845"/>
                <a:gd name="connsiteY225" fmla="*/ 432085 h 834218"/>
                <a:gd name="connsiteX226" fmla="*/ 1262629 w 3024845"/>
                <a:gd name="connsiteY226" fmla="*/ 445326 h 834218"/>
                <a:gd name="connsiteX227" fmla="*/ 1266682 w 3024845"/>
                <a:gd name="connsiteY227" fmla="*/ 399929 h 834218"/>
                <a:gd name="connsiteX228" fmla="*/ 1267442 w 3024845"/>
                <a:gd name="connsiteY228" fmla="*/ 399929 h 834218"/>
                <a:gd name="connsiteX229" fmla="*/ 1272762 w 3024845"/>
                <a:gd name="connsiteY229" fmla="*/ 399929 h 834218"/>
                <a:gd name="connsiteX230" fmla="*/ 1272762 w 3024845"/>
                <a:gd name="connsiteY230" fmla="*/ 335075 h 834218"/>
                <a:gd name="connsiteX231" fmla="*/ 1273776 w 3024845"/>
                <a:gd name="connsiteY231" fmla="*/ 335075 h 834218"/>
                <a:gd name="connsiteX232" fmla="*/ 1280869 w 3024845"/>
                <a:gd name="connsiteY232" fmla="*/ 335075 h 834218"/>
                <a:gd name="connsiteX233" fmla="*/ 1293029 w 3024845"/>
                <a:gd name="connsiteY233" fmla="*/ 291840 h 834218"/>
                <a:gd name="connsiteX234" fmla="*/ 1294296 w 3024845"/>
                <a:gd name="connsiteY234" fmla="*/ 291840 h 834218"/>
                <a:gd name="connsiteX235" fmla="*/ 1303163 w 3024845"/>
                <a:gd name="connsiteY235" fmla="*/ 291840 h 834218"/>
                <a:gd name="connsiteX236" fmla="*/ 1313296 w 3024845"/>
                <a:gd name="connsiteY236" fmla="*/ 335075 h 834218"/>
                <a:gd name="connsiteX237" fmla="*/ 1314309 w 3024845"/>
                <a:gd name="connsiteY237" fmla="*/ 335075 h 834218"/>
                <a:gd name="connsiteX238" fmla="*/ 1321403 w 3024845"/>
                <a:gd name="connsiteY238" fmla="*/ 335075 h 834218"/>
                <a:gd name="connsiteX239" fmla="*/ 1321403 w 3024845"/>
                <a:gd name="connsiteY239" fmla="*/ 373987 h 834218"/>
                <a:gd name="connsiteX240" fmla="*/ 1323176 w 3024845"/>
                <a:gd name="connsiteY240" fmla="*/ 373987 h 834218"/>
                <a:gd name="connsiteX241" fmla="*/ 1335590 w 3024845"/>
                <a:gd name="connsiteY241" fmla="*/ 373987 h 834218"/>
                <a:gd name="connsiteX242" fmla="*/ 1335590 w 3024845"/>
                <a:gd name="connsiteY242" fmla="*/ 376149 h 834218"/>
                <a:gd name="connsiteX243" fmla="*/ 1335590 w 3024845"/>
                <a:gd name="connsiteY243" fmla="*/ 391281 h 834218"/>
                <a:gd name="connsiteX244" fmla="*/ 1339643 w 3024845"/>
                <a:gd name="connsiteY244" fmla="*/ 389120 h 834218"/>
                <a:gd name="connsiteX245" fmla="*/ 1339643 w 3024845"/>
                <a:gd name="connsiteY245" fmla="*/ 373987 h 834218"/>
                <a:gd name="connsiteX246" fmla="*/ 1341163 w 3024845"/>
                <a:gd name="connsiteY246" fmla="*/ 373987 h 834218"/>
                <a:gd name="connsiteX247" fmla="*/ 1351803 w 3024845"/>
                <a:gd name="connsiteY247" fmla="*/ 373987 h 834218"/>
                <a:gd name="connsiteX248" fmla="*/ 1351803 w 3024845"/>
                <a:gd name="connsiteY248" fmla="*/ 375608 h 834218"/>
                <a:gd name="connsiteX249" fmla="*/ 1351803 w 3024845"/>
                <a:gd name="connsiteY249" fmla="*/ 386958 h 834218"/>
                <a:gd name="connsiteX250" fmla="*/ 1382204 w 3024845"/>
                <a:gd name="connsiteY250" fmla="*/ 386958 h 834218"/>
                <a:gd name="connsiteX251" fmla="*/ 1382204 w 3024845"/>
                <a:gd name="connsiteY251" fmla="*/ 350208 h 834218"/>
                <a:gd name="connsiteX252" fmla="*/ 1383470 w 3024845"/>
                <a:gd name="connsiteY252" fmla="*/ 350208 h 834218"/>
                <a:gd name="connsiteX253" fmla="*/ 1392337 w 3024845"/>
                <a:gd name="connsiteY253" fmla="*/ 350208 h 834218"/>
                <a:gd name="connsiteX254" fmla="*/ 1392337 w 3024845"/>
                <a:gd name="connsiteY254" fmla="*/ 371825 h 834218"/>
                <a:gd name="connsiteX255" fmla="*/ 1394364 w 3024845"/>
                <a:gd name="connsiteY255" fmla="*/ 339399 h 834218"/>
                <a:gd name="connsiteX256" fmla="*/ 1416657 w 3024845"/>
                <a:gd name="connsiteY256" fmla="*/ 339399 h 834218"/>
                <a:gd name="connsiteX257" fmla="*/ 1416657 w 3024845"/>
                <a:gd name="connsiteY257" fmla="*/ 337777 h 834218"/>
                <a:gd name="connsiteX258" fmla="*/ 1416657 w 3024845"/>
                <a:gd name="connsiteY258" fmla="*/ 326428 h 834218"/>
                <a:gd name="connsiteX259" fmla="*/ 1417417 w 3024845"/>
                <a:gd name="connsiteY259" fmla="*/ 326428 h 834218"/>
                <a:gd name="connsiteX260" fmla="*/ 1422737 w 3024845"/>
                <a:gd name="connsiteY260" fmla="*/ 326428 h 834218"/>
                <a:gd name="connsiteX261" fmla="*/ 1422737 w 3024845"/>
                <a:gd name="connsiteY261" fmla="*/ 324537 h 834218"/>
                <a:gd name="connsiteX262" fmla="*/ 1422737 w 3024845"/>
                <a:gd name="connsiteY262" fmla="*/ 311296 h 834218"/>
                <a:gd name="connsiteX263" fmla="*/ 1426791 w 3024845"/>
                <a:gd name="connsiteY263" fmla="*/ 317781 h 834218"/>
                <a:gd name="connsiteX264" fmla="*/ 1429071 w 3024845"/>
                <a:gd name="connsiteY264" fmla="*/ 317781 h 834218"/>
                <a:gd name="connsiteX265" fmla="*/ 1445031 w 3024845"/>
                <a:gd name="connsiteY265" fmla="*/ 317781 h 834218"/>
                <a:gd name="connsiteX266" fmla="*/ 1445031 w 3024845"/>
                <a:gd name="connsiteY266" fmla="*/ 316970 h 834218"/>
                <a:gd name="connsiteX267" fmla="*/ 1445031 w 3024845"/>
                <a:gd name="connsiteY267" fmla="*/ 311296 h 834218"/>
                <a:gd name="connsiteX268" fmla="*/ 1445791 w 3024845"/>
                <a:gd name="connsiteY268" fmla="*/ 311296 h 834218"/>
                <a:gd name="connsiteX269" fmla="*/ 1451111 w 3024845"/>
                <a:gd name="connsiteY269" fmla="*/ 311296 h 834218"/>
                <a:gd name="connsiteX270" fmla="*/ 1451111 w 3024845"/>
                <a:gd name="connsiteY270" fmla="*/ 312647 h 834218"/>
                <a:gd name="connsiteX271" fmla="*/ 1451111 w 3024845"/>
                <a:gd name="connsiteY271" fmla="*/ 322105 h 834218"/>
                <a:gd name="connsiteX272" fmla="*/ 1489618 w 3024845"/>
                <a:gd name="connsiteY272" fmla="*/ 322105 h 834218"/>
                <a:gd name="connsiteX273" fmla="*/ 1489618 w 3024845"/>
                <a:gd name="connsiteY273" fmla="*/ 460458 h 834218"/>
                <a:gd name="connsiteX274" fmla="*/ 1491138 w 3024845"/>
                <a:gd name="connsiteY274" fmla="*/ 460458 h 834218"/>
                <a:gd name="connsiteX275" fmla="*/ 1501778 w 3024845"/>
                <a:gd name="connsiteY275" fmla="*/ 460458 h 834218"/>
                <a:gd name="connsiteX276" fmla="*/ 1501778 w 3024845"/>
                <a:gd name="connsiteY276" fmla="*/ 447488 h 834218"/>
                <a:gd name="connsiteX277" fmla="*/ 1505832 w 3024845"/>
                <a:gd name="connsiteY277" fmla="*/ 447488 h 834218"/>
                <a:gd name="connsiteX278" fmla="*/ 1505832 w 3024845"/>
                <a:gd name="connsiteY278" fmla="*/ 460458 h 834218"/>
                <a:gd name="connsiteX279" fmla="*/ 1536232 w 3024845"/>
                <a:gd name="connsiteY279" fmla="*/ 460458 h 834218"/>
                <a:gd name="connsiteX280" fmla="*/ 1536232 w 3024845"/>
                <a:gd name="connsiteY280" fmla="*/ 430193 h 834218"/>
                <a:gd name="connsiteX281" fmla="*/ 1548392 w 3024845"/>
                <a:gd name="connsiteY281" fmla="*/ 430193 h 834218"/>
                <a:gd name="connsiteX282" fmla="*/ 1560552 w 3024845"/>
                <a:gd name="connsiteY282" fmla="*/ 428032 h 834218"/>
                <a:gd name="connsiteX283" fmla="*/ 1564606 w 3024845"/>
                <a:gd name="connsiteY283" fmla="*/ 430193 h 834218"/>
                <a:gd name="connsiteX284" fmla="*/ 1574739 w 3024845"/>
                <a:gd name="connsiteY284" fmla="*/ 430193 h 834218"/>
                <a:gd name="connsiteX285" fmla="*/ 1574739 w 3024845"/>
                <a:gd name="connsiteY285" fmla="*/ 460458 h 834218"/>
                <a:gd name="connsiteX286" fmla="*/ 1582846 w 3024845"/>
                <a:gd name="connsiteY286" fmla="*/ 460458 h 834218"/>
                <a:gd name="connsiteX287" fmla="*/ 1582846 w 3024845"/>
                <a:gd name="connsiteY287" fmla="*/ 477753 h 834218"/>
                <a:gd name="connsiteX288" fmla="*/ 1592182 w 3024845"/>
                <a:gd name="connsiteY288" fmla="*/ 478658 h 834218"/>
                <a:gd name="connsiteX289" fmla="*/ 1605140 w 3024845"/>
                <a:gd name="connsiteY289" fmla="*/ 478658 h 834218"/>
                <a:gd name="connsiteX290" fmla="*/ 1605140 w 3024845"/>
                <a:gd name="connsiteY290" fmla="*/ 462620 h 834218"/>
                <a:gd name="connsiteX291" fmla="*/ 1673096 w 3024845"/>
                <a:gd name="connsiteY291" fmla="*/ 462620 h 834218"/>
                <a:gd name="connsiteX292" fmla="*/ 1673096 w 3024845"/>
                <a:gd name="connsiteY292" fmla="*/ 377367 h 834218"/>
                <a:gd name="connsiteX293" fmla="*/ 1745104 w 3024845"/>
                <a:gd name="connsiteY293" fmla="*/ 377367 h 834218"/>
                <a:gd name="connsiteX294" fmla="*/ 1745104 w 3024845"/>
                <a:gd name="connsiteY294" fmla="*/ 456135 h 834218"/>
                <a:gd name="connsiteX295" fmla="*/ 1747008 w 3024845"/>
                <a:gd name="connsiteY295" fmla="*/ 456135 h 834218"/>
                <a:gd name="connsiteX296" fmla="*/ 1748250 w 3024845"/>
                <a:gd name="connsiteY296" fmla="*/ 478658 h 834218"/>
                <a:gd name="connsiteX297" fmla="*/ 1757926 w 3024845"/>
                <a:gd name="connsiteY297" fmla="*/ 478658 h 834218"/>
                <a:gd name="connsiteX298" fmla="*/ 1759168 w 3024845"/>
                <a:gd name="connsiteY298" fmla="*/ 456135 h 834218"/>
                <a:gd name="connsiteX299" fmla="*/ 1765248 w 3024845"/>
                <a:gd name="connsiteY299" fmla="*/ 456135 h 834218"/>
                <a:gd name="connsiteX300" fmla="*/ 1766490 w 3024845"/>
                <a:gd name="connsiteY300" fmla="*/ 478658 h 834218"/>
                <a:gd name="connsiteX301" fmla="*/ 1817112 w 3024845"/>
                <a:gd name="connsiteY301" fmla="*/ 478658 h 834218"/>
                <a:gd name="connsiteX302" fmla="*/ 1817112 w 3024845"/>
                <a:gd name="connsiteY302" fmla="*/ 315630 h 834218"/>
                <a:gd name="connsiteX303" fmla="*/ 2014439 w 3024845"/>
                <a:gd name="connsiteY303" fmla="*/ 315630 h 834218"/>
                <a:gd name="connsiteX304" fmla="*/ 2014439 w 3024845"/>
                <a:gd name="connsiteY304" fmla="*/ 478658 h 834218"/>
                <a:gd name="connsiteX305" fmla="*/ 2033136 w 3024845"/>
                <a:gd name="connsiteY305" fmla="*/ 478658 h 834218"/>
                <a:gd name="connsiteX306" fmla="*/ 2033136 w 3024845"/>
                <a:gd name="connsiteY306" fmla="*/ 395965 h 834218"/>
                <a:gd name="connsiteX307" fmla="*/ 2128256 w 3024845"/>
                <a:gd name="connsiteY307" fmla="*/ 395965 h 834218"/>
                <a:gd name="connsiteX308" fmla="*/ 2180720 w 3024845"/>
                <a:gd name="connsiteY308" fmla="*/ 330752 h 834218"/>
                <a:gd name="connsiteX309" fmla="*/ 2245574 w 3024845"/>
                <a:gd name="connsiteY309" fmla="*/ 330752 h 834218"/>
                <a:gd name="connsiteX310" fmla="*/ 2245574 w 3024845"/>
                <a:gd name="connsiteY310" fmla="*/ 406414 h 834218"/>
                <a:gd name="connsiteX311" fmla="*/ 2253681 w 3024845"/>
                <a:gd name="connsiteY311" fmla="*/ 406414 h 834218"/>
                <a:gd name="connsiteX312" fmla="*/ 2255708 w 3024845"/>
                <a:gd name="connsiteY312" fmla="*/ 399929 h 834218"/>
                <a:gd name="connsiteX313" fmla="*/ 2261788 w 3024845"/>
                <a:gd name="connsiteY313" fmla="*/ 399929 h 834218"/>
                <a:gd name="connsiteX314" fmla="*/ 2263815 w 3024845"/>
                <a:gd name="connsiteY314" fmla="*/ 408576 h 834218"/>
                <a:gd name="connsiteX315" fmla="*/ 2275975 w 3024845"/>
                <a:gd name="connsiteY315" fmla="*/ 408576 h 834218"/>
                <a:gd name="connsiteX316" fmla="*/ 2275975 w 3024845"/>
                <a:gd name="connsiteY316" fmla="*/ 402090 h 834218"/>
                <a:gd name="connsiteX317" fmla="*/ 2298268 w 3024845"/>
                <a:gd name="connsiteY317" fmla="*/ 402090 h 834218"/>
                <a:gd name="connsiteX318" fmla="*/ 2298268 w 3024845"/>
                <a:gd name="connsiteY318" fmla="*/ 408576 h 834218"/>
                <a:gd name="connsiteX319" fmla="*/ 2318535 w 3024845"/>
                <a:gd name="connsiteY319" fmla="*/ 408576 h 834218"/>
                <a:gd name="connsiteX320" fmla="*/ 2318535 w 3024845"/>
                <a:gd name="connsiteY320" fmla="*/ 453973 h 834218"/>
                <a:gd name="connsiteX321" fmla="*/ 2332722 w 3024845"/>
                <a:gd name="connsiteY321" fmla="*/ 453973 h 834218"/>
                <a:gd name="connsiteX322" fmla="*/ 2332722 w 3024845"/>
                <a:gd name="connsiteY322" fmla="*/ 441002 h 834218"/>
                <a:gd name="connsiteX323" fmla="*/ 2348936 w 3024845"/>
                <a:gd name="connsiteY323" fmla="*/ 441002 h 834218"/>
                <a:gd name="connsiteX324" fmla="*/ 2348936 w 3024845"/>
                <a:gd name="connsiteY324" fmla="*/ 261575 h 834218"/>
                <a:gd name="connsiteX325" fmla="*/ 2355016 w 3024845"/>
                <a:gd name="connsiteY325" fmla="*/ 255089 h 834218"/>
                <a:gd name="connsiteX326" fmla="*/ 2427977 w 3024845"/>
                <a:gd name="connsiteY326" fmla="*/ 255089 h 834218"/>
                <a:gd name="connsiteX327" fmla="*/ 2427977 w 3024845"/>
                <a:gd name="connsiteY327" fmla="*/ 263737 h 834218"/>
                <a:gd name="connsiteX328" fmla="*/ 2438110 w 3024845"/>
                <a:gd name="connsiteY328" fmla="*/ 263737 h 834218"/>
                <a:gd name="connsiteX329" fmla="*/ 2438110 w 3024845"/>
                <a:gd name="connsiteY329" fmla="*/ 378311 h 834218"/>
                <a:gd name="connsiteX330" fmla="*/ 2460404 w 3024845"/>
                <a:gd name="connsiteY330" fmla="*/ 378311 h 834218"/>
                <a:gd name="connsiteX331" fmla="*/ 2460404 w 3024845"/>
                <a:gd name="connsiteY331" fmla="*/ 311296 h 834218"/>
                <a:gd name="connsiteX332" fmla="*/ 2486751 w 3024845"/>
                <a:gd name="connsiteY332" fmla="*/ 311296 h 834218"/>
                <a:gd name="connsiteX333" fmla="*/ 2490804 w 3024845"/>
                <a:gd name="connsiteY333" fmla="*/ 306972 h 834218"/>
                <a:gd name="connsiteX334" fmla="*/ 2498911 w 3024845"/>
                <a:gd name="connsiteY334" fmla="*/ 306972 h 834218"/>
                <a:gd name="connsiteX335" fmla="*/ 2502964 w 3024845"/>
                <a:gd name="connsiteY335" fmla="*/ 311296 h 834218"/>
                <a:gd name="connsiteX336" fmla="*/ 2525258 w 3024845"/>
                <a:gd name="connsiteY336" fmla="*/ 311296 h 834218"/>
                <a:gd name="connsiteX337" fmla="*/ 2525258 w 3024845"/>
                <a:gd name="connsiteY337" fmla="*/ 194560 h 834218"/>
                <a:gd name="connsiteX338" fmla="*/ 2582005 w 3024845"/>
                <a:gd name="connsiteY338" fmla="*/ 183751 h 834218"/>
                <a:gd name="connsiteX339" fmla="*/ 2582005 w 3024845"/>
                <a:gd name="connsiteY339" fmla="*/ 184832 h 834218"/>
                <a:gd name="connsiteX340" fmla="*/ 2582005 w 3024845"/>
                <a:gd name="connsiteY340" fmla="*/ 192398 h 834218"/>
                <a:gd name="connsiteX341" fmla="*/ 2608352 w 3024845"/>
                <a:gd name="connsiteY341" fmla="*/ 192398 h 834218"/>
                <a:gd name="connsiteX342" fmla="*/ 2608352 w 3024845"/>
                <a:gd name="connsiteY342" fmla="*/ 447488 h 834218"/>
                <a:gd name="connsiteX343" fmla="*/ 2630646 w 3024845"/>
                <a:gd name="connsiteY343" fmla="*/ 447488 h 834218"/>
                <a:gd name="connsiteX344" fmla="*/ 2630646 w 3024845"/>
                <a:gd name="connsiteY344" fmla="*/ 443164 h 834218"/>
                <a:gd name="connsiteX345" fmla="*/ 2642806 w 3024845"/>
                <a:gd name="connsiteY345" fmla="*/ 443164 h 834218"/>
                <a:gd name="connsiteX346" fmla="*/ 2642806 w 3024845"/>
                <a:gd name="connsiteY346" fmla="*/ 447488 h 834218"/>
                <a:gd name="connsiteX347" fmla="*/ 2667126 w 3024845"/>
                <a:gd name="connsiteY347" fmla="*/ 447488 h 834218"/>
                <a:gd name="connsiteX348" fmla="*/ 2667126 w 3024845"/>
                <a:gd name="connsiteY348" fmla="*/ 434517 h 834218"/>
                <a:gd name="connsiteX349" fmla="*/ 2695500 w 3024845"/>
                <a:gd name="connsiteY349" fmla="*/ 434517 h 834218"/>
                <a:gd name="connsiteX350" fmla="*/ 2707660 w 3024845"/>
                <a:gd name="connsiteY350" fmla="*/ 430193 h 834218"/>
                <a:gd name="connsiteX351" fmla="*/ 2727927 w 3024845"/>
                <a:gd name="connsiteY351" fmla="*/ 434517 h 834218"/>
                <a:gd name="connsiteX352" fmla="*/ 2727927 w 3024845"/>
                <a:gd name="connsiteY352" fmla="*/ 417223 h 834218"/>
                <a:gd name="connsiteX353" fmla="*/ 2736034 w 3024845"/>
                <a:gd name="connsiteY353" fmla="*/ 417223 h 834218"/>
                <a:gd name="connsiteX354" fmla="*/ 2736034 w 3024845"/>
                <a:gd name="connsiteY354" fmla="*/ 404252 h 834218"/>
                <a:gd name="connsiteX355" fmla="*/ 2792781 w 3024845"/>
                <a:gd name="connsiteY355" fmla="*/ 404252 h 834218"/>
                <a:gd name="connsiteX356" fmla="*/ 2792781 w 3024845"/>
                <a:gd name="connsiteY356" fmla="*/ 373987 h 834218"/>
                <a:gd name="connsiteX357" fmla="*/ 2811021 w 3024845"/>
                <a:gd name="connsiteY357" fmla="*/ 373987 h 834218"/>
                <a:gd name="connsiteX358" fmla="*/ 2811021 w 3024845"/>
                <a:gd name="connsiteY358" fmla="*/ 367502 h 834218"/>
                <a:gd name="connsiteX359" fmla="*/ 2823181 w 3024845"/>
                <a:gd name="connsiteY359" fmla="*/ 367502 h 834218"/>
                <a:gd name="connsiteX360" fmla="*/ 2823181 w 3024845"/>
                <a:gd name="connsiteY360" fmla="*/ 373987 h 834218"/>
                <a:gd name="connsiteX361" fmla="*/ 2839395 w 3024845"/>
                <a:gd name="connsiteY361" fmla="*/ 373987 h 834218"/>
                <a:gd name="connsiteX362" fmla="*/ 2839395 w 3024845"/>
                <a:gd name="connsiteY362" fmla="*/ 423708 h 834218"/>
                <a:gd name="connsiteX363" fmla="*/ 2871822 w 3024845"/>
                <a:gd name="connsiteY363" fmla="*/ 423708 h 834218"/>
                <a:gd name="connsiteX364" fmla="*/ 2871822 w 3024845"/>
                <a:gd name="connsiteY364" fmla="*/ 397767 h 834218"/>
                <a:gd name="connsiteX365" fmla="*/ 2910329 w 3024845"/>
                <a:gd name="connsiteY365" fmla="*/ 397767 h 834218"/>
                <a:gd name="connsiteX366" fmla="*/ 2910329 w 3024845"/>
                <a:gd name="connsiteY366" fmla="*/ 367502 h 834218"/>
                <a:gd name="connsiteX367" fmla="*/ 2958970 w 3024845"/>
                <a:gd name="connsiteY367" fmla="*/ 367502 h 834218"/>
                <a:gd name="connsiteX368" fmla="*/ 2958970 w 3024845"/>
                <a:gd name="connsiteY368" fmla="*/ 478658 h 834218"/>
                <a:gd name="connsiteX369" fmla="*/ 2958970 w 3024845"/>
                <a:gd name="connsiteY369" fmla="*/ 492437 h 834218"/>
                <a:gd name="connsiteX370" fmla="*/ 3024845 w 3024845"/>
                <a:gd name="connsiteY370" fmla="*/ 492437 h 834218"/>
                <a:gd name="connsiteX371" fmla="*/ 3024845 w 3024845"/>
                <a:gd name="connsiteY371" fmla="*/ 834218 h 834218"/>
                <a:gd name="connsiteX372" fmla="*/ 2054 w 3024845"/>
                <a:gd name="connsiteY372" fmla="*/ 831885 h 834218"/>
                <a:gd name="connsiteX373" fmla="*/ 0 w 3024845"/>
                <a:gd name="connsiteY373" fmla="*/ 397767 h 834218"/>
                <a:gd name="connsiteX374" fmla="*/ 20267 w 3024845"/>
                <a:gd name="connsiteY374" fmla="*/ 397767 h 834218"/>
                <a:gd name="connsiteX375" fmla="*/ 20774 w 3024845"/>
                <a:gd name="connsiteY375" fmla="*/ 396686 h 834218"/>
                <a:gd name="connsiteX376" fmla="*/ 24320 w 3024845"/>
                <a:gd name="connsiteY376" fmla="*/ 389120 h 834218"/>
                <a:gd name="connsiteX377" fmla="*/ 26094 w 3024845"/>
                <a:gd name="connsiteY377" fmla="*/ 389390 h 834218"/>
                <a:gd name="connsiteX378" fmla="*/ 38507 w 3024845"/>
                <a:gd name="connsiteY378" fmla="*/ 391281 h 834218"/>
                <a:gd name="connsiteX379" fmla="*/ 39014 w 3024845"/>
                <a:gd name="connsiteY379" fmla="*/ 392633 h 834218"/>
                <a:gd name="connsiteX380" fmla="*/ 42560 w 3024845"/>
                <a:gd name="connsiteY380" fmla="*/ 402090 h 834218"/>
                <a:gd name="connsiteX381" fmla="*/ 68907 w 3024845"/>
                <a:gd name="connsiteY381" fmla="*/ 404252 h 834218"/>
                <a:gd name="connsiteX382" fmla="*/ 68907 w 3024845"/>
                <a:gd name="connsiteY382" fmla="*/ 281031 h 834218"/>
                <a:gd name="connsiteX383" fmla="*/ 70934 w 3024845"/>
                <a:gd name="connsiteY383" fmla="*/ 281031 h 834218"/>
                <a:gd name="connsiteX384" fmla="*/ 85121 w 3024845"/>
                <a:gd name="connsiteY384" fmla="*/ 281031 h 834218"/>
                <a:gd name="connsiteX385" fmla="*/ 85121 w 3024845"/>
                <a:gd name="connsiteY385" fmla="*/ 144839 h 834218"/>
                <a:gd name="connsiteX386" fmla="*/ 86894 w 3024845"/>
                <a:gd name="connsiteY386" fmla="*/ 144839 h 834218"/>
                <a:gd name="connsiteX387" fmla="*/ 99308 w 3024845"/>
                <a:gd name="connsiteY387" fmla="*/ 144839 h 834218"/>
                <a:gd name="connsiteX388" fmla="*/ 99308 w 3024845"/>
                <a:gd name="connsiteY388" fmla="*/ 30265 h 834218"/>
                <a:gd name="connsiteX389" fmla="*/ 103361 w 3024845"/>
                <a:gd name="connsiteY389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144839 h 834218"/>
                <a:gd name="connsiteX5" fmla="*/ 223189 w 3024845"/>
                <a:gd name="connsiteY5" fmla="*/ 144839 h 834218"/>
                <a:gd name="connsiteX6" fmla="*/ 239150 w 3024845"/>
                <a:gd name="connsiteY6" fmla="*/ 144839 h 834218"/>
                <a:gd name="connsiteX7" fmla="*/ 239150 w 3024845"/>
                <a:gd name="connsiteY7" fmla="*/ 285354 h 834218"/>
                <a:gd name="connsiteX8" fmla="*/ 240670 w 3024845"/>
                <a:gd name="connsiteY8" fmla="*/ 285084 h 834218"/>
                <a:gd name="connsiteX9" fmla="*/ 251310 w 3024845"/>
                <a:gd name="connsiteY9" fmla="*/ 283193 h 834218"/>
                <a:gd name="connsiteX10" fmla="*/ 249283 w 3024845"/>
                <a:gd name="connsiteY10" fmla="*/ 371825 h 834218"/>
                <a:gd name="connsiteX11" fmla="*/ 250803 w 3024845"/>
                <a:gd name="connsiteY11" fmla="*/ 372096 h 834218"/>
                <a:gd name="connsiteX12" fmla="*/ 261443 w 3024845"/>
                <a:gd name="connsiteY12" fmla="*/ 373987 h 834218"/>
                <a:gd name="connsiteX13" fmla="*/ 261696 w 3024845"/>
                <a:gd name="connsiteY13" fmla="*/ 374798 h 834218"/>
                <a:gd name="connsiteX14" fmla="*/ 263470 w 3024845"/>
                <a:gd name="connsiteY14" fmla="*/ 380473 h 834218"/>
                <a:gd name="connsiteX15" fmla="*/ 264230 w 3024845"/>
                <a:gd name="connsiteY15" fmla="*/ 378041 h 834218"/>
                <a:gd name="connsiteX16" fmla="*/ 269550 w 3024845"/>
                <a:gd name="connsiteY16" fmla="*/ 361017 h 834218"/>
                <a:gd name="connsiteX17" fmla="*/ 271323 w 3024845"/>
                <a:gd name="connsiteY17" fmla="*/ 361017 h 834218"/>
                <a:gd name="connsiteX18" fmla="*/ 283737 w 3024845"/>
                <a:gd name="connsiteY18" fmla="*/ 361017 h 834218"/>
                <a:gd name="connsiteX19" fmla="*/ 283737 w 3024845"/>
                <a:gd name="connsiteY19" fmla="*/ 393443 h 834218"/>
                <a:gd name="connsiteX20" fmla="*/ 284750 w 3024845"/>
                <a:gd name="connsiteY20" fmla="*/ 393984 h 834218"/>
                <a:gd name="connsiteX21" fmla="*/ 291844 w 3024845"/>
                <a:gd name="connsiteY21" fmla="*/ 397767 h 834218"/>
                <a:gd name="connsiteX22" fmla="*/ 291844 w 3024845"/>
                <a:gd name="connsiteY22" fmla="*/ 399118 h 834218"/>
                <a:gd name="connsiteX23" fmla="*/ 291844 w 3024845"/>
                <a:gd name="connsiteY23" fmla="*/ 408576 h 834218"/>
                <a:gd name="connsiteX24" fmla="*/ 336431 w 3024845"/>
                <a:gd name="connsiteY24" fmla="*/ 408576 h 834218"/>
                <a:gd name="connsiteX25" fmla="*/ 336431 w 3024845"/>
                <a:gd name="connsiteY25" fmla="*/ 409657 h 834218"/>
                <a:gd name="connsiteX26" fmla="*/ 336431 w 3024845"/>
                <a:gd name="connsiteY26" fmla="*/ 417223 h 834218"/>
                <a:gd name="connsiteX27" fmla="*/ 338457 w 3024845"/>
                <a:gd name="connsiteY27" fmla="*/ 417223 h 834218"/>
                <a:gd name="connsiteX28" fmla="*/ 352644 w 3024845"/>
                <a:gd name="connsiteY28" fmla="*/ 417223 h 834218"/>
                <a:gd name="connsiteX29" fmla="*/ 352644 w 3024845"/>
                <a:gd name="connsiteY29" fmla="*/ 386958 h 834218"/>
                <a:gd name="connsiteX30" fmla="*/ 397231 w 3024845"/>
                <a:gd name="connsiteY30" fmla="*/ 386958 h 834218"/>
                <a:gd name="connsiteX31" fmla="*/ 397231 w 3024845"/>
                <a:gd name="connsiteY31" fmla="*/ 385607 h 834218"/>
                <a:gd name="connsiteX32" fmla="*/ 397231 w 3024845"/>
                <a:gd name="connsiteY32" fmla="*/ 376149 h 834218"/>
                <a:gd name="connsiteX33" fmla="*/ 398245 w 3024845"/>
                <a:gd name="connsiteY33" fmla="*/ 376149 h 834218"/>
                <a:gd name="connsiteX34" fmla="*/ 405338 w 3024845"/>
                <a:gd name="connsiteY34" fmla="*/ 376149 h 834218"/>
                <a:gd name="connsiteX35" fmla="*/ 405338 w 3024845"/>
                <a:gd name="connsiteY35" fmla="*/ 374258 h 834218"/>
                <a:gd name="connsiteX36" fmla="*/ 405338 w 3024845"/>
                <a:gd name="connsiteY36" fmla="*/ 361017 h 834218"/>
                <a:gd name="connsiteX37" fmla="*/ 406098 w 3024845"/>
                <a:gd name="connsiteY37" fmla="*/ 361017 h 834218"/>
                <a:gd name="connsiteX38" fmla="*/ 411418 w 3024845"/>
                <a:gd name="connsiteY38" fmla="*/ 361017 h 834218"/>
                <a:gd name="connsiteX39" fmla="*/ 411418 w 3024845"/>
                <a:gd name="connsiteY39" fmla="*/ 359936 h 834218"/>
                <a:gd name="connsiteX40" fmla="*/ 411418 w 3024845"/>
                <a:gd name="connsiteY40" fmla="*/ 352369 h 834218"/>
                <a:gd name="connsiteX41" fmla="*/ 413445 w 3024845"/>
                <a:gd name="connsiteY41" fmla="*/ 352369 h 834218"/>
                <a:gd name="connsiteX42" fmla="*/ 427632 w 3024845"/>
                <a:gd name="connsiteY42" fmla="*/ 352369 h 834218"/>
                <a:gd name="connsiteX43" fmla="*/ 427632 w 3024845"/>
                <a:gd name="connsiteY43" fmla="*/ 353450 h 834218"/>
                <a:gd name="connsiteX44" fmla="*/ 427632 w 3024845"/>
                <a:gd name="connsiteY44" fmla="*/ 361017 h 834218"/>
                <a:gd name="connsiteX45" fmla="*/ 449925 w 3024845"/>
                <a:gd name="connsiteY45" fmla="*/ 361017 h 834218"/>
                <a:gd name="connsiteX46" fmla="*/ 449925 w 3024845"/>
                <a:gd name="connsiteY46" fmla="*/ 359125 h 834218"/>
                <a:gd name="connsiteX47" fmla="*/ 449925 w 3024845"/>
                <a:gd name="connsiteY47" fmla="*/ 345884 h 834218"/>
                <a:gd name="connsiteX48" fmla="*/ 451699 w 3024845"/>
                <a:gd name="connsiteY48" fmla="*/ 345884 h 834218"/>
                <a:gd name="connsiteX49" fmla="*/ 464112 w 3024845"/>
                <a:gd name="connsiteY49" fmla="*/ 345884 h 834218"/>
                <a:gd name="connsiteX50" fmla="*/ 464112 w 3024845"/>
                <a:gd name="connsiteY50" fmla="*/ 369664 h 834218"/>
                <a:gd name="connsiteX51" fmla="*/ 465126 w 3024845"/>
                <a:gd name="connsiteY51" fmla="*/ 369664 h 834218"/>
                <a:gd name="connsiteX52" fmla="*/ 472219 w 3024845"/>
                <a:gd name="connsiteY52" fmla="*/ 369664 h 834218"/>
                <a:gd name="connsiteX53" fmla="*/ 472219 w 3024845"/>
                <a:gd name="connsiteY53" fmla="*/ 368583 h 834218"/>
                <a:gd name="connsiteX54" fmla="*/ 472219 w 3024845"/>
                <a:gd name="connsiteY54" fmla="*/ 361017 h 834218"/>
                <a:gd name="connsiteX55" fmla="*/ 473992 w 3024845"/>
                <a:gd name="connsiteY55" fmla="*/ 361017 h 834218"/>
                <a:gd name="connsiteX56" fmla="*/ 486406 w 3024845"/>
                <a:gd name="connsiteY56" fmla="*/ 361017 h 834218"/>
                <a:gd name="connsiteX57" fmla="*/ 486406 w 3024845"/>
                <a:gd name="connsiteY57" fmla="*/ 386958 h 834218"/>
                <a:gd name="connsiteX58" fmla="*/ 488433 w 3024845"/>
                <a:gd name="connsiteY58" fmla="*/ 386958 h 834218"/>
                <a:gd name="connsiteX59" fmla="*/ 502619 w 3024845"/>
                <a:gd name="connsiteY59" fmla="*/ 386958 h 834218"/>
                <a:gd name="connsiteX60" fmla="*/ 502619 w 3024845"/>
                <a:gd name="connsiteY60" fmla="*/ 388579 h 834218"/>
                <a:gd name="connsiteX61" fmla="*/ 502619 w 3024845"/>
                <a:gd name="connsiteY61" fmla="*/ 399929 h 834218"/>
                <a:gd name="connsiteX62" fmla="*/ 503379 w 3024845"/>
                <a:gd name="connsiteY62" fmla="*/ 399929 h 834218"/>
                <a:gd name="connsiteX63" fmla="*/ 508700 w 3024845"/>
                <a:gd name="connsiteY63" fmla="*/ 399929 h 834218"/>
                <a:gd name="connsiteX64" fmla="*/ 508700 w 3024845"/>
                <a:gd name="connsiteY64" fmla="*/ 399118 h 834218"/>
                <a:gd name="connsiteX65" fmla="*/ 508700 w 3024845"/>
                <a:gd name="connsiteY65" fmla="*/ 393443 h 834218"/>
                <a:gd name="connsiteX66" fmla="*/ 539100 w 3024845"/>
                <a:gd name="connsiteY66" fmla="*/ 393443 h 834218"/>
                <a:gd name="connsiteX67" fmla="*/ 539100 w 3024845"/>
                <a:gd name="connsiteY67" fmla="*/ 417223 h 834218"/>
                <a:gd name="connsiteX68" fmla="*/ 540113 w 3024845"/>
                <a:gd name="connsiteY68" fmla="*/ 417223 h 834218"/>
                <a:gd name="connsiteX69" fmla="*/ 547207 w 3024845"/>
                <a:gd name="connsiteY69" fmla="*/ 417223 h 834218"/>
                <a:gd name="connsiteX70" fmla="*/ 547207 w 3024845"/>
                <a:gd name="connsiteY70" fmla="*/ 418304 h 834218"/>
                <a:gd name="connsiteX71" fmla="*/ 547207 w 3024845"/>
                <a:gd name="connsiteY71" fmla="*/ 425870 h 834218"/>
                <a:gd name="connsiteX72" fmla="*/ 547967 w 3024845"/>
                <a:gd name="connsiteY72" fmla="*/ 425870 h 834218"/>
                <a:gd name="connsiteX73" fmla="*/ 553287 w 3024845"/>
                <a:gd name="connsiteY73" fmla="*/ 425870 h 834218"/>
                <a:gd name="connsiteX74" fmla="*/ 553287 w 3024845"/>
                <a:gd name="connsiteY74" fmla="*/ 423708 h 834218"/>
                <a:gd name="connsiteX75" fmla="*/ 553287 w 3024845"/>
                <a:gd name="connsiteY75" fmla="*/ 408576 h 834218"/>
                <a:gd name="connsiteX76" fmla="*/ 554300 w 3024845"/>
                <a:gd name="connsiteY76" fmla="*/ 408576 h 834218"/>
                <a:gd name="connsiteX77" fmla="*/ 561394 w 3024845"/>
                <a:gd name="connsiteY77" fmla="*/ 408576 h 834218"/>
                <a:gd name="connsiteX78" fmla="*/ 561394 w 3024845"/>
                <a:gd name="connsiteY78" fmla="*/ 409657 h 834218"/>
                <a:gd name="connsiteX79" fmla="*/ 561394 w 3024845"/>
                <a:gd name="connsiteY79" fmla="*/ 417223 h 834218"/>
                <a:gd name="connsiteX80" fmla="*/ 566714 w 3024845"/>
                <a:gd name="connsiteY80" fmla="*/ 415230 h 834218"/>
                <a:gd name="connsiteX81" fmla="*/ 567474 w 3024845"/>
                <a:gd name="connsiteY81" fmla="*/ 414250 h 834218"/>
                <a:gd name="connsiteX82" fmla="*/ 567474 w 3024845"/>
                <a:gd name="connsiteY82" fmla="*/ 408576 h 834218"/>
                <a:gd name="connsiteX83" fmla="*/ 605981 w 3024845"/>
                <a:gd name="connsiteY83" fmla="*/ 408576 h 834218"/>
                <a:gd name="connsiteX84" fmla="*/ 605981 w 3024845"/>
                <a:gd name="connsiteY84" fmla="*/ 432355 h 834218"/>
                <a:gd name="connsiteX85" fmla="*/ 608007 w 3024845"/>
                <a:gd name="connsiteY85" fmla="*/ 432355 h 834218"/>
                <a:gd name="connsiteX86" fmla="*/ 622194 w 3024845"/>
                <a:gd name="connsiteY86" fmla="*/ 432355 h 834218"/>
                <a:gd name="connsiteX87" fmla="*/ 622194 w 3024845"/>
                <a:gd name="connsiteY87" fmla="*/ 433436 h 834218"/>
                <a:gd name="connsiteX88" fmla="*/ 622194 w 3024845"/>
                <a:gd name="connsiteY88" fmla="*/ 441002 h 834218"/>
                <a:gd name="connsiteX89" fmla="*/ 623968 w 3024845"/>
                <a:gd name="connsiteY89" fmla="*/ 441002 h 834218"/>
                <a:gd name="connsiteX90" fmla="*/ 636381 w 3024845"/>
                <a:gd name="connsiteY90" fmla="*/ 441002 h 834218"/>
                <a:gd name="connsiteX91" fmla="*/ 636381 w 3024845"/>
                <a:gd name="connsiteY91" fmla="*/ 417223 h 834218"/>
                <a:gd name="connsiteX92" fmla="*/ 637394 w 3024845"/>
                <a:gd name="connsiteY92" fmla="*/ 417223 h 834218"/>
                <a:gd name="connsiteX93" fmla="*/ 644488 w 3024845"/>
                <a:gd name="connsiteY93" fmla="*/ 417223 h 834218"/>
                <a:gd name="connsiteX94" fmla="*/ 644488 w 3024845"/>
                <a:gd name="connsiteY94" fmla="*/ 384796 h 834218"/>
                <a:gd name="connsiteX95" fmla="*/ 645501 w 3024845"/>
                <a:gd name="connsiteY95" fmla="*/ 384796 h 834218"/>
                <a:gd name="connsiteX96" fmla="*/ 652595 w 3024845"/>
                <a:gd name="connsiteY96" fmla="*/ 384796 h 834218"/>
                <a:gd name="connsiteX97" fmla="*/ 652595 w 3024845"/>
                <a:gd name="connsiteY97" fmla="*/ 382905 h 834218"/>
                <a:gd name="connsiteX98" fmla="*/ 652595 w 3024845"/>
                <a:gd name="connsiteY98" fmla="*/ 369664 h 834218"/>
                <a:gd name="connsiteX99" fmla="*/ 651328 w 3024845"/>
                <a:gd name="connsiteY99" fmla="*/ 368042 h 834218"/>
                <a:gd name="connsiteX100" fmla="*/ 656648 w 3024845"/>
                <a:gd name="connsiteY100" fmla="*/ 356693 h 834218"/>
                <a:gd name="connsiteX101" fmla="*/ 664755 w 3024845"/>
                <a:gd name="connsiteY101" fmla="*/ 384796 h 834218"/>
                <a:gd name="connsiteX102" fmla="*/ 665515 w 3024845"/>
                <a:gd name="connsiteY102" fmla="*/ 384796 h 834218"/>
                <a:gd name="connsiteX103" fmla="*/ 670835 w 3024845"/>
                <a:gd name="connsiteY103" fmla="*/ 384796 h 834218"/>
                <a:gd name="connsiteX104" fmla="*/ 670835 w 3024845"/>
                <a:gd name="connsiteY104" fmla="*/ 278869 h 834218"/>
                <a:gd name="connsiteX105" fmla="*/ 672355 w 3024845"/>
                <a:gd name="connsiteY105" fmla="*/ 278869 h 834218"/>
                <a:gd name="connsiteX106" fmla="*/ 682995 w 3024845"/>
                <a:gd name="connsiteY106" fmla="*/ 278869 h 834218"/>
                <a:gd name="connsiteX107" fmla="*/ 682995 w 3024845"/>
                <a:gd name="connsiteY107" fmla="*/ 231310 h 834218"/>
                <a:gd name="connsiteX108" fmla="*/ 709342 w 3024845"/>
                <a:gd name="connsiteY108" fmla="*/ 231310 h 834218"/>
                <a:gd name="connsiteX109" fmla="*/ 709342 w 3024845"/>
                <a:gd name="connsiteY109" fmla="*/ 209692 h 834218"/>
                <a:gd name="connsiteX110" fmla="*/ 743796 w 3024845"/>
                <a:gd name="connsiteY110" fmla="*/ 209692 h 834218"/>
                <a:gd name="connsiteX111" fmla="*/ 743796 w 3024845"/>
                <a:gd name="connsiteY111" fmla="*/ 212124 h 834218"/>
                <a:gd name="connsiteX112" fmla="*/ 743796 w 3024845"/>
                <a:gd name="connsiteY112" fmla="*/ 229148 h 834218"/>
                <a:gd name="connsiteX113" fmla="*/ 746076 w 3024845"/>
                <a:gd name="connsiteY113" fmla="*/ 229148 h 834218"/>
                <a:gd name="connsiteX114" fmla="*/ 762036 w 3024845"/>
                <a:gd name="connsiteY114" fmla="*/ 229148 h 834218"/>
                <a:gd name="connsiteX115" fmla="*/ 762036 w 3024845"/>
                <a:gd name="connsiteY115" fmla="*/ 276707 h 834218"/>
                <a:gd name="connsiteX116" fmla="*/ 763049 w 3024845"/>
                <a:gd name="connsiteY116" fmla="*/ 276707 h 834218"/>
                <a:gd name="connsiteX117" fmla="*/ 770143 w 3024845"/>
                <a:gd name="connsiteY117" fmla="*/ 276707 h 834218"/>
                <a:gd name="connsiteX118" fmla="*/ 784330 w 3024845"/>
                <a:gd name="connsiteY118" fmla="*/ 281031 h 834218"/>
                <a:gd name="connsiteX119" fmla="*/ 784330 w 3024845"/>
                <a:gd name="connsiteY119" fmla="*/ 319943 h 834218"/>
                <a:gd name="connsiteX120" fmla="*/ 785343 w 3024845"/>
                <a:gd name="connsiteY120" fmla="*/ 319943 h 834218"/>
                <a:gd name="connsiteX121" fmla="*/ 792436 w 3024845"/>
                <a:gd name="connsiteY121" fmla="*/ 319943 h 834218"/>
                <a:gd name="connsiteX122" fmla="*/ 792436 w 3024845"/>
                <a:gd name="connsiteY122" fmla="*/ 321564 h 834218"/>
                <a:gd name="connsiteX123" fmla="*/ 792436 w 3024845"/>
                <a:gd name="connsiteY123" fmla="*/ 332913 h 834218"/>
                <a:gd name="connsiteX124" fmla="*/ 794463 w 3024845"/>
                <a:gd name="connsiteY124" fmla="*/ 332913 h 834218"/>
                <a:gd name="connsiteX125" fmla="*/ 808650 w 3024845"/>
                <a:gd name="connsiteY125" fmla="*/ 332913 h 834218"/>
                <a:gd name="connsiteX126" fmla="*/ 814730 w 3024845"/>
                <a:gd name="connsiteY126" fmla="*/ 339399 h 834218"/>
                <a:gd name="connsiteX127" fmla="*/ 814730 w 3024845"/>
                <a:gd name="connsiteY127" fmla="*/ 361017 h 834218"/>
                <a:gd name="connsiteX128" fmla="*/ 817010 w 3024845"/>
                <a:gd name="connsiteY128" fmla="*/ 361017 h 834218"/>
                <a:gd name="connsiteX129" fmla="*/ 832970 w 3024845"/>
                <a:gd name="connsiteY129" fmla="*/ 361017 h 834218"/>
                <a:gd name="connsiteX130" fmla="*/ 832970 w 3024845"/>
                <a:gd name="connsiteY130" fmla="*/ 362097 h 834218"/>
                <a:gd name="connsiteX131" fmla="*/ 832970 w 3024845"/>
                <a:gd name="connsiteY131" fmla="*/ 369664 h 834218"/>
                <a:gd name="connsiteX132" fmla="*/ 834237 w 3024845"/>
                <a:gd name="connsiteY132" fmla="*/ 369664 h 834218"/>
                <a:gd name="connsiteX133" fmla="*/ 843104 w 3024845"/>
                <a:gd name="connsiteY133" fmla="*/ 369664 h 834218"/>
                <a:gd name="connsiteX134" fmla="*/ 843104 w 3024845"/>
                <a:gd name="connsiteY134" fmla="*/ 371825 h 834218"/>
                <a:gd name="connsiteX135" fmla="*/ 843104 w 3024845"/>
                <a:gd name="connsiteY135" fmla="*/ 386958 h 834218"/>
                <a:gd name="connsiteX136" fmla="*/ 847157 w 3024845"/>
                <a:gd name="connsiteY136" fmla="*/ 385066 h 834218"/>
                <a:gd name="connsiteX137" fmla="*/ 847157 w 3024845"/>
                <a:gd name="connsiteY137" fmla="*/ 371825 h 834218"/>
                <a:gd name="connsiteX138" fmla="*/ 848170 w 3024845"/>
                <a:gd name="connsiteY138" fmla="*/ 371825 h 834218"/>
                <a:gd name="connsiteX139" fmla="*/ 855264 w 3024845"/>
                <a:gd name="connsiteY139" fmla="*/ 371825 h 834218"/>
                <a:gd name="connsiteX140" fmla="*/ 855264 w 3024845"/>
                <a:gd name="connsiteY140" fmla="*/ 373447 h 834218"/>
                <a:gd name="connsiteX141" fmla="*/ 855264 w 3024845"/>
                <a:gd name="connsiteY141" fmla="*/ 384796 h 834218"/>
                <a:gd name="connsiteX142" fmla="*/ 856024 w 3024845"/>
                <a:gd name="connsiteY142" fmla="*/ 384796 h 834218"/>
                <a:gd name="connsiteX143" fmla="*/ 861344 w 3024845"/>
                <a:gd name="connsiteY143" fmla="*/ 384796 h 834218"/>
                <a:gd name="connsiteX144" fmla="*/ 909984 w 3024845"/>
                <a:gd name="connsiteY144" fmla="*/ 380473 h 834218"/>
                <a:gd name="connsiteX145" fmla="*/ 909984 w 3024845"/>
                <a:gd name="connsiteY145" fmla="*/ 381824 h 834218"/>
                <a:gd name="connsiteX146" fmla="*/ 909984 w 3024845"/>
                <a:gd name="connsiteY146" fmla="*/ 391281 h 834218"/>
                <a:gd name="connsiteX147" fmla="*/ 910744 w 3024845"/>
                <a:gd name="connsiteY147" fmla="*/ 391281 h 834218"/>
                <a:gd name="connsiteX148" fmla="*/ 916065 w 3024845"/>
                <a:gd name="connsiteY148" fmla="*/ 391281 h 834218"/>
                <a:gd name="connsiteX149" fmla="*/ 916065 w 3024845"/>
                <a:gd name="connsiteY149" fmla="*/ 393443 h 834218"/>
                <a:gd name="connsiteX150" fmla="*/ 916065 w 3024845"/>
                <a:gd name="connsiteY150" fmla="*/ 408576 h 834218"/>
                <a:gd name="connsiteX151" fmla="*/ 918091 w 3024845"/>
                <a:gd name="connsiteY151" fmla="*/ 407225 h 834218"/>
                <a:gd name="connsiteX152" fmla="*/ 932278 w 3024845"/>
                <a:gd name="connsiteY152" fmla="*/ 397767 h 834218"/>
                <a:gd name="connsiteX153" fmla="*/ 938358 w 3024845"/>
                <a:gd name="connsiteY153" fmla="*/ 356693 h 834218"/>
                <a:gd name="connsiteX154" fmla="*/ 939118 w 3024845"/>
                <a:gd name="connsiteY154" fmla="*/ 356423 h 834218"/>
                <a:gd name="connsiteX155" fmla="*/ 944438 w 3024845"/>
                <a:gd name="connsiteY155" fmla="*/ 354531 h 834218"/>
                <a:gd name="connsiteX156" fmla="*/ 946465 w 3024845"/>
                <a:gd name="connsiteY156" fmla="*/ 285354 h 834218"/>
                <a:gd name="connsiteX157" fmla="*/ 948492 w 3024845"/>
                <a:gd name="connsiteY157" fmla="*/ 354531 h 834218"/>
                <a:gd name="connsiteX158" fmla="*/ 949252 w 3024845"/>
                <a:gd name="connsiteY158" fmla="*/ 354801 h 834218"/>
                <a:gd name="connsiteX159" fmla="*/ 954572 w 3024845"/>
                <a:gd name="connsiteY159" fmla="*/ 356693 h 834218"/>
                <a:gd name="connsiteX160" fmla="*/ 954572 w 3024845"/>
                <a:gd name="connsiteY160" fmla="*/ 270222 h 834218"/>
                <a:gd name="connsiteX161" fmla="*/ 958625 w 3024845"/>
                <a:gd name="connsiteY161" fmla="*/ 237795 h 834218"/>
                <a:gd name="connsiteX162" fmla="*/ 997132 w 3024845"/>
                <a:gd name="connsiteY162" fmla="*/ 237795 h 834218"/>
                <a:gd name="connsiteX163" fmla="*/ 997132 w 3024845"/>
                <a:gd name="connsiteY163" fmla="*/ 270222 h 834218"/>
                <a:gd name="connsiteX164" fmla="*/ 997892 w 3024845"/>
                <a:gd name="connsiteY164" fmla="*/ 270222 h 834218"/>
                <a:gd name="connsiteX165" fmla="*/ 1003212 w 3024845"/>
                <a:gd name="connsiteY165" fmla="*/ 270222 h 834218"/>
                <a:gd name="connsiteX166" fmla="*/ 1003212 w 3024845"/>
                <a:gd name="connsiteY166" fmla="*/ 188074 h 834218"/>
                <a:gd name="connsiteX167" fmla="*/ 1004986 w 3024845"/>
                <a:gd name="connsiteY167" fmla="*/ 188074 h 834218"/>
                <a:gd name="connsiteX168" fmla="*/ 1017399 w 3024845"/>
                <a:gd name="connsiteY168" fmla="*/ 188074 h 834218"/>
                <a:gd name="connsiteX169" fmla="*/ 1017399 w 3024845"/>
                <a:gd name="connsiteY169" fmla="*/ 186183 h 834218"/>
                <a:gd name="connsiteX170" fmla="*/ 1017399 w 3024845"/>
                <a:gd name="connsiteY170" fmla="*/ 172942 h 834218"/>
                <a:gd name="connsiteX171" fmla="*/ 1039693 w 3024845"/>
                <a:gd name="connsiteY171" fmla="*/ 172942 h 834218"/>
                <a:gd name="connsiteX172" fmla="*/ 1039693 w 3024845"/>
                <a:gd name="connsiteY172" fmla="*/ 171861 h 834218"/>
                <a:gd name="connsiteX173" fmla="*/ 1039693 w 3024845"/>
                <a:gd name="connsiteY173" fmla="*/ 164295 h 834218"/>
                <a:gd name="connsiteX174" fmla="*/ 1041466 w 3024845"/>
                <a:gd name="connsiteY174" fmla="*/ 164295 h 834218"/>
                <a:gd name="connsiteX175" fmla="*/ 1053880 w 3024845"/>
                <a:gd name="connsiteY175" fmla="*/ 164295 h 834218"/>
                <a:gd name="connsiteX176" fmla="*/ 1053880 w 3024845"/>
                <a:gd name="connsiteY176" fmla="*/ 165376 h 834218"/>
                <a:gd name="connsiteX177" fmla="*/ 1053880 w 3024845"/>
                <a:gd name="connsiteY177" fmla="*/ 172942 h 834218"/>
                <a:gd name="connsiteX178" fmla="*/ 1054640 w 3024845"/>
                <a:gd name="connsiteY178" fmla="*/ 172942 h 834218"/>
                <a:gd name="connsiteX179" fmla="*/ 1059960 w 3024845"/>
                <a:gd name="connsiteY179" fmla="*/ 172942 h 834218"/>
                <a:gd name="connsiteX180" fmla="*/ 1070093 w 3024845"/>
                <a:gd name="connsiteY180" fmla="*/ 168618 h 834218"/>
                <a:gd name="connsiteX181" fmla="*/ 1074146 w 3024845"/>
                <a:gd name="connsiteY181" fmla="*/ 171861 h 834218"/>
                <a:gd name="connsiteX182" fmla="*/ 1074146 w 3024845"/>
                <a:gd name="connsiteY182" fmla="*/ 164295 h 834218"/>
                <a:gd name="connsiteX183" fmla="*/ 1076426 w 3024845"/>
                <a:gd name="connsiteY183" fmla="*/ 164295 h 834218"/>
                <a:gd name="connsiteX184" fmla="*/ 1092387 w 3024845"/>
                <a:gd name="connsiteY184" fmla="*/ 164295 h 834218"/>
                <a:gd name="connsiteX185" fmla="*/ 1092387 w 3024845"/>
                <a:gd name="connsiteY185" fmla="*/ 165376 h 834218"/>
                <a:gd name="connsiteX186" fmla="*/ 1092387 w 3024845"/>
                <a:gd name="connsiteY186" fmla="*/ 172942 h 834218"/>
                <a:gd name="connsiteX187" fmla="*/ 1122787 w 3024845"/>
                <a:gd name="connsiteY187" fmla="*/ 172942 h 834218"/>
                <a:gd name="connsiteX188" fmla="*/ 1122787 w 3024845"/>
                <a:gd name="connsiteY188" fmla="*/ 174563 h 834218"/>
                <a:gd name="connsiteX189" fmla="*/ 1122787 w 3024845"/>
                <a:gd name="connsiteY189" fmla="*/ 185913 h 834218"/>
                <a:gd name="connsiteX190" fmla="*/ 1149134 w 3024845"/>
                <a:gd name="connsiteY190" fmla="*/ 185913 h 834218"/>
                <a:gd name="connsiteX191" fmla="*/ 1149134 w 3024845"/>
                <a:gd name="connsiteY191" fmla="*/ 216177 h 834218"/>
                <a:gd name="connsiteX192" fmla="*/ 1149894 w 3024845"/>
                <a:gd name="connsiteY192" fmla="*/ 216177 h 834218"/>
                <a:gd name="connsiteX193" fmla="*/ 1155214 w 3024845"/>
                <a:gd name="connsiteY193" fmla="*/ 216177 h 834218"/>
                <a:gd name="connsiteX194" fmla="*/ 1155214 w 3024845"/>
                <a:gd name="connsiteY194" fmla="*/ 217258 h 834218"/>
                <a:gd name="connsiteX195" fmla="*/ 1155214 w 3024845"/>
                <a:gd name="connsiteY195" fmla="*/ 224825 h 834218"/>
                <a:gd name="connsiteX196" fmla="*/ 1159268 w 3024845"/>
                <a:gd name="connsiteY196" fmla="*/ 255089 h 834218"/>
                <a:gd name="connsiteX197" fmla="*/ 1160028 w 3024845"/>
                <a:gd name="connsiteY197" fmla="*/ 255089 h 834218"/>
                <a:gd name="connsiteX198" fmla="*/ 1165348 w 3024845"/>
                <a:gd name="connsiteY198" fmla="*/ 255089 h 834218"/>
                <a:gd name="connsiteX199" fmla="*/ 1165348 w 3024845"/>
                <a:gd name="connsiteY199" fmla="*/ 255900 h 834218"/>
                <a:gd name="connsiteX200" fmla="*/ 1165348 w 3024845"/>
                <a:gd name="connsiteY200" fmla="*/ 261575 h 834218"/>
                <a:gd name="connsiteX201" fmla="*/ 1166361 w 3024845"/>
                <a:gd name="connsiteY201" fmla="*/ 261575 h 834218"/>
                <a:gd name="connsiteX202" fmla="*/ 1173454 w 3024845"/>
                <a:gd name="connsiteY202" fmla="*/ 261575 h 834218"/>
                <a:gd name="connsiteX203" fmla="*/ 1173454 w 3024845"/>
                <a:gd name="connsiteY203" fmla="*/ 291840 h 834218"/>
                <a:gd name="connsiteX204" fmla="*/ 1175481 w 3024845"/>
                <a:gd name="connsiteY204" fmla="*/ 291840 h 834218"/>
                <a:gd name="connsiteX205" fmla="*/ 1189668 w 3024845"/>
                <a:gd name="connsiteY205" fmla="*/ 291840 h 834218"/>
                <a:gd name="connsiteX206" fmla="*/ 1189668 w 3024845"/>
                <a:gd name="connsiteY206" fmla="*/ 315619 h 834218"/>
                <a:gd name="connsiteX207" fmla="*/ 1191695 w 3024845"/>
                <a:gd name="connsiteY207" fmla="*/ 317240 h 834218"/>
                <a:gd name="connsiteX208" fmla="*/ 1191695 w 3024845"/>
                <a:gd name="connsiteY208" fmla="*/ 328590 h 834218"/>
                <a:gd name="connsiteX209" fmla="*/ 1192455 w 3024845"/>
                <a:gd name="connsiteY209" fmla="*/ 328590 h 834218"/>
                <a:gd name="connsiteX210" fmla="*/ 1197775 w 3024845"/>
                <a:gd name="connsiteY210" fmla="*/ 328590 h 834218"/>
                <a:gd name="connsiteX211" fmla="*/ 1197775 w 3024845"/>
                <a:gd name="connsiteY211" fmla="*/ 352369 h 834218"/>
                <a:gd name="connsiteX212" fmla="*/ 1199041 w 3024845"/>
                <a:gd name="connsiteY212" fmla="*/ 352369 h 834218"/>
                <a:gd name="connsiteX213" fmla="*/ 1207908 w 3024845"/>
                <a:gd name="connsiteY213" fmla="*/ 352369 h 834218"/>
                <a:gd name="connsiteX214" fmla="*/ 1209935 w 3024845"/>
                <a:gd name="connsiteY214" fmla="*/ 356423 h 834218"/>
                <a:gd name="connsiteX215" fmla="*/ 1209935 w 3024845"/>
                <a:gd name="connsiteY215" fmla="*/ 369664 h 834218"/>
                <a:gd name="connsiteX216" fmla="*/ 1211455 w 3024845"/>
                <a:gd name="connsiteY216" fmla="*/ 367772 h 834218"/>
                <a:gd name="connsiteX217" fmla="*/ 1222095 w 3024845"/>
                <a:gd name="connsiteY217" fmla="*/ 354531 h 834218"/>
                <a:gd name="connsiteX218" fmla="*/ 1250469 w 3024845"/>
                <a:gd name="connsiteY218" fmla="*/ 354531 h 834218"/>
                <a:gd name="connsiteX219" fmla="*/ 1250469 w 3024845"/>
                <a:gd name="connsiteY219" fmla="*/ 441002 h 834218"/>
                <a:gd name="connsiteX220" fmla="*/ 1251229 w 3024845"/>
                <a:gd name="connsiteY220" fmla="*/ 441002 h 834218"/>
                <a:gd name="connsiteX221" fmla="*/ 1256549 w 3024845"/>
                <a:gd name="connsiteY221" fmla="*/ 441002 h 834218"/>
                <a:gd name="connsiteX222" fmla="*/ 1257309 w 3024845"/>
                <a:gd name="connsiteY222" fmla="*/ 439651 h 834218"/>
                <a:gd name="connsiteX223" fmla="*/ 1262629 w 3024845"/>
                <a:gd name="connsiteY223" fmla="*/ 430193 h 834218"/>
                <a:gd name="connsiteX224" fmla="*/ 1262629 w 3024845"/>
                <a:gd name="connsiteY224" fmla="*/ 432085 h 834218"/>
                <a:gd name="connsiteX225" fmla="*/ 1262629 w 3024845"/>
                <a:gd name="connsiteY225" fmla="*/ 445326 h 834218"/>
                <a:gd name="connsiteX226" fmla="*/ 1266682 w 3024845"/>
                <a:gd name="connsiteY226" fmla="*/ 399929 h 834218"/>
                <a:gd name="connsiteX227" fmla="*/ 1267442 w 3024845"/>
                <a:gd name="connsiteY227" fmla="*/ 399929 h 834218"/>
                <a:gd name="connsiteX228" fmla="*/ 1272762 w 3024845"/>
                <a:gd name="connsiteY228" fmla="*/ 399929 h 834218"/>
                <a:gd name="connsiteX229" fmla="*/ 1272762 w 3024845"/>
                <a:gd name="connsiteY229" fmla="*/ 335075 h 834218"/>
                <a:gd name="connsiteX230" fmla="*/ 1273776 w 3024845"/>
                <a:gd name="connsiteY230" fmla="*/ 335075 h 834218"/>
                <a:gd name="connsiteX231" fmla="*/ 1280869 w 3024845"/>
                <a:gd name="connsiteY231" fmla="*/ 335075 h 834218"/>
                <a:gd name="connsiteX232" fmla="*/ 1293029 w 3024845"/>
                <a:gd name="connsiteY232" fmla="*/ 291840 h 834218"/>
                <a:gd name="connsiteX233" fmla="*/ 1294296 w 3024845"/>
                <a:gd name="connsiteY233" fmla="*/ 291840 h 834218"/>
                <a:gd name="connsiteX234" fmla="*/ 1303163 w 3024845"/>
                <a:gd name="connsiteY234" fmla="*/ 291840 h 834218"/>
                <a:gd name="connsiteX235" fmla="*/ 1313296 w 3024845"/>
                <a:gd name="connsiteY235" fmla="*/ 335075 h 834218"/>
                <a:gd name="connsiteX236" fmla="*/ 1314309 w 3024845"/>
                <a:gd name="connsiteY236" fmla="*/ 335075 h 834218"/>
                <a:gd name="connsiteX237" fmla="*/ 1321403 w 3024845"/>
                <a:gd name="connsiteY237" fmla="*/ 335075 h 834218"/>
                <a:gd name="connsiteX238" fmla="*/ 1321403 w 3024845"/>
                <a:gd name="connsiteY238" fmla="*/ 373987 h 834218"/>
                <a:gd name="connsiteX239" fmla="*/ 1323176 w 3024845"/>
                <a:gd name="connsiteY239" fmla="*/ 373987 h 834218"/>
                <a:gd name="connsiteX240" fmla="*/ 1335590 w 3024845"/>
                <a:gd name="connsiteY240" fmla="*/ 373987 h 834218"/>
                <a:gd name="connsiteX241" fmla="*/ 1335590 w 3024845"/>
                <a:gd name="connsiteY241" fmla="*/ 376149 h 834218"/>
                <a:gd name="connsiteX242" fmla="*/ 1335590 w 3024845"/>
                <a:gd name="connsiteY242" fmla="*/ 391281 h 834218"/>
                <a:gd name="connsiteX243" fmla="*/ 1339643 w 3024845"/>
                <a:gd name="connsiteY243" fmla="*/ 389120 h 834218"/>
                <a:gd name="connsiteX244" fmla="*/ 1339643 w 3024845"/>
                <a:gd name="connsiteY244" fmla="*/ 373987 h 834218"/>
                <a:gd name="connsiteX245" fmla="*/ 1341163 w 3024845"/>
                <a:gd name="connsiteY245" fmla="*/ 373987 h 834218"/>
                <a:gd name="connsiteX246" fmla="*/ 1351803 w 3024845"/>
                <a:gd name="connsiteY246" fmla="*/ 373987 h 834218"/>
                <a:gd name="connsiteX247" fmla="*/ 1351803 w 3024845"/>
                <a:gd name="connsiteY247" fmla="*/ 375608 h 834218"/>
                <a:gd name="connsiteX248" fmla="*/ 1351803 w 3024845"/>
                <a:gd name="connsiteY248" fmla="*/ 386958 h 834218"/>
                <a:gd name="connsiteX249" fmla="*/ 1382204 w 3024845"/>
                <a:gd name="connsiteY249" fmla="*/ 386958 h 834218"/>
                <a:gd name="connsiteX250" fmla="*/ 1382204 w 3024845"/>
                <a:gd name="connsiteY250" fmla="*/ 350208 h 834218"/>
                <a:gd name="connsiteX251" fmla="*/ 1383470 w 3024845"/>
                <a:gd name="connsiteY251" fmla="*/ 350208 h 834218"/>
                <a:gd name="connsiteX252" fmla="*/ 1392337 w 3024845"/>
                <a:gd name="connsiteY252" fmla="*/ 350208 h 834218"/>
                <a:gd name="connsiteX253" fmla="*/ 1392337 w 3024845"/>
                <a:gd name="connsiteY253" fmla="*/ 371825 h 834218"/>
                <a:gd name="connsiteX254" fmla="*/ 1394364 w 3024845"/>
                <a:gd name="connsiteY254" fmla="*/ 339399 h 834218"/>
                <a:gd name="connsiteX255" fmla="*/ 1416657 w 3024845"/>
                <a:gd name="connsiteY255" fmla="*/ 339399 h 834218"/>
                <a:gd name="connsiteX256" fmla="*/ 1416657 w 3024845"/>
                <a:gd name="connsiteY256" fmla="*/ 337777 h 834218"/>
                <a:gd name="connsiteX257" fmla="*/ 1416657 w 3024845"/>
                <a:gd name="connsiteY257" fmla="*/ 326428 h 834218"/>
                <a:gd name="connsiteX258" fmla="*/ 1417417 w 3024845"/>
                <a:gd name="connsiteY258" fmla="*/ 326428 h 834218"/>
                <a:gd name="connsiteX259" fmla="*/ 1422737 w 3024845"/>
                <a:gd name="connsiteY259" fmla="*/ 326428 h 834218"/>
                <a:gd name="connsiteX260" fmla="*/ 1422737 w 3024845"/>
                <a:gd name="connsiteY260" fmla="*/ 324537 h 834218"/>
                <a:gd name="connsiteX261" fmla="*/ 1422737 w 3024845"/>
                <a:gd name="connsiteY261" fmla="*/ 311296 h 834218"/>
                <a:gd name="connsiteX262" fmla="*/ 1426791 w 3024845"/>
                <a:gd name="connsiteY262" fmla="*/ 317781 h 834218"/>
                <a:gd name="connsiteX263" fmla="*/ 1429071 w 3024845"/>
                <a:gd name="connsiteY263" fmla="*/ 317781 h 834218"/>
                <a:gd name="connsiteX264" fmla="*/ 1445031 w 3024845"/>
                <a:gd name="connsiteY264" fmla="*/ 317781 h 834218"/>
                <a:gd name="connsiteX265" fmla="*/ 1445031 w 3024845"/>
                <a:gd name="connsiteY265" fmla="*/ 316970 h 834218"/>
                <a:gd name="connsiteX266" fmla="*/ 1445031 w 3024845"/>
                <a:gd name="connsiteY266" fmla="*/ 311296 h 834218"/>
                <a:gd name="connsiteX267" fmla="*/ 1445791 w 3024845"/>
                <a:gd name="connsiteY267" fmla="*/ 311296 h 834218"/>
                <a:gd name="connsiteX268" fmla="*/ 1451111 w 3024845"/>
                <a:gd name="connsiteY268" fmla="*/ 311296 h 834218"/>
                <a:gd name="connsiteX269" fmla="*/ 1451111 w 3024845"/>
                <a:gd name="connsiteY269" fmla="*/ 312647 h 834218"/>
                <a:gd name="connsiteX270" fmla="*/ 1451111 w 3024845"/>
                <a:gd name="connsiteY270" fmla="*/ 322105 h 834218"/>
                <a:gd name="connsiteX271" fmla="*/ 1489618 w 3024845"/>
                <a:gd name="connsiteY271" fmla="*/ 322105 h 834218"/>
                <a:gd name="connsiteX272" fmla="*/ 1489618 w 3024845"/>
                <a:gd name="connsiteY272" fmla="*/ 460458 h 834218"/>
                <a:gd name="connsiteX273" fmla="*/ 1491138 w 3024845"/>
                <a:gd name="connsiteY273" fmla="*/ 460458 h 834218"/>
                <a:gd name="connsiteX274" fmla="*/ 1501778 w 3024845"/>
                <a:gd name="connsiteY274" fmla="*/ 460458 h 834218"/>
                <a:gd name="connsiteX275" fmla="*/ 1501778 w 3024845"/>
                <a:gd name="connsiteY275" fmla="*/ 447488 h 834218"/>
                <a:gd name="connsiteX276" fmla="*/ 1505832 w 3024845"/>
                <a:gd name="connsiteY276" fmla="*/ 447488 h 834218"/>
                <a:gd name="connsiteX277" fmla="*/ 1505832 w 3024845"/>
                <a:gd name="connsiteY277" fmla="*/ 460458 h 834218"/>
                <a:gd name="connsiteX278" fmla="*/ 1536232 w 3024845"/>
                <a:gd name="connsiteY278" fmla="*/ 460458 h 834218"/>
                <a:gd name="connsiteX279" fmla="*/ 1536232 w 3024845"/>
                <a:gd name="connsiteY279" fmla="*/ 430193 h 834218"/>
                <a:gd name="connsiteX280" fmla="*/ 1548392 w 3024845"/>
                <a:gd name="connsiteY280" fmla="*/ 430193 h 834218"/>
                <a:gd name="connsiteX281" fmla="*/ 1560552 w 3024845"/>
                <a:gd name="connsiteY281" fmla="*/ 428032 h 834218"/>
                <a:gd name="connsiteX282" fmla="*/ 1564606 w 3024845"/>
                <a:gd name="connsiteY282" fmla="*/ 430193 h 834218"/>
                <a:gd name="connsiteX283" fmla="*/ 1574739 w 3024845"/>
                <a:gd name="connsiteY283" fmla="*/ 430193 h 834218"/>
                <a:gd name="connsiteX284" fmla="*/ 1574739 w 3024845"/>
                <a:gd name="connsiteY284" fmla="*/ 460458 h 834218"/>
                <a:gd name="connsiteX285" fmla="*/ 1582846 w 3024845"/>
                <a:gd name="connsiteY285" fmla="*/ 460458 h 834218"/>
                <a:gd name="connsiteX286" fmla="*/ 1582846 w 3024845"/>
                <a:gd name="connsiteY286" fmla="*/ 477753 h 834218"/>
                <a:gd name="connsiteX287" fmla="*/ 1592182 w 3024845"/>
                <a:gd name="connsiteY287" fmla="*/ 478658 h 834218"/>
                <a:gd name="connsiteX288" fmla="*/ 1605140 w 3024845"/>
                <a:gd name="connsiteY288" fmla="*/ 478658 h 834218"/>
                <a:gd name="connsiteX289" fmla="*/ 1605140 w 3024845"/>
                <a:gd name="connsiteY289" fmla="*/ 462620 h 834218"/>
                <a:gd name="connsiteX290" fmla="*/ 1673096 w 3024845"/>
                <a:gd name="connsiteY290" fmla="*/ 462620 h 834218"/>
                <a:gd name="connsiteX291" fmla="*/ 1673096 w 3024845"/>
                <a:gd name="connsiteY291" fmla="*/ 377367 h 834218"/>
                <a:gd name="connsiteX292" fmla="*/ 1745104 w 3024845"/>
                <a:gd name="connsiteY292" fmla="*/ 377367 h 834218"/>
                <a:gd name="connsiteX293" fmla="*/ 1745104 w 3024845"/>
                <a:gd name="connsiteY293" fmla="*/ 456135 h 834218"/>
                <a:gd name="connsiteX294" fmla="*/ 1747008 w 3024845"/>
                <a:gd name="connsiteY294" fmla="*/ 456135 h 834218"/>
                <a:gd name="connsiteX295" fmla="*/ 1748250 w 3024845"/>
                <a:gd name="connsiteY295" fmla="*/ 478658 h 834218"/>
                <a:gd name="connsiteX296" fmla="*/ 1757926 w 3024845"/>
                <a:gd name="connsiteY296" fmla="*/ 478658 h 834218"/>
                <a:gd name="connsiteX297" fmla="*/ 1759168 w 3024845"/>
                <a:gd name="connsiteY297" fmla="*/ 456135 h 834218"/>
                <a:gd name="connsiteX298" fmla="*/ 1765248 w 3024845"/>
                <a:gd name="connsiteY298" fmla="*/ 456135 h 834218"/>
                <a:gd name="connsiteX299" fmla="*/ 1766490 w 3024845"/>
                <a:gd name="connsiteY299" fmla="*/ 478658 h 834218"/>
                <a:gd name="connsiteX300" fmla="*/ 1817112 w 3024845"/>
                <a:gd name="connsiteY300" fmla="*/ 478658 h 834218"/>
                <a:gd name="connsiteX301" fmla="*/ 1817112 w 3024845"/>
                <a:gd name="connsiteY301" fmla="*/ 315630 h 834218"/>
                <a:gd name="connsiteX302" fmla="*/ 2014439 w 3024845"/>
                <a:gd name="connsiteY302" fmla="*/ 315630 h 834218"/>
                <a:gd name="connsiteX303" fmla="*/ 2014439 w 3024845"/>
                <a:gd name="connsiteY303" fmla="*/ 478658 h 834218"/>
                <a:gd name="connsiteX304" fmla="*/ 2033136 w 3024845"/>
                <a:gd name="connsiteY304" fmla="*/ 478658 h 834218"/>
                <a:gd name="connsiteX305" fmla="*/ 2033136 w 3024845"/>
                <a:gd name="connsiteY305" fmla="*/ 395965 h 834218"/>
                <a:gd name="connsiteX306" fmla="*/ 2128256 w 3024845"/>
                <a:gd name="connsiteY306" fmla="*/ 395965 h 834218"/>
                <a:gd name="connsiteX307" fmla="*/ 2180720 w 3024845"/>
                <a:gd name="connsiteY307" fmla="*/ 330752 h 834218"/>
                <a:gd name="connsiteX308" fmla="*/ 2245574 w 3024845"/>
                <a:gd name="connsiteY308" fmla="*/ 330752 h 834218"/>
                <a:gd name="connsiteX309" fmla="*/ 2245574 w 3024845"/>
                <a:gd name="connsiteY309" fmla="*/ 406414 h 834218"/>
                <a:gd name="connsiteX310" fmla="*/ 2253681 w 3024845"/>
                <a:gd name="connsiteY310" fmla="*/ 406414 h 834218"/>
                <a:gd name="connsiteX311" fmla="*/ 2255708 w 3024845"/>
                <a:gd name="connsiteY311" fmla="*/ 399929 h 834218"/>
                <a:gd name="connsiteX312" fmla="*/ 2261788 w 3024845"/>
                <a:gd name="connsiteY312" fmla="*/ 399929 h 834218"/>
                <a:gd name="connsiteX313" fmla="*/ 2263815 w 3024845"/>
                <a:gd name="connsiteY313" fmla="*/ 408576 h 834218"/>
                <a:gd name="connsiteX314" fmla="*/ 2275975 w 3024845"/>
                <a:gd name="connsiteY314" fmla="*/ 408576 h 834218"/>
                <a:gd name="connsiteX315" fmla="*/ 2275975 w 3024845"/>
                <a:gd name="connsiteY315" fmla="*/ 402090 h 834218"/>
                <a:gd name="connsiteX316" fmla="*/ 2298268 w 3024845"/>
                <a:gd name="connsiteY316" fmla="*/ 402090 h 834218"/>
                <a:gd name="connsiteX317" fmla="*/ 2298268 w 3024845"/>
                <a:gd name="connsiteY317" fmla="*/ 408576 h 834218"/>
                <a:gd name="connsiteX318" fmla="*/ 2318535 w 3024845"/>
                <a:gd name="connsiteY318" fmla="*/ 408576 h 834218"/>
                <a:gd name="connsiteX319" fmla="*/ 2318535 w 3024845"/>
                <a:gd name="connsiteY319" fmla="*/ 453973 h 834218"/>
                <a:gd name="connsiteX320" fmla="*/ 2332722 w 3024845"/>
                <a:gd name="connsiteY320" fmla="*/ 453973 h 834218"/>
                <a:gd name="connsiteX321" fmla="*/ 2332722 w 3024845"/>
                <a:gd name="connsiteY321" fmla="*/ 441002 h 834218"/>
                <a:gd name="connsiteX322" fmla="*/ 2348936 w 3024845"/>
                <a:gd name="connsiteY322" fmla="*/ 441002 h 834218"/>
                <a:gd name="connsiteX323" fmla="*/ 2348936 w 3024845"/>
                <a:gd name="connsiteY323" fmla="*/ 261575 h 834218"/>
                <a:gd name="connsiteX324" fmla="*/ 2355016 w 3024845"/>
                <a:gd name="connsiteY324" fmla="*/ 255089 h 834218"/>
                <a:gd name="connsiteX325" fmla="*/ 2427977 w 3024845"/>
                <a:gd name="connsiteY325" fmla="*/ 255089 h 834218"/>
                <a:gd name="connsiteX326" fmla="*/ 2427977 w 3024845"/>
                <a:gd name="connsiteY326" fmla="*/ 263737 h 834218"/>
                <a:gd name="connsiteX327" fmla="*/ 2438110 w 3024845"/>
                <a:gd name="connsiteY327" fmla="*/ 263737 h 834218"/>
                <a:gd name="connsiteX328" fmla="*/ 2438110 w 3024845"/>
                <a:gd name="connsiteY328" fmla="*/ 378311 h 834218"/>
                <a:gd name="connsiteX329" fmla="*/ 2460404 w 3024845"/>
                <a:gd name="connsiteY329" fmla="*/ 378311 h 834218"/>
                <a:gd name="connsiteX330" fmla="*/ 2460404 w 3024845"/>
                <a:gd name="connsiteY330" fmla="*/ 311296 h 834218"/>
                <a:gd name="connsiteX331" fmla="*/ 2486751 w 3024845"/>
                <a:gd name="connsiteY331" fmla="*/ 311296 h 834218"/>
                <a:gd name="connsiteX332" fmla="*/ 2490804 w 3024845"/>
                <a:gd name="connsiteY332" fmla="*/ 306972 h 834218"/>
                <a:gd name="connsiteX333" fmla="*/ 2498911 w 3024845"/>
                <a:gd name="connsiteY333" fmla="*/ 306972 h 834218"/>
                <a:gd name="connsiteX334" fmla="*/ 2502964 w 3024845"/>
                <a:gd name="connsiteY334" fmla="*/ 311296 h 834218"/>
                <a:gd name="connsiteX335" fmla="*/ 2525258 w 3024845"/>
                <a:gd name="connsiteY335" fmla="*/ 311296 h 834218"/>
                <a:gd name="connsiteX336" fmla="*/ 2525258 w 3024845"/>
                <a:gd name="connsiteY336" fmla="*/ 194560 h 834218"/>
                <a:gd name="connsiteX337" fmla="*/ 2582005 w 3024845"/>
                <a:gd name="connsiteY337" fmla="*/ 183751 h 834218"/>
                <a:gd name="connsiteX338" fmla="*/ 2582005 w 3024845"/>
                <a:gd name="connsiteY338" fmla="*/ 184832 h 834218"/>
                <a:gd name="connsiteX339" fmla="*/ 2582005 w 3024845"/>
                <a:gd name="connsiteY339" fmla="*/ 192398 h 834218"/>
                <a:gd name="connsiteX340" fmla="*/ 2608352 w 3024845"/>
                <a:gd name="connsiteY340" fmla="*/ 192398 h 834218"/>
                <a:gd name="connsiteX341" fmla="*/ 2608352 w 3024845"/>
                <a:gd name="connsiteY341" fmla="*/ 447488 h 834218"/>
                <a:gd name="connsiteX342" fmla="*/ 2630646 w 3024845"/>
                <a:gd name="connsiteY342" fmla="*/ 447488 h 834218"/>
                <a:gd name="connsiteX343" fmla="*/ 2630646 w 3024845"/>
                <a:gd name="connsiteY343" fmla="*/ 443164 h 834218"/>
                <a:gd name="connsiteX344" fmla="*/ 2642806 w 3024845"/>
                <a:gd name="connsiteY344" fmla="*/ 443164 h 834218"/>
                <a:gd name="connsiteX345" fmla="*/ 2642806 w 3024845"/>
                <a:gd name="connsiteY345" fmla="*/ 447488 h 834218"/>
                <a:gd name="connsiteX346" fmla="*/ 2667126 w 3024845"/>
                <a:gd name="connsiteY346" fmla="*/ 447488 h 834218"/>
                <a:gd name="connsiteX347" fmla="*/ 2667126 w 3024845"/>
                <a:gd name="connsiteY347" fmla="*/ 434517 h 834218"/>
                <a:gd name="connsiteX348" fmla="*/ 2695500 w 3024845"/>
                <a:gd name="connsiteY348" fmla="*/ 434517 h 834218"/>
                <a:gd name="connsiteX349" fmla="*/ 2707660 w 3024845"/>
                <a:gd name="connsiteY349" fmla="*/ 430193 h 834218"/>
                <a:gd name="connsiteX350" fmla="*/ 2727927 w 3024845"/>
                <a:gd name="connsiteY350" fmla="*/ 434517 h 834218"/>
                <a:gd name="connsiteX351" fmla="*/ 2727927 w 3024845"/>
                <a:gd name="connsiteY351" fmla="*/ 417223 h 834218"/>
                <a:gd name="connsiteX352" fmla="*/ 2736034 w 3024845"/>
                <a:gd name="connsiteY352" fmla="*/ 417223 h 834218"/>
                <a:gd name="connsiteX353" fmla="*/ 2736034 w 3024845"/>
                <a:gd name="connsiteY353" fmla="*/ 404252 h 834218"/>
                <a:gd name="connsiteX354" fmla="*/ 2792781 w 3024845"/>
                <a:gd name="connsiteY354" fmla="*/ 404252 h 834218"/>
                <a:gd name="connsiteX355" fmla="*/ 2792781 w 3024845"/>
                <a:gd name="connsiteY355" fmla="*/ 373987 h 834218"/>
                <a:gd name="connsiteX356" fmla="*/ 2811021 w 3024845"/>
                <a:gd name="connsiteY356" fmla="*/ 373987 h 834218"/>
                <a:gd name="connsiteX357" fmla="*/ 2811021 w 3024845"/>
                <a:gd name="connsiteY357" fmla="*/ 367502 h 834218"/>
                <a:gd name="connsiteX358" fmla="*/ 2823181 w 3024845"/>
                <a:gd name="connsiteY358" fmla="*/ 367502 h 834218"/>
                <a:gd name="connsiteX359" fmla="*/ 2823181 w 3024845"/>
                <a:gd name="connsiteY359" fmla="*/ 373987 h 834218"/>
                <a:gd name="connsiteX360" fmla="*/ 2839395 w 3024845"/>
                <a:gd name="connsiteY360" fmla="*/ 373987 h 834218"/>
                <a:gd name="connsiteX361" fmla="*/ 2839395 w 3024845"/>
                <a:gd name="connsiteY361" fmla="*/ 423708 h 834218"/>
                <a:gd name="connsiteX362" fmla="*/ 2871822 w 3024845"/>
                <a:gd name="connsiteY362" fmla="*/ 423708 h 834218"/>
                <a:gd name="connsiteX363" fmla="*/ 2871822 w 3024845"/>
                <a:gd name="connsiteY363" fmla="*/ 397767 h 834218"/>
                <a:gd name="connsiteX364" fmla="*/ 2910329 w 3024845"/>
                <a:gd name="connsiteY364" fmla="*/ 397767 h 834218"/>
                <a:gd name="connsiteX365" fmla="*/ 2910329 w 3024845"/>
                <a:gd name="connsiteY365" fmla="*/ 367502 h 834218"/>
                <a:gd name="connsiteX366" fmla="*/ 2958970 w 3024845"/>
                <a:gd name="connsiteY366" fmla="*/ 367502 h 834218"/>
                <a:gd name="connsiteX367" fmla="*/ 2958970 w 3024845"/>
                <a:gd name="connsiteY367" fmla="*/ 478658 h 834218"/>
                <a:gd name="connsiteX368" fmla="*/ 2958970 w 3024845"/>
                <a:gd name="connsiteY368" fmla="*/ 492437 h 834218"/>
                <a:gd name="connsiteX369" fmla="*/ 3024845 w 3024845"/>
                <a:gd name="connsiteY369" fmla="*/ 492437 h 834218"/>
                <a:gd name="connsiteX370" fmla="*/ 3024845 w 3024845"/>
                <a:gd name="connsiteY370" fmla="*/ 834218 h 834218"/>
                <a:gd name="connsiteX371" fmla="*/ 2054 w 3024845"/>
                <a:gd name="connsiteY371" fmla="*/ 831885 h 834218"/>
                <a:gd name="connsiteX372" fmla="*/ 0 w 3024845"/>
                <a:gd name="connsiteY372" fmla="*/ 397767 h 834218"/>
                <a:gd name="connsiteX373" fmla="*/ 20267 w 3024845"/>
                <a:gd name="connsiteY373" fmla="*/ 397767 h 834218"/>
                <a:gd name="connsiteX374" fmla="*/ 20774 w 3024845"/>
                <a:gd name="connsiteY374" fmla="*/ 396686 h 834218"/>
                <a:gd name="connsiteX375" fmla="*/ 24320 w 3024845"/>
                <a:gd name="connsiteY375" fmla="*/ 389120 h 834218"/>
                <a:gd name="connsiteX376" fmla="*/ 26094 w 3024845"/>
                <a:gd name="connsiteY376" fmla="*/ 389390 h 834218"/>
                <a:gd name="connsiteX377" fmla="*/ 38507 w 3024845"/>
                <a:gd name="connsiteY377" fmla="*/ 391281 h 834218"/>
                <a:gd name="connsiteX378" fmla="*/ 39014 w 3024845"/>
                <a:gd name="connsiteY378" fmla="*/ 392633 h 834218"/>
                <a:gd name="connsiteX379" fmla="*/ 42560 w 3024845"/>
                <a:gd name="connsiteY379" fmla="*/ 402090 h 834218"/>
                <a:gd name="connsiteX380" fmla="*/ 68907 w 3024845"/>
                <a:gd name="connsiteY380" fmla="*/ 404252 h 834218"/>
                <a:gd name="connsiteX381" fmla="*/ 68907 w 3024845"/>
                <a:gd name="connsiteY381" fmla="*/ 281031 h 834218"/>
                <a:gd name="connsiteX382" fmla="*/ 70934 w 3024845"/>
                <a:gd name="connsiteY382" fmla="*/ 281031 h 834218"/>
                <a:gd name="connsiteX383" fmla="*/ 85121 w 3024845"/>
                <a:gd name="connsiteY383" fmla="*/ 281031 h 834218"/>
                <a:gd name="connsiteX384" fmla="*/ 85121 w 3024845"/>
                <a:gd name="connsiteY384" fmla="*/ 144839 h 834218"/>
                <a:gd name="connsiteX385" fmla="*/ 86894 w 3024845"/>
                <a:gd name="connsiteY385" fmla="*/ 144839 h 834218"/>
                <a:gd name="connsiteX386" fmla="*/ 99308 w 3024845"/>
                <a:gd name="connsiteY386" fmla="*/ 144839 h 834218"/>
                <a:gd name="connsiteX387" fmla="*/ 99308 w 3024845"/>
                <a:gd name="connsiteY387" fmla="*/ 30265 h 834218"/>
                <a:gd name="connsiteX388" fmla="*/ 103361 w 3024845"/>
                <a:gd name="connsiteY388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20909 w 3024845"/>
                <a:gd name="connsiteY3" fmla="*/ 144839 h 834218"/>
                <a:gd name="connsiteX4" fmla="*/ 223189 w 3024845"/>
                <a:gd name="connsiteY4" fmla="*/ 144839 h 834218"/>
                <a:gd name="connsiteX5" fmla="*/ 239150 w 3024845"/>
                <a:gd name="connsiteY5" fmla="*/ 144839 h 834218"/>
                <a:gd name="connsiteX6" fmla="*/ 239150 w 3024845"/>
                <a:gd name="connsiteY6" fmla="*/ 285354 h 834218"/>
                <a:gd name="connsiteX7" fmla="*/ 240670 w 3024845"/>
                <a:gd name="connsiteY7" fmla="*/ 285084 h 834218"/>
                <a:gd name="connsiteX8" fmla="*/ 251310 w 3024845"/>
                <a:gd name="connsiteY8" fmla="*/ 283193 h 834218"/>
                <a:gd name="connsiteX9" fmla="*/ 249283 w 3024845"/>
                <a:gd name="connsiteY9" fmla="*/ 371825 h 834218"/>
                <a:gd name="connsiteX10" fmla="*/ 250803 w 3024845"/>
                <a:gd name="connsiteY10" fmla="*/ 372096 h 834218"/>
                <a:gd name="connsiteX11" fmla="*/ 261443 w 3024845"/>
                <a:gd name="connsiteY11" fmla="*/ 373987 h 834218"/>
                <a:gd name="connsiteX12" fmla="*/ 261696 w 3024845"/>
                <a:gd name="connsiteY12" fmla="*/ 374798 h 834218"/>
                <a:gd name="connsiteX13" fmla="*/ 263470 w 3024845"/>
                <a:gd name="connsiteY13" fmla="*/ 380473 h 834218"/>
                <a:gd name="connsiteX14" fmla="*/ 264230 w 3024845"/>
                <a:gd name="connsiteY14" fmla="*/ 378041 h 834218"/>
                <a:gd name="connsiteX15" fmla="*/ 269550 w 3024845"/>
                <a:gd name="connsiteY15" fmla="*/ 361017 h 834218"/>
                <a:gd name="connsiteX16" fmla="*/ 271323 w 3024845"/>
                <a:gd name="connsiteY16" fmla="*/ 361017 h 834218"/>
                <a:gd name="connsiteX17" fmla="*/ 283737 w 3024845"/>
                <a:gd name="connsiteY17" fmla="*/ 361017 h 834218"/>
                <a:gd name="connsiteX18" fmla="*/ 283737 w 3024845"/>
                <a:gd name="connsiteY18" fmla="*/ 393443 h 834218"/>
                <a:gd name="connsiteX19" fmla="*/ 284750 w 3024845"/>
                <a:gd name="connsiteY19" fmla="*/ 393984 h 834218"/>
                <a:gd name="connsiteX20" fmla="*/ 291844 w 3024845"/>
                <a:gd name="connsiteY20" fmla="*/ 397767 h 834218"/>
                <a:gd name="connsiteX21" fmla="*/ 291844 w 3024845"/>
                <a:gd name="connsiteY21" fmla="*/ 399118 h 834218"/>
                <a:gd name="connsiteX22" fmla="*/ 291844 w 3024845"/>
                <a:gd name="connsiteY22" fmla="*/ 408576 h 834218"/>
                <a:gd name="connsiteX23" fmla="*/ 336431 w 3024845"/>
                <a:gd name="connsiteY23" fmla="*/ 408576 h 834218"/>
                <a:gd name="connsiteX24" fmla="*/ 336431 w 3024845"/>
                <a:gd name="connsiteY24" fmla="*/ 409657 h 834218"/>
                <a:gd name="connsiteX25" fmla="*/ 336431 w 3024845"/>
                <a:gd name="connsiteY25" fmla="*/ 417223 h 834218"/>
                <a:gd name="connsiteX26" fmla="*/ 338457 w 3024845"/>
                <a:gd name="connsiteY26" fmla="*/ 417223 h 834218"/>
                <a:gd name="connsiteX27" fmla="*/ 352644 w 3024845"/>
                <a:gd name="connsiteY27" fmla="*/ 417223 h 834218"/>
                <a:gd name="connsiteX28" fmla="*/ 352644 w 3024845"/>
                <a:gd name="connsiteY28" fmla="*/ 386958 h 834218"/>
                <a:gd name="connsiteX29" fmla="*/ 397231 w 3024845"/>
                <a:gd name="connsiteY29" fmla="*/ 386958 h 834218"/>
                <a:gd name="connsiteX30" fmla="*/ 397231 w 3024845"/>
                <a:gd name="connsiteY30" fmla="*/ 385607 h 834218"/>
                <a:gd name="connsiteX31" fmla="*/ 397231 w 3024845"/>
                <a:gd name="connsiteY31" fmla="*/ 376149 h 834218"/>
                <a:gd name="connsiteX32" fmla="*/ 398245 w 3024845"/>
                <a:gd name="connsiteY32" fmla="*/ 376149 h 834218"/>
                <a:gd name="connsiteX33" fmla="*/ 405338 w 3024845"/>
                <a:gd name="connsiteY33" fmla="*/ 376149 h 834218"/>
                <a:gd name="connsiteX34" fmla="*/ 405338 w 3024845"/>
                <a:gd name="connsiteY34" fmla="*/ 374258 h 834218"/>
                <a:gd name="connsiteX35" fmla="*/ 405338 w 3024845"/>
                <a:gd name="connsiteY35" fmla="*/ 361017 h 834218"/>
                <a:gd name="connsiteX36" fmla="*/ 406098 w 3024845"/>
                <a:gd name="connsiteY36" fmla="*/ 361017 h 834218"/>
                <a:gd name="connsiteX37" fmla="*/ 411418 w 3024845"/>
                <a:gd name="connsiteY37" fmla="*/ 361017 h 834218"/>
                <a:gd name="connsiteX38" fmla="*/ 411418 w 3024845"/>
                <a:gd name="connsiteY38" fmla="*/ 359936 h 834218"/>
                <a:gd name="connsiteX39" fmla="*/ 411418 w 3024845"/>
                <a:gd name="connsiteY39" fmla="*/ 352369 h 834218"/>
                <a:gd name="connsiteX40" fmla="*/ 413445 w 3024845"/>
                <a:gd name="connsiteY40" fmla="*/ 352369 h 834218"/>
                <a:gd name="connsiteX41" fmla="*/ 427632 w 3024845"/>
                <a:gd name="connsiteY41" fmla="*/ 352369 h 834218"/>
                <a:gd name="connsiteX42" fmla="*/ 427632 w 3024845"/>
                <a:gd name="connsiteY42" fmla="*/ 353450 h 834218"/>
                <a:gd name="connsiteX43" fmla="*/ 427632 w 3024845"/>
                <a:gd name="connsiteY43" fmla="*/ 361017 h 834218"/>
                <a:gd name="connsiteX44" fmla="*/ 449925 w 3024845"/>
                <a:gd name="connsiteY44" fmla="*/ 361017 h 834218"/>
                <a:gd name="connsiteX45" fmla="*/ 449925 w 3024845"/>
                <a:gd name="connsiteY45" fmla="*/ 359125 h 834218"/>
                <a:gd name="connsiteX46" fmla="*/ 449925 w 3024845"/>
                <a:gd name="connsiteY46" fmla="*/ 345884 h 834218"/>
                <a:gd name="connsiteX47" fmla="*/ 451699 w 3024845"/>
                <a:gd name="connsiteY47" fmla="*/ 345884 h 834218"/>
                <a:gd name="connsiteX48" fmla="*/ 464112 w 3024845"/>
                <a:gd name="connsiteY48" fmla="*/ 345884 h 834218"/>
                <a:gd name="connsiteX49" fmla="*/ 464112 w 3024845"/>
                <a:gd name="connsiteY49" fmla="*/ 369664 h 834218"/>
                <a:gd name="connsiteX50" fmla="*/ 465126 w 3024845"/>
                <a:gd name="connsiteY50" fmla="*/ 369664 h 834218"/>
                <a:gd name="connsiteX51" fmla="*/ 472219 w 3024845"/>
                <a:gd name="connsiteY51" fmla="*/ 369664 h 834218"/>
                <a:gd name="connsiteX52" fmla="*/ 472219 w 3024845"/>
                <a:gd name="connsiteY52" fmla="*/ 368583 h 834218"/>
                <a:gd name="connsiteX53" fmla="*/ 472219 w 3024845"/>
                <a:gd name="connsiteY53" fmla="*/ 361017 h 834218"/>
                <a:gd name="connsiteX54" fmla="*/ 473992 w 3024845"/>
                <a:gd name="connsiteY54" fmla="*/ 361017 h 834218"/>
                <a:gd name="connsiteX55" fmla="*/ 486406 w 3024845"/>
                <a:gd name="connsiteY55" fmla="*/ 361017 h 834218"/>
                <a:gd name="connsiteX56" fmla="*/ 486406 w 3024845"/>
                <a:gd name="connsiteY56" fmla="*/ 386958 h 834218"/>
                <a:gd name="connsiteX57" fmla="*/ 488433 w 3024845"/>
                <a:gd name="connsiteY57" fmla="*/ 386958 h 834218"/>
                <a:gd name="connsiteX58" fmla="*/ 502619 w 3024845"/>
                <a:gd name="connsiteY58" fmla="*/ 386958 h 834218"/>
                <a:gd name="connsiteX59" fmla="*/ 502619 w 3024845"/>
                <a:gd name="connsiteY59" fmla="*/ 388579 h 834218"/>
                <a:gd name="connsiteX60" fmla="*/ 502619 w 3024845"/>
                <a:gd name="connsiteY60" fmla="*/ 399929 h 834218"/>
                <a:gd name="connsiteX61" fmla="*/ 503379 w 3024845"/>
                <a:gd name="connsiteY61" fmla="*/ 399929 h 834218"/>
                <a:gd name="connsiteX62" fmla="*/ 508700 w 3024845"/>
                <a:gd name="connsiteY62" fmla="*/ 399929 h 834218"/>
                <a:gd name="connsiteX63" fmla="*/ 508700 w 3024845"/>
                <a:gd name="connsiteY63" fmla="*/ 399118 h 834218"/>
                <a:gd name="connsiteX64" fmla="*/ 508700 w 3024845"/>
                <a:gd name="connsiteY64" fmla="*/ 393443 h 834218"/>
                <a:gd name="connsiteX65" fmla="*/ 539100 w 3024845"/>
                <a:gd name="connsiteY65" fmla="*/ 393443 h 834218"/>
                <a:gd name="connsiteX66" fmla="*/ 539100 w 3024845"/>
                <a:gd name="connsiteY66" fmla="*/ 417223 h 834218"/>
                <a:gd name="connsiteX67" fmla="*/ 540113 w 3024845"/>
                <a:gd name="connsiteY67" fmla="*/ 417223 h 834218"/>
                <a:gd name="connsiteX68" fmla="*/ 547207 w 3024845"/>
                <a:gd name="connsiteY68" fmla="*/ 417223 h 834218"/>
                <a:gd name="connsiteX69" fmla="*/ 547207 w 3024845"/>
                <a:gd name="connsiteY69" fmla="*/ 418304 h 834218"/>
                <a:gd name="connsiteX70" fmla="*/ 547207 w 3024845"/>
                <a:gd name="connsiteY70" fmla="*/ 425870 h 834218"/>
                <a:gd name="connsiteX71" fmla="*/ 547967 w 3024845"/>
                <a:gd name="connsiteY71" fmla="*/ 425870 h 834218"/>
                <a:gd name="connsiteX72" fmla="*/ 553287 w 3024845"/>
                <a:gd name="connsiteY72" fmla="*/ 425870 h 834218"/>
                <a:gd name="connsiteX73" fmla="*/ 553287 w 3024845"/>
                <a:gd name="connsiteY73" fmla="*/ 423708 h 834218"/>
                <a:gd name="connsiteX74" fmla="*/ 553287 w 3024845"/>
                <a:gd name="connsiteY74" fmla="*/ 408576 h 834218"/>
                <a:gd name="connsiteX75" fmla="*/ 554300 w 3024845"/>
                <a:gd name="connsiteY75" fmla="*/ 408576 h 834218"/>
                <a:gd name="connsiteX76" fmla="*/ 561394 w 3024845"/>
                <a:gd name="connsiteY76" fmla="*/ 408576 h 834218"/>
                <a:gd name="connsiteX77" fmla="*/ 561394 w 3024845"/>
                <a:gd name="connsiteY77" fmla="*/ 409657 h 834218"/>
                <a:gd name="connsiteX78" fmla="*/ 561394 w 3024845"/>
                <a:gd name="connsiteY78" fmla="*/ 417223 h 834218"/>
                <a:gd name="connsiteX79" fmla="*/ 566714 w 3024845"/>
                <a:gd name="connsiteY79" fmla="*/ 415230 h 834218"/>
                <a:gd name="connsiteX80" fmla="*/ 567474 w 3024845"/>
                <a:gd name="connsiteY80" fmla="*/ 414250 h 834218"/>
                <a:gd name="connsiteX81" fmla="*/ 567474 w 3024845"/>
                <a:gd name="connsiteY81" fmla="*/ 408576 h 834218"/>
                <a:gd name="connsiteX82" fmla="*/ 605981 w 3024845"/>
                <a:gd name="connsiteY82" fmla="*/ 408576 h 834218"/>
                <a:gd name="connsiteX83" fmla="*/ 605981 w 3024845"/>
                <a:gd name="connsiteY83" fmla="*/ 432355 h 834218"/>
                <a:gd name="connsiteX84" fmla="*/ 608007 w 3024845"/>
                <a:gd name="connsiteY84" fmla="*/ 432355 h 834218"/>
                <a:gd name="connsiteX85" fmla="*/ 622194 w 3024845"/>
                <a:gd name="connsiteY85" fmla="*/ 432355 h 834218"/>
                <a:gd name="connsiteX86" fmla="*/ 622194 w 3024845"/>
                <a:gd name="connsiteY86" fmla="*/ 433436 h 834218"/>
                <a:gd name="connsiteX87" fmla="*/ 622194 w 3024845"/>
                <a:gd name="connsiteY87" fmla="*/ 441002 h 834218"/>
                <a:gd name="connsiteX88" fmla="*/ 623968 w 3024845"/>
                <a:gd name="connsiteY88" fmla="*/ 441002 h 834218"/>
                <a:gd name="connsiteX89" fmla="*/ 636381 w 3024845"/>
                <a:gd name="connsiteY89" fmla="*/ 441002 h 834218"/>
                <a:gd name="connsiteX90" fmla="*/ 636381 w 3024845"/>
                <a:gd name="connsiteY90" fmla="*/ 417223 h 834218"/>
                <a:gd name="connsiteX91" fmla="*/ 637394 w 3024845"/>
                <a:gd name="connsiteY91" fmla="*/ 417223 h 834218"/>
                <a:gd name="connsiteX92" fmla="*/ 644488 w 3024845"/>
                <a:gd name="connsiteY92" fmla="*/ 417223 h 834218"/>
                <a:gd name="connsiteX93" fmla="*/ 644488 w 3024845"/>
                <a:gd name="connsiteY93" fmla="*/ 384796 h 834218"/>
                <a:gd name="connsiteX94" fmla="*/ 645501 w 3024845"/>
                <a:gd name="connsiteY94" fmla="*/ 384796 h 834218"/>
                <a:gd name="connsiteX95" fmla="*/ 652595 w 3024845"/>
                <a:gd name="connsiteY95" fmla="*/ 384796 h 834218"/>
                <a:gd name="connsiteX96" fmla="*/ 652595 w 3024845"/>
                <a:gd name="connsiteY96" fmla="*/ 382905 h 834218"/>
                <a:gd name="connsiteX97" fmla="*/ 652595 w 3024845"/>
                <a:gd name="connsiteY97" fmla="*/ 369664 h 834218"/>
                <a:gd name="connsiteX98" fmla="*/ 651328 w 3024845"/>
                <a:gd name="connsiteY98" fmla="*/ 368042 h 834218"/>
                <a:gd name="connsiteX99" fmla="*/ 656648 w 3024845"/>
                <a:gd name="connsiteY99" fmla="*/ 356693 h 834218"/>
                <a:gd name="connsiteX100" fmla="*/ 664755 w 3024845"/>
                <a:gd name="connsiteY100" fmla="*/ 384796 h 834218"/>
                <a:gd name="connsiteX101" fmla="*/ 665515 w 3024845"/>
                <a:gd name="connsiteY101" fmla="*/ 384796 h 834218"/>
                <a:gd name="connsiteX102" fmla="*/ 670835 w 3024845"/>
                <a:gd name="connsiteY102" fmla="*/ 384796 h 834218"/>
                <a:gd name="connsiteX103" fmla="*/ 670835 w 3024845"/>
                <a:gd name="connsiteY103" fmla="*/ 278869 h 834218"/>
                <a:gd name="connsiteX104" fmla="*/ 672355 w 3024845"/>
                <a:gd name="connsiteY104" fmla="*/ 278869 h 834218"/>
                <a:gd name="connsiteX105" fmla="*/ 682995 w 3024845"/>
                <a:gd name="connsiteY105" fmla="*/ 278869 h 834218"/>
                <a:gd name="connsiteX106" fmla="*/ 682995 w 3024845"/>
                <a:gd name="connsiteY106" fmla="*/ 231310 h 834218"/>
                <a:gd name="connsiteX107" fmla="*/ 709342 w 3024845"/>
                <a:gd name="connsiteY107" fmla="*/ 231310 h 834218"/>
                <a:gd name="connsiteX108" fmla="*/ 709342 w 3024845"/>
                <a:gd name="connsiteY108" fmla="*/ 209692 h 834218"/>
                <a:gd name="connsiteX109" fmla="*/ 743796 w 3024845"/>
                <a:gd name="connsiteY109" fmla="*/ 209692 h 834218"/>
                <a:gd name="connsiteX110" fmla="*/ 743796 w 3024845"/>
                <a:gd name="connsiteY110" fmla="*/ 212124 h 834218"/>
                <a:gd name="connsiteX111" fmla="*/ 743796 w 3024845"/>
                <a:gd name="connsiteY111" fmla="*/ 229148 h 834218"/>
                <a:gd name="connsiteX112" fmla="*/ 746076 w 3024845"/>
                <a:gd name="connsiteY112" fmla="*/ 229148 h 834218"/>
                <a:gd name="connsiteX113" fmla="*/ 762036 w 3024845"/>
                <a:gd name="connsiteY113" fmla="*/ 229148 h 834218"/>
                <a:gd name="connsiteX114" fmla="*/ 762036 w 3024845"/>
                <a:gd name="connsiteY114" fmla="*/ 276707 h 834218"/>
                <a:gd name="connsiteX115" fmla="*/ 763049 w 3024845"/>
                <a:gd name="connsiteY115" fmla="*/ 276707 h 834218"/>
                <a:gd name="connsiteX116" fmla="*/ 770143 w 3024845"/>
                <a:gd name="connsiteY116" fmla="*/ 276707 h 834218"/>
                <a:gd name="connsiteX117" fmla="*/ 784330 w 3024845"/>
                <a:gd name="connsiteY117" fmla="*/ 281031 h 834218"/>
                <a:gd name="connsiteX118" fmla="*/ 784330 w 3024845"/>
                <a:gd name="connsiteY118" fmla="*/ 319943 h 834218"/>
                <a:gd name="connsiteX119" fmla="*/ 785343 w 3024845"/>
                <a:gd name="connsiteY119" fmla="*/ 319943 h 834218"/>
                <a:gd name="connsiteX120" fmla="*/ 792436 w 3024845"/>
                <a:gd name="connsiteY120" fmla="*/ 319943 h 834218"/>
                <a:gd name="connsiteX121" fmla="*/ 792436 w 3024845"/>
                <a:gd name="connsiteY121" fmla="*/ 321564 h 834218"/>
                <a:gd name="connsiteX122" fmla="*/ 792436 w 3024845"/>
                <a:gd name="connsiteY122" fmla="*/ 332913 h 834218"/>
                <a:gd name="connsiteX123" fmla="*/ 794463 w 3024845"/>
                <a:gd name="connsiteY123" fmla="*/ 332913 h 834218"/>
                <a:gd name="connsiteX124" fmla="*/ 808650 w 3024845"/>
                <a:gd name="connsiteY124" fmla="*/ 332913 h 834218"/>
                <a:gd name="connsiteX125" fmla="*/ 814730 w 3024845"/>
                <a:gd name="connsiteY125" fmla="*/ 339399 h 834218"/>
                <a:gd name="connsiteX126" fmla="*/ 814730 w 3024845"/>
                <a:gd name="connsiteY126" fmla="*/ 361017 h 834218"/>
                <a:gd name="connsiteX127" fmla="*/ 817010 w 3024845"/>
                <a:gd name="connsiteY127" fmla="*/ 361017 h 834218"/>
                <a:gd name="connsiteX128" fmla="*/ 832970 w 3024845"/>
                <a:gd name="connsiteY128" fmla="*/ 361017 h 834218"/>
                <a:gd name="connsiteX129" fmla="*/ 832970 w 3024845"/>
                <a:gd name="connsiteY129" fmla="*/ 362097 h 834218"/>
                <a:gd name="connsiteX130" fmla="*/ 832970 w 3024845"/>
                <a:gd name="connsiteY130" fmla="*/ 369664 h 834218"/>
                <a:gd name="connsiteX131" fmla="*/ 834237 w 3024845"/>
                <a:gd name="connsiteY131" fmla="*/ 369664 h 834218"/>
                <a:gd name="connsiteX132" fmla="*/ 843104 w 3024845"/>
                <a:gd name="connsiteY132" fmla="*/ 369664 h 834218"/>
                <a:gd name="connsiteX133" fmla="*/ 843104 w 3024845"/>
                <a:gd name="connsiteY133" fmla="*/ 371825 h 834218"/>
                <a:gd name="connsiteX134" fmla="*/ 843104 w 3024845"/>
                <a:gd name="connsiteY134" fmla="*/ 386958 h 834218"/>
                <a:gd name="connsiteX135" fmla="*/ 847157 w 3024845"/>
                <a:gd name="connsiteY135" fmla="*/ 385066 h 834218"/>
                <a:gd name="connsiteX136" fmla="*/ 847157 w 3024845"/>
                <a:gd name="connsiteY136" fmla="*/ 371825 h 834218"/>
                <a:gd name="connsiteX137" fmla="*/ 848170 w 3024845"/>
                <a:gd name="connsiteY137" fmla="*/ 371825 h 834218"/>
                <a:gd name="connsiteX138" fmla="*/ 855264 w 3024845"/>
                <a:gd name="connsiteY138" fmla="*/ 371825 h 834218"/>
                <a:gd name="connsiteX139" fmla="*/ 855264 w 3024845"/>
                <a:gd name="connsiteY139" fmla="*/ 373447 h 834218"/>
                <a:gd name="connsiteX140" fmla="*/ 855264 w 3024845"/>
                <a:gd name="connsiteY140" fmla="*/ 384796 h 834218"/>
                <a:gd name="connsiteX141" fmla="*/ 856024 w 3024845"/>
                <a:gd name="connsiteY141" fmla="*/ 384796 h 834218"/>
                <a:gd name="connsiteX142" fmla="*/ 861344 w 3024845"/>
                <a:gd name="connsiteY142" fmla="*/ 384796 h 834218"/>
                <a:gd name="connsiteX143" fmla="*/ 909984 w 3024845"/>
                <a:gd name="connsiteY143" fmla="*/ 380473 h 834218"/>
                <a:gd name="connsiteX144" fmla="*/ 909984 w 3024845"/>
                <a:gd name="connsiteY144" fmla="*/ 381824 h 834218"/>
                <a:gd name="connsiteX145" fmla="*/ 909984 w 3024845"/>
                <a:gd name="connsiteY145" fmla="*/ 391281 h 834218"/>
                <a:gd name="connsiteX146" fmla="*/ 910744 w 3024845"/>
                <a:gd name="connsiteY146" fmla="*/ 391281 h 834218"/>
                <a:gd name="connsiteX147" fmla="*/ 916065 w 3024845"/>
                <a:gd name="connsiteY147" fmla="*/ 391281 h 834218"/>
                <a:gd name="connsiteX148" fmla="*/ 916065 w 3024845"/>
                <a:gd name="connsiteY148" fmla="*/ 393443 h 834218"/>
                <a:gd name="connsiteX149" fmla="*/ 916065 w 3024845"/>
                <a:gd name="connsiteY149" fmla="*/ 408576 h 834218"/>
                <a:gd name="connsiteX150" fmla="*/ 918091 w 3024845"/>
                <a:gd name="connsiteY150" fmla="*/ 407225 h 834218"/>
                <a:gd name="connsiteX151" fmla="*/ 932278 w 3024845"/>
                <a:gd name="connsiteY151" fmla="*/ 397767 h 834218"/>
                <a:gd name="connsiteX152" fmla="*/ 938358 w 3024845"/>
                <a:gd name="connsiteY152" fmla="*/ 356693 h 834218"/>
                <a:gd name="connsiteX153" fmla="*/ 939118 w 3024845"/>
                <a:gd name="connsiteY153" fmla="*/ 356423 h 834218"/>
                <a:gd name="connsiteX154" fmla="*/ 944438 w 3024845"/>
                <a:gd name="connsiteY154" fmla="*/ 354531 h 834218"/>
                <a:gd name="connsiteX155" fmla="*/ 946465 w 3024845"/>
                <a:gd name="connsiteY155" fmla="*/ 285354 h 834218"/>
                <a:gd name="connsiteX156" fmla="*/ 948492 w 3024845"/>
                <a:gd name="connsiteY156" fmla="*/ 354531 h 834218"/>
                <a:gd name="connsiteX157" fmla="*/ 949252 w 3024845"/>
                <a:gd name="connsiteY157" fmla="*/ 354801 h 834218"/>
                <a:gd name="connsiteX158" fmla="*/ 954572 w 3024845"/>
                <a:gd name="connsiteY158" fmla="*/ 356693 h 834218"/>
                <a:gd name="connsiteX159" fmla="*/ 954572 w 3024845"/>
                <a:gd name="connsiteY159" fmla="*/ 270222 h 834218"/>
                <a:gd name="connsiteX160" fmla="*/ 958625 w 3024845"/>
                <a:gd name="connsiteY160" fmla="*/ 237795 h 834218"/>
                <a:gd name="connsiteX161" fmla="*/ 997132 w 3024845"/>
                <a:gd name="connsiteY161" fmla="*/ 237795 h 834218"/>
                <a:gd name="connsiteX162" fmla="*/ 997132 w 3024845"/>
                <a:gd name="connsiteY162" fmla="*/ 270222 h 834218"/>
                <a:gd name="connsiteX163" fmla="*/ 997892 w 3024845"/>
                <a:gd name="connsiteY163" fmla="*/ 270222 h 834218"/>
                <a:gd name="connsiteX164" fmla="*/ 1003212 w 3024845"/>
                <a:gd name="connsiteY164" fmla="*/ 270222 h 834218"/>
                <a:gd name="connsiteX165" fmla="*/ 1003212 w 3024845"/>
                <a:gd name="connsiteY165" fmla="*/ 188074 h 834218"/>
                <a:gd name="connsiteX166" fmla="*/ 1004986 w 3024845"/>
                <a:gd name="connsiteY166" fmla="*/ 188074 h 834218"/>
                <a:gd name="connsiteX167" fmla="*/ 1017399 w 3024845"/>
                <a:gd name="connsiteY167" fmla="*/ 188074 h 834218"/>
                <a:gd name="connsiteX168" fmla="*/ 1017399 w 3024845"/>
                <a:gd name="connsiteY168" fmla="*/ 186183 h 834218"/>
                <a:gd name="connsiteX169" fmla="*/ 1017399 w 3024845"/>
                <a:gd name="connsiteY169" fmla="*/ 172942 h 834218"/>
                <a:gd name="connsiteX170" fmla="*/ 1039693 w 3024845"/>
                <a:gd name="connsiteY170" fmla="*/ 172942 h 834218"/>
                <a:gd name="connsiteX171" fmla="*/ 1039693 w 3024845"/>
                <a:gd name="connsiteY171" fmla="*/ 171861 h 834218"/>
                <a:gd name="connsiteX172" fmla="*/ 1039693 w 3024845"/>
                <a:gd name="connsiteY172" fmla="*/ 164295 h 834218"/>
                <a:gd name="connsiteX173" fmla="*/ 1041466 w 3024845"/>
                <a:gd name="connsiteY173" fmla="*/ 164295 h 834218"/>
                <a:gd name="connsiteX174" fmla="*/ 1053880 w 3024845"/>
                <a:gd name="connsiteY174" fmla="*/ 164295 h 834218"/>
                <a:gd name="connsiteX175" fmla="*/ 1053880 w 3024845"/>
                <a:gd name="connsiteY175" fmla="*/ 165376 h 834218"/>
                <a:gd name="connsiteX176" fmla="*/ 1053880 w 3024845"/>
                <a:gd name="connsiteY176" fmla="*/ 172942 h 834218"/>
                <a:gd name="connsiteX177" fmla="*/ 1054640 w 3024845"/>
                <a:gd name="connsiteY177" fmla="*/ 172942 h 834218"/>
                <a:gd name="connsiteX178" fmla="*/ 1059960 w 3024845"/>
                <a:gd name="connsiteY178" fmla="*/ 172942 h 834218"/>
                <a:gd name="connsiteX179" fmla="*/ 1070093 w 3024845"/>
                <a:gd name="connsiteY179" fmla="*/ 168618 h 834218"/>
                <a:gd name="connsiteX180" fmla="*/ 1074146 w 3024845"/>
                <a:gd name="connsiteY180" fmla="*/ 171861 h 834218"/>
                <a:gd name="connsiteX181" fmla="*/ 1074146 w 3024845"/>
                <a:gd name="connsiteY181" fmla="*/ 164295 h 834218"/>
                <a:gd name="connsiteX182" fmla="*/ 1076426 w 3024845"/>
                <a:gd name="connsiteY182" fmla="*/ 164295 h 834218"/>
                <a:gd name="connsiteX183" fmla="*/ 1092387 w 3024845"/>
                <a:gd name="connsiteY183" fmla="*/ 164295 h 834218"/>
                <a:gd name="connsiteX184" fmla="*/ 1092387 w 3024845"/>
                <a:gd name="connsiteY184" fmla="*/ 165376 h 834218"/>
                <a:gd name="connsiteX185" fmla="*/ 1092387 w 3024845"/>
                <a:gd name="connsiteY185" fmla="*/ 172942 h 834218"/>
                <a:gd name="connsiteX186" fmla="*/ 1122787 w 3024845"/>
                <a:gd name="connsiteY186" fmla="*/ 172942 h 834218"/>
                <a:gd name="connsiteX187" fmla="*/ 1122787 w 3024845"/>
                <a:gd name="connsiteY187" fmla="*/ 174563 h 834218"/>
                <a:gd name="connsiteX188" fmla="*/ 1122787 w 3024845"/>
                <a:gd name="connsiteY188" fmla="*/ 185913 h 834218"/>
                <a:gd name="connsiteX189" fmla="*/ 1149134 w 3024845"/>
                <a:gd name="connsiteY189" fmla="*/ 185913 h 834218"/>
                <a:gd name="connsiteX190" fmla="*/ 1149134 w 3024845"/>
                <a:gd name="connsiteY190" fmla="*/ 216177 h 834218"/>
                <a:gd name="connsiteX191" fmla="*/ 1149894 w 3024845"/>
                <a:gd name="connsiteY191" fmla="*/ 216177 h 834218"/>
                <a:gd name="connsiteX192" fmla="*/ 1155214 w 3024845"/>
                <a:gd name="connsiteY192" fmla="*/ 216177 h 834218"/>
                <a:gd name="connsiteX193" fmla="*/ 1155214 w 3024845"/>
                <a:gd name="connsiteY193" fmla="*/ 217258 h 834218"/>
                <a:gd name="connsiteX194" fmla="*/ 1155214 w 3024845"/>
                <a:gd name="connsiteY194" fmla="*/ 224825 h 834218"/>
                <a:gd name="connsiteX195" fmla="*/ 1159268 w 3024845"/>
                <a:gd name="connsiteY195" fmla="*/ 255089 h 834218"/>
                <a:gd name="connsiteX196" fmla="*/ 1160028 w 3024845"/>
                <a:gd name="connsiteY196" fmla="*/ 255089 h 834218"/>
                <a:gd name="connsiteX197" fmla="*/ 1165348 w 3024845"/>
                <a:gd name="connsiteY197" fmla="*/ 255089 h 834218"/>
                <a:gd name="connsiteX198" fmla="*/ 1165348 w 3024845"/>
                <a:gd name="connsiteY198" fmla="*/ 255900 h 834218"/>
                <a:gd name="connsiteX199" fmla="*/ 1165348 w 3024845"/>
                <a:gd name="connsiteY199" fmla="*/ 261575 h 834218"/>
                <a:gd name="connsiteX200" fmla="*/ 1166361 w 3024845"/>
                <a:gd name="connsiteY200" fmla="*/ 261575 h 834218"/>
                <a:gd name="connsiteX201" fmla="*/ 1173454 w 3024845"/>
                <a:gd name="connsiteY201" fmla="*/ 261575 h 834218"/>
                <a:gd name="connsiteX202" fmla="*/ 1173454 w 3024845"/>
                <a:gd name="connsiteY202" fmla="*/ 291840 h 834218"/>
                <a:gd name="connsiteX203" fmla="*/ 1175481 w 3024845"/>
                <a:gd name="connsiteY203" fmla="*/ 291840 h 834218"/>
                <a:gd name="connsiteX204" fmla="*/ 1189668 w 3024845"/>
                <a:gd name="connsiteY204" fmla="*/ 291840 h 834218"/>
                <a:gd name="connsiteX205" fmla="*/ 1189668 w 3024845"/>
                <a:gd name="connsiteY205" fmla="*/ 315619 h 834218"/>
                <a:gd name="connsiteX206" fmla="*/ 1191695 w 3024845"/>
                <a:gd name="connsiteY206" fmla="*/ 317240 h 834218"/>
                <a:gd name="connsiteX207" fmla="*/ 1191695 w 3024845"/>
                <a:gd name="connsiteY207" fmla="*/ 328590 h 834218"/>
                <a:gd name="connsiteX208" fmla="*/ 1192455 w 3024845"/>
                <a:gd name="connsiteY208" fmla="*/ 328590 h 834218"/>
                <a:gd name="connsiteX209" fmla="*/ 1197775 w 3024845"/>
                <a:gd name="connsiteY209" fmla="*/ 328590 h 834218"/>
                <a:gd name="connsiteX210" fmla="*/ 1197775 w 3024845"/>
                <a:gd name="connsiteY210" fmla="*/ 352369 h 834218"/>
                <a:gd name="connsiteX211" fmla="*/ 1199041 w 3024845"/>
                <a:gd name="connsiteY211" fmla="*/ 352369 h 834218"/>
                <a:gd name="connsiteX212" fmla="*/ 1207908 w 3024845"/>
                <a:gd name="connsiteY212" fmla="*/ 352369 h 834218"/>
                <a:gd name="connsiteX213" fmla="*/ 1209935 w 3024845"/>
                <a:gd name="connsiteY213" fmla="*/ 356423 h 834218"/>
                <a:gd name="connsiteX214" fmla="*/ 1209935 w 3024845"/>
                <a:gd name="connsiteY214" fmla="*/ 369664 h 834218"/>
                <a:gd name="connsiteX215" fmla="*/ 1211455 w 3024845"/>
                <a:gd name="connsiteY215" fmla="*/ 367772 h 834218"/>
                <a:gd name="connsiteX216" fmla="*/ 1222095 w 3024845"/>
                <a:gd name="connsiteY216" fmla="*/ 354531 h 834218"/>
                <a:gd name="connsiteX217" fmla="*/ 1250469 w 3024845"/>
                <a:gd name="connsiteY217" fmla="*/ 354531 h 834218"/>
                <a:gd name="connsiteX218" fmla="*/ 1250469 w 3024845"/>
                <a:gd name="connsiteY218" fmla="*/ 441002 h 834218"/>
                <a:gd name="connsiteX219" fmla="*/ 1251229 w 3024845"/>
                <a:gd name="connsiteY219" fmla="*/ 441002 h 834218"/>
                <a:gd name="connsiteX220" fmla="*/ 1256549 w 3024845"/>
                <a:gd name="connsiteY220" fmla="*/ 441002 h 834218"/>
                <a:gd name="connsiteX221" fmla="*/ 1257309 w 3024845"/>
                <a:gd name="connsiteY221" fmla="*/ 439651 h 834218"/>
                <a:gd name="connsiteX222" fmla="*/ 1262629 w 3024845"/>
                <a:gd name="connsiteY222" fmla="*/ 430193 h 834218"/>
                <a:gd name="connsiteX223" fmla="*/ 1262629 w 3024845"/>
                <a:gd name="connsiteY223" fmla="*/ 432085 h 834218"/>
                <a:gd name="connsiteX224" fmla="*/ 1262629 w 3024845"/>
                <a:gd name="connsiteY224" fmla="*/ 445326 h 834218"/>
                <a:gd name="connsiteX225" fmla="*/ 1266682 w 3024845"/>
                <a:gd name="connsiteY225" fmla="*/ 399929 h 834218"/>
                <a:gd name="connsiteX226" fmla="*/ 1267442 w 3024845"/>
                <a:gd name="connsiteY226" fmla="*/ 399929 h 834218"/>
                <a:gd name="connsiteX227" fmla="*/ 1272762 w 3024845"/>
                <a:gd name="connsiteY227" fmla="*/ 399929 h 834218"/>
                <a:gd name="connsiteX228" fmla="*/ 1272762 w 3024845"/>
                <a:gd name="connsiteY228" fmla="*/ 335075 h 834218"/>
                <a:gd name="connsiteX229" fmla="*/ 1273776 w 3024845"/>
                <a:gd name="connsiteY229" fmla="*/ 335075 h 834218"/>
                <a:gd name="connsiteX230" fmla="*/ 1280869 w 3024845"/>
                <a:gd name="connsiteY230" fmla="*/ 335075 h 834218"/>
                <a:gd name="connsiteX231" fmla="*/ 1293029 w 3024845"/>
                <a:gd name="connsiteY231" fmla="*/ 291840 h 834218"/>
                <a:gd name="connsiteX232" fmla="*/ 1294296 w 3024845"/>
                <a:gd name="connsiteY232" fmla="*/ 291840 h 834218"/>
                <a:gd name="connsiteX233" fmla="*/ 1303163 w 3024845"/>
                <a:gd name="connsiteY233" fmla="*/ 291840 h 834218"/>
                <a:gd name="connsiteX234" fmla="*/ 1313296 w 3024845"/>
                <a:gd name="connsiteY234" fmla="*/ 335075 h 834218"/>
                <a:gd name="connsiteX235" fmla="*/ 1314309 w 3024845"/>
                <a:gd name="connsiteY235" fmla="*/ 335075 h 834218"/>
                <a:gd name="connsiteX236" fmla="*/ 1321403 w 3024845"/>
                <a:gd name="connsiteY236" fmla="*/ 335075 h 834218"/>
                <a:gd name="connsiteX237" fmla="*/ 1321403 w 3024845"/>
                <a:gd name="connsiteY237" fmla="*/ 373987 h 834218"/>
                <a:gd name="connsiteX238" fmla="*/ 1323176 w 3024845"/>
                <a:gd name="connsiteY238" fmla="*/ 373987 h 834218"/>
                <a:gd name="connsiteX239" fmla="*/ 1335590 w 3024845"/>
                <a:gd name="connsiteY239" fmla="*/ 373987 h 834218"/>
                <a:gd name="connsiteX240" fmla="*/ 1335590 w 3024845"/>
                <a:gd name="connsiteY240" fmla="*/ 376149 h 834218"/>
                <a:gd name="connsiteX241" fmla="*/ 1335590 w 3024845"/>
                <a:gd name="connsiteY241" fmla="*/ 391281 h 834218"/>
                <a:gd name="connsiteX242" fmla="*/ 1339643 w 3024845"/>
                <a:gd name="connsiteY242" fmla="*/ 389120 h 834218"/>
                <a:gd name="connsiteX243" fmla="*/ 1339643 w 3024845"/>
                <a:gd name="connsiteY243" fmla="*/ 373987 h 834218"/>
                <a:gd name="connsiteX244" fmla="*/ 1341163 w 3024845"/>
                <a:gd name="connsiteY244" fmla="*/ 373987 h 834218"/>
                <a:gd name="connsiteX245" fmla="*/ 1351803 w 3024845"/>
                <a:gd name="connsiteY245" fmla="*/ 373987 h 834218"/>
                <a:gd name="connsiteX246" fmla="*/ 1351803 w 3024845"/>
                <a:gd name="connsiteY246" fmla="*/ 375608 h 834218"/>
                <a:gd name="connsiteX247" fmla="*/ 1351803 w 3024845"/>
                <a:gd name="connsiteY247" fmla="*/ 386958 h 834218"/>
                <a:gd name="connsiteX248" fmla="*/ 1382204 w 3024845"/>
                <a:gd name="connsiteY248" fmla="*/ 386958 h 834218"/>
                <a:gd name="connsiteX249" fmla="*/ 1382204 w 3024845"/>
                <a:gd name="connsiteY249" fmla="*/ 350208 h 834218"/>
                <a:gd name="connsiteX250" fmla="*/ 1383470 w 3024845"/>
                <a:gd name="connsiteY250" fmla="*/ 350208 h 834218"/>
                <a:gd name="connsiteX251" fmla="*/ 1392337 w 3024845"/>
                <a:gd name="connsiteY251" fmla="*/ 350208 h 834218"/>
                <a:gd name="connsiteX252" fmla="*/ 1392337 w 3024845"/>
                <a:gd name="connsiteY252" fmla="*/ 371825 h 834218"/>
                <a:gd name="connsiteX253" fmla="*/ 1394364 w 3024845"/>
                <a:gd name="connsiteY253" fmla="*/ 339399 h 834218"/>
                <a:gd name="connsiteX254" fmla="*/ 1416657 w 3024845"/>
                <a:gd name="connsiteY254" fmla="*/ 339399 h 834218"/>
                <a:gd name="connsiteX255" fmla="*/ 1416657 w 3024845"/>
                <a:gd name="connsiteY255" fmla="*/ 337777 h 834218"/>
                <a:gd name="connsiteX256" fmla="*/ 1416657 w 3024845"/>
                <a:gd name="connsiteY256" fmla="*/ 326428 h 834218"/>
                <a:gd name="connsiteX257" fmla="*/ 1417417 w 3024845"/>
                <a:gd name="connsiteY257" fmla="*/ 326428 h 834218"/>
                <a:gd name="connsiteX258" fmla="*/ 1422737 w 3024845"/>
                <a:gd name="connsiteY258" fmla="*/ 326428 h 834218"/>
                <a:gd name="connsiteX259" fmla="*/ 1422737 w 3024845"/>
                <a:gd name="connsiteY259" fmla="*/ 324537 h 834218"/>
                <a:gd name="connsiteX260" fmla="*/ 1422737 w 3024845"/>
                <a:gd name="connsiteY260" fmla="*/ 311296 h 834218"/>
                <a:gd name="connsiteX261" fmla="*/ 1426791 w 3024845"/>
                <a:gd name="connsiteY261" fmla="*/ 317781 h 834218"/>
                <a:gd name="connsiteX262" fmla="*/ 1429071 w 3024845"/>
                <a:gd name="connsiteY262" fmla="*/ 317781 h 834218"/>
                <a:gd name="connsiteX263" fmla="*/ 1445031 w 3024845"/>
                <a:gd name="connsiteY263" fmla="*/ 317781 h 834218"/>
                <a:gd name="connsiteX264" fmla="*/ 1445031 w 3024845"/>
                <a:gd name="connsiteY264" fmla="*/ 316970 h 834218"/>
                <a:gd name="connsiteX265" fmla="*/ 1445031 w 3024845"/>
                <a:gd name="connsiteY265" fmla="*/ 311296 h 834218"/>
                <a:gd name="connsiteX266" fmla="*/ 1445791 w 3024845"/>
                <a:gd name="connsiteY266" fmla="*/ 311296 h 834218"/>
                <a:gd name="connsiteX267" fmla="*/ 1451111 w 3024845"/>
                <a:gd name="connsiteY267" fmla="*/ 311296 h 834218"/>
                <a:gd name="connsiteX268" fmla="*/ 1451111 w 3024845"/>
                <a:gd name="connsiteY268" fmla="*/ 312647 h 834218"/>
                <a:gd name="connsiteX269" fmla="*/ 1451111 w 3024845"/>
                <a:gd name="connsiteY269" fmla="*/ 322105 h 834218"/>
                <a:gd name="connsiteX270" fmla="*/ 1489618 w 3024845"/>
                <a:gd name="connsiteY270" fmla="*/ 322105 h 834218"/>
                <a:gd name="connsiteX271" fmla="*/ 1489618 w 3024845"/>
                <a:gd name="connsiteY271" fmla="*/ 460458 h 834218"/>
                <a:gd name="connsiteX272" fmla="*/ 1491138 w 3024845"/>
                <a:gd name="connsiteY272" fmla="*/ 460458 h 834218"/>
                <a:gd name="connsiteX273" fmla="*/ 1501778 w 3024845"/>
                <a:gd name="connsiteY273" fmla="*/ 460458 h 834218"/>
                <a:gd name="connsiteX274" fmla="*/ 1501778 w 3024845"/>
                <a:gd name="connsiteY274" fmla="*/ 447488 h 834218"/>
                <a:gd name="connsiteX275" fmla="*/ 1505832 w 3024845"/>
                <a:gd name="connsiteY275" fmla="*/ 447488 h 834218"/>
                <a:gd name="connsiteX276" fmla="*/ 1505832 w 3024845"/>
                <a:gd name="connsiteY276" fmla="*/ 460458 h 834218"/>
                <a:gd name="connsiteX277" fmla="*/ 1536232 w 3024845"/>
                <a:gd name="connsiteY277" fmla="*/ 460458 h 834218"/>
                <a:gd name="connsiteX278" fmla="*/ 1536232 w 3024845"/>
                <a:gd name="connsiteY278" fmla="*/ 430193 h 834218"/>
                <a:gd name="connsiteX279" fmla="*/ 1548392 w 3024845"/>
                <a:gd name="connsiteY279" fmla="*/ 430193 h 834218"/>
                <a:gd name="connsiteX280" fmla="*/ 1560552 w 3024845"/>
                <a:gd name="connsiteY280" fmla="*/ 428032 h 834218"/>
                <a:gd name="connsiteX281" fmla="*/ 1564606 w 3024845"/>
                <a:gd name="connsiteY281" fmla="*/ 430193 h 834218"/>
                <a:gd name="connsiteX282" fmla="*/ 1574739 w 3024845"/>
                <a:gd name="connsiteY282" fmla="*/ 430193 h 834218"/>
                <a:gd name="connsiteX283" fmla="*/ 1574739 w 3024845"/>
                <a:gd name="connsiteY283" fmla="*/ 460458 h 834218"/>
                <a:gd name="connsiteX284" fmla="*/ 1582846 w 3024845"/>
                <a:gd name="connsiteY284" fmla="*/ 460458 h 834218"/>
                <a:gd name="connsiteX285" fmla="*/ 1582846 w 3024845"/>
                <a:gd name="connsiteY285" fmla="*/ 477753 h 834218"/>
                <a:gd name="connsiteX286" fmla="*/ 1592182 w 3024845"/>
                <a:gd name="connsiteY286" fmla="*/ 478658 h 834218"/>
                <a:gd name="connsiteX287" fmla="*/ 1605140 w 3024845"/>
                <a:gd name="connsiteY287" fmla="*/ 478658 h 834218"/>
                <a:gd name="connsiteX288" fmla="*/ 1605140 w 3024845"/>
                <a:gd name="connsiteY288" fmla="*/ 462620 h 834218"/>
                <a:gd name="connsiteX289" fmla="*/ 1673096 w 3024845"/>
                <a:gd name="connsiteY289" fmla="*/ 462620 h 834218"/>
                <a:gd name="connsiteX290" fmla="*/ 1673096 w 3024845"/>
                <a:gd name="connsiteY290" fmla="*/ 377367 h 834218"/>
                <a:gd name="connsiteX291" fmla="*/ 1745104 w 3024845"/>
                <a:gd name="connsiteY291" fmla="*/ 377367 h 834218"/>
                <a:gd name="connsiteX292" fmla="*/ 1745104 w 3024845"/>
                <a:gd name="connsiteY292" fmla="*/ 456135 h 834218"/>
                <a:gd name="connsiteX293" fmla="*/ 1747008 w 3024845"/>
                <a:gd name="connsiteY293" fmla="*/ 456135 h 834218"/>
                <a:gd name="connsiteX294" fmla="*/ 1748250 w 3024845"/>
                <a:gd name="connsiteY294" fmla="*/ 478658 h 834218"/>
                <a:gd name="connsiteX295" fmla="*/ 1757926 w 3024845"/>
                <a:gd name="connsiteY295" fmla="*/ 478658 h 834218"/>
                <a:gd name="connsiteX296" fmla="*/ 1759168 w 3024845"/>
                <a:gd name="connsiteY296" fmla="*/ 456135 h 834218"/>
                <a:gd name="connsiteX297" fmla="*/ 1765248 w 3024845"/>
                <a:gd name="connsiteY297" fmla="*/ 456135 h 834218"/>
                <a:gd name="connsiteX298" fmla="*/ 1766490 w 3024845"/>
                <a:gd name="connsiteY298" fmla="*/ 478658 h 834218"/>
                <a:gd name="connsiteX299" fmla="*/ 1817112 w 3024845"/>
                <a:gd name="connsiteY299" fmla="*/ 478658 h 834218"/>
                <a:gd name="connsiteX300" fmla="*/ 1817112 w 3024845"/>
                <a:gd name="connsiteY300" fmla="*/ 315630 h 834218"/>
                <a:gd name="connsiteX301" fmla="*/ 2014439 w 3024845"/>
                <a:gd name="connsiteY301" fmla="*/ 315630 h 834218"/>
                <a:gd name="connsiteX302" fmla="*/ 2014439 w 3024845"/>
                <a:gd name="connsiteY302" fmla="*/ 478658 h 834218"/>
                <a:gd name="connsiteX303" fmla="*/ 2033136 w 3024845"/>
                <a:gd name="connsiteY303" fmla="*/ 478658 h 834218"/>
                <a:gd name="connsiteX304" fmla="*/ 2033136 w 3024845"/>
                <a:gd name="connsiteY304" fmla="*/ 395965 h 834218"/>
                <a:gd name="connsiteX305" fmla="*/ 2128256 w 3024845"/>
                <a:gd name="connsiteY305" fmla="*/ 395965 h 834218"/>
                <a:gd name="connsiteX306" fmla="*/ 2180720 w 3024845"/>
                <a:gd name="connsiteY306" fmla="*/ 330752 h 834218"/>
                <a:gd name="connsiteX307" fmla="*/ 2245574 w 3024845"/>
                <a:gd name="connsiteY307" fmla="*/ 330752 h 834218"/>
                <a:gd name="connsiteX308" fmla="*/ 2245574 w 3024845"/>
                <a:gd name="connsiteY308" fmla="*/ 406414 h 834218"/>
                <a:gd name="connsiteX309" fmla="*/ 2253681 w 3024845"/>
                <a:gd name="connsiteY309" fmla="*/ 406414 h 834218"/>
                <a:gd name="connsiteX310" fmla="*/ 2255708 w 3024845"/>
                <a:gd name="connsiteY310" fmla="*/ 399929 h 834218"/>
                <a:gd name="connsiteX311" fmla="*/ 2261788 w 3024845"/>
                <a:gd name="connsiteY311" fmla="*/ 399929 h 834218"/>
                <a:gd name="connsiteX312" fmla="*/ 2263815 w 3024845"/>
                <a:gd name="connsiteY312" fmla="*/ 408576 h 834218"/>
                <a:gd name="connsiteX313" fmla="*/ 2275975 w 3024845"/>
                <a:gd name="connsiteY313" fmla="*/ 408576 h 834218"/>
                <a:gd name="connsiteX314" fmla="*/ 2275975 w 3024845"/>
                <a:gd name="connsiteY314" fmla="*/ 402090 h 834218"/>
                <a:gd name="connsiteX315" fmla="*/ 2298268 w 3024845"/>
                <a:gd name="connsiteY315" fmla="*/ 402090 h 834218"/>
                <a:gd name="connsiteX316" fmla="*/ 2298268 w 3024845"/>
                <a:gd name="connsiteY316" fmla="*/ 408576 h 834218"/>
                <a:gd name="connsiteX317" fmla="*/ 2318535 w 3024845"/>
                <a:gd name="connsiteY317" fmla="*/ 408576 h 834218"/>
                <a:gd name="connsiteX318" fmla="*/ 2318535 w 3024845"/>
                <a:gd name="connsiteY318" fmla="*/ 453973 h 834218"/>
                <a:gd name="connsiteX319" fmla="*/ 2332722 w 3024845"/>
                <a:gd name="connsiteY319" fmla="*/ 453973 h 834218"/>
                <a:gd name="connsiteX320" fmla="*/ 2332722 w 3024845"/>
                <a:gd name="connsiteY320" fmla="*/ 441002 h 834218"/>
                <a:gd name="connsiteX321" fmla="*/ 2348936 w 3024845"/>
                <a:gd name="connsiteY321" fmla="*/ 441002 h 834218"/>
                <a:gd name="connsiteX322" fmla="*/ 2348936 w 3024845"/>
                <a:gd name="connsiteY322" fmla="*/ 261575 h 834218"/>
                <a:gd name="connsiteX323" fmla="*/ 2355016 w 3024845"/>
                <a:gd name="connsiteY323" fmla="*/ 255089 h 834218"/>
                <a:gd name="connsiteX324" fmla="*/ 2427977 w 3024845"/>
                <a:gd name="connsiteY324" fmla="*/ 255089 h 834218"/>
                <a:gd name="connsiteX325" fmla="*/ 2427977 w 3024845"/>
                <a:gd name="connsiteY325" fmla="*/ 263737 h 834218"/>
                <a:gd name="connsiteX326" fmla="*/ 2438110 w 3024845"/>
                <a:gd name="connsiteY326" fmla="*/ 263737 h 834218"/>
                <a:gd name="connsiteX327" fmla="*/ 2438110 w 3024845"/>
                <a:gd name="connsiteY327" fmla="*/ 378311 h 834218"/>
                <a:gd name="connsiteX328" fmla="*/ 2460404 w 3024845"/>
                <a:gd name="connsiteY328" fmla="*/ 378311 h 834218"/>
                <a:gd name="connsiteX329" fmla="*/ 2460404 w 3024845"/>
                <a:gd name="connsiteY329" fmla="*/ 311296 h 834218"/>
                <a:gd name="connsiteX330" fmla="*/ 2486751 w 3024845"/>
                <a:gd name="connsiteY330" fmla="*/ 311296 h 834218"/>
                <a:gd name="connsiteX331" fmla="*/ 2490804 w 3024845"/>
                <a:gd name="connsiteY331" fmla="*/ 306972 h 834218"/>
                <a:gd name="connsiteX332" fmla="*/ 2498911 w 3024845"/>
                <a:gd name="connsiteY332" fmla="*/ 306972 h 834218"/>
                <a:gd name="connsiteX333" fmla="*/ 2502964 w 3024845"/>
                <a:gd name="connsiteY333" fmla="*/ 311296 h 834218"/>
                <a:gd name="connsiteX334" fmla="*/ 2525258 w 3024845"/>
                <a:gd name="connsiteY334" fmla="*/ 311296 h 834218"/>
                <a:gd name="connsiteX335" fmla="*/ 2525258 w 3024845"/>
                <a:gd name="connsiteY335" fmla="*/ 194560 h 834218"/>
                <a:gd name="connsiteX336" fmla="*/ 2582005 w 3024845"/>
                <a:gd name="connsiteY336" fmla="*/ 183751 h 834218"/>
                <a:gd name="connsiteX337" fmla="*/ 2582005 w 3024845"/>
                <a:gd name="connsiteY337" fmla="*/ 184832 h 834218"/>
                <a:gd name="connsiteX338" fmla="*/ 2582005 w 3024845"/>
                <a:gd name="connsiteY338" fmla="*/ 192398 h 834218"/>
                <a:gd name="connsiteX339" fmla="*/ 2608352 w 3024845"/>
                <a:gd name="connsiteY339" fmla="*/ 192398 h 834218"/>
                <a:gd name="connsiteX340" fmla="*/ 2608352 w 3024845"/>
                <a:gd name="connsiteY340" fmla="*/ 447488 h 834218"/>
                <a:gd name="connsiteX341" fmla="*/ 2630646 w 3024845"/>
                <a:gd name="connsiteY341" fmla="*/ 447488 h 834218"/>
                <a:gd name="connsiteX342" fmla="*/ 2630646 w 3024845"/>
                <a:gd name="connsiteY342" fmla="*/ 443164 h 834218"/>
                <a:gd name="connsiteX343" fmla="*/ 2642806 w 3024845"/>
                <a:gd name="connsiteY343" fmla="*/ 443164 h 834218"/>
                <a:gd name="connsiteX344" fmla="*/ 2642806 w 3024845"/>
                <a:gd name="connsiteY344" fmla="*/ 447488 h 834218"/>
                <a:gd name="connsiteX345" fmla="*/ 2667126 w 3024845"/>
                <a:gd name="connsiteY345" fmla="*/ 447488 h 834218"/>
                <a:gd name="connsiteX346" fmla="*/ 2667126 w 3024845"/>
                <a:gd name="connsiteY346" fmla="*/ 434517 h 834218"/>
                <a:gd name="connsiteX347" fmla="*/ 2695500 w 3024845"/>
                <a:gd name="connsiteY347" fmla="*/ 434517 h 834218"/>
                <a:gd name="connsiteX348" fmla="*/ 2707660 w 3024845"/>
                <a:gd name="connsiteY348" fmla="*/ 430193 h 834218"/>
                <a:gd name="connsiteX349" fmla="*/ 2727927 w 3024845"/>
                <a:gd name="connsiteY349" fmla="*/ 434517 h 834218"/>
                <a:gd name="connsiteX350" fmla="*/ 2727927 w 3024845"/>
                <a:gd name="connsiteY350" fmla="*/ 417223 h 834218"/>
                <a:gd name="connsiteX351" fmla="*/ 2736034 w 3024845"/>
                <a:gd name="connsiteY351" fmla="*/ 417223 h 834218"/>
                <a:gd name="connsiteX352" fmla="*/ 2736034 w 3024845"/>
                <a:gd name="connsiteY352" fmla="*/ 404252 h 834218"/>
                <a:gd name="connsiteX353" fmla="*/ 2792781 w 3024845"/>
                <a:gd name="connsiteY353" fmla="*/ 404252 h 834218"/>
                <a:gd name="connsiteX354" fmla="*/ 2792781 w 3024845"/>
                <a:gd name="connsiteY354" fmla="*/ 373987 h 834218"/>
                <a:gd name="connsiteX355" fmla="*/ 2811021 w 3024845"/>
                <a:gd name="connsiteY355" fmla="*/ 373987 h 834218"/>
                <a:gd name="connsiteX356" fmla="*/ 2811021 w 3024845"/>
                <a:gd name="connsiteY356" fmla="*/ 367502 h 834218"/>
                <a:gd name="connsiteX357" fmla="*/ 2823181 w 3024845"/>
                <a:gd name="connsiteY357" fmla="*/ 367502 h 834218"/>
                <a:gd name="connsiteX358" fmla="*/ 2823181 w 3024845"/>
                <a:gd name="connsiteY358" fmla="*/ 373987 h 834218"/>
                <a:gd name="connsiteX359" fmla="*/ 2839395 w 3024845"/>
                <a:gd name="connsiteY359" fmla="*/ 373987 h 834218"/>
                <a:gd name="connsiteX360" fmla="*/ 2839395 w 3024845"/>
                <a:gd name="connsiteY360" fmla="*/ 423708 h 834218"/>
                <a:gd name="connsiteX361" fmla="*/ 2871822 w 3024845"/>
                <a:gd name="connsiteY361" fmla="*/ 423708 h 834218"/>
                <a:gd name="connsiteX362" fmla="*/ 2871822 w 3024845"/>
                <a:gd name="connsiteY362" fmla="*/ 397767 h 834218"/>
                <a:gd name="connsiteX363" fmla="*/ 2910329 w 3024845"/>
                <a:gd name="connsiteY363" fmla="*/ 397767 h 834218"/>
                <a:gd name="connsiteX364" fmla="*/ 2910329 w 3024845"/>
                <a:gd name="connsiteY364" fmla="*/ 367502 h 834218"/>
                <a:gd name="connsiteX365" fmla="*/ 2958970 w 3024845"/>
                <a:gd name="connsiteY365" fmla="*/ 367502 h 834218"/>
                <a:gd name="connsiteX366" fmla="*/ 2958970 w 3024845"/>
                <a:gd name="connsiteY366" fmla="*/ 478658 h 834218"/>
                <a:gd name="connsiteX367" fmla="*/ 2958970 w 3024845"/>
                <a:gd name="connsiteY367" fmla="*/ 492437 h 834218"/>
                <a:gd name="connsiteX368" fmla="*/ 3024845 w 3024845"/>
                <a:gd name="connsiteY368" fmla="*/ 492437 h 834218"/>
                <a:gd name="connsiteX369" fmla="*/ 3024845 w 3024845"/>
                <a:gd name="connsiteY369" fmla="*/ 834218 h 834218"/>
                <a:gd name="connsiteX370" fmla="*/ 2054 w 3024845"/>
                <a:gd name="connsiteY370" fmla="*/ 831885 h 834218"/>
                <a:gd name="connsiteX371" fmla="*/ 0 w 3024845"/>
                <a:gd name="connsiteY371" fmla="*/ 397767 h 834218"/>
                <a:gd name="connsiteX372" fmla="*/ 20267 w 3024845"/>
                <a:gd name="connsiteY372" fmla="*/ 397767 h 834218"/>
                <a:gd name="connsiteX373" fmla="*/ 20774 w 3024845"/>
                <a:gd name="connsiteY373" fmla="*/ 396686 h 834218"/>
                <a:gd name="connsiteX374" fmla="*/ 24320 w 3024845"/>
                <a:gd name="connsiteY374" fmla="*/ 389120 h 834218"/>
                <a:gd name="connsiteX375" fmla="*/ 26094 w 3024845"/>
                <a:gd name="connsiteY375" fmla="*/ 389390 h 834218"/>
                <a:gd name="connsiteX376" fmla="*/ 38507 w 3024845"/>
                <a:gd name="connsiteY376" fmla="*/ 391281 h 834218"/>
                <a:gd name="connsiteX377" fmla="*/ 39014 w 3024845"/>
                <a:gd name="connsiteY377" fmla="*/ 392633 h 834218"/>
                <a:gd name="connsiteX378" fmla="*/ 42560 w 3024845"/>
                <a:gd name="connsiteY378" fmla="*/ 402090 h 834218"/>
                <a:gd name="connsiteX379" fmla="*/ 68907 w 3024845"/>
                <a:gd name="connsiteY379" fmla="*/ 404252 h 834218"/>
                <a:gd name="connsiteX380" fmla="*/ 68907 w 3024845"/>
                <a:gd name="connsiteY380" fmla="*/ 281031 h 834218"/>
                <a:gd name="connsiteX381" fmla="*/ 70934 w 3024845"/>
                <a:gd name="connsiteY381" fmla="*/ 281031 h 834218"/>
                <a:gd name="connsiteX382" fmla="*/ 85121 w 3024845"/>
                <a:gd name="connsiteY382" fmla="*/ 281031 h 834218"/>
                <a:gd name="connsiteX383" fmla="*/ 85121 w 3024845"/>
                <a:gd name="connsiteY383" fmla="*/ 144839 h 834218"/>
                <a:gd name="connsiteX384" fmla="*/ 86894 w 3024845"/>
                <a:gd name="connsiteY384" fmla="*/ 144839 h 834218"/>
                <a:gd name="connsiteX385" fmla="*/ 99308 w 3024845"/>
                <a:gd name="connsiteY385" fmla="*/ 144839 h 834218"/>
                <a:gd name="connsiteX386" fmla="*/ 99308 w 3024845"/>
                <a:gd name="connsiteY386" fmla="*/ 30265 h 834218"/>
                <a:gd name="connsiteX387" fmla="*/ 103361 w 3024845"/>
                <a:gd name="connsiteY387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20909 w 3024845"/>
                <a:gd name="connsiteY2" fmla="*/ 144839 h 834218"/>
                <a:gd name="connsiteX3" fmla="*/ 223189 w 3024845"/>
                <a:gd name="connsiteY3" fmla="*/ 144839 h 834218"/>
                <a:gd name="connsiteX4" fmla="*/ 239150 w 3024845"/>
                <a:gd name="connsiteY4" fmla="*/ 144839 h 834218"/>
                <a:gd name="connsiteX5" fmla="*/ 239150 w 3024845"/>
                <a:gd name="connsiteY5" fmla="*/ 285354 h 834218"/>
                <a:gd name="connsiteX6" fmla="*/ 240670 w 3024845"/>
                <a:gd name="connsiteY6" fmla="*/ 285084 h 834218"/>
                <a:gd name="connsiteX7" fmla="*/ 251310 w 3024845"/>
                <a:gd name="connsiteY7" fmla="*/ 283193 h 834218"/>
                <a:gd name="connsiteX8" fmla="*/ 249283 w 3024845"/>
                <a:gd name="connsiteY8" fmla="*/ 371825 h 834218"/>
                <a:gd name="connsiteX9" fmla="*/ 250803 w 3024845"/>
                <a:gd name="connsiteY9" fmla="*/ 372096 h 834218"/>
                <a:gd name="connsiteX10" fmla="*/ 261443 w 3024845"/>
                <a:gd name="connsiteY10" fmla="*/ 373987 h 834218"/>
                <a:gd name="connsiteX11" fmla="*/ 261696 w 3024845"/>
                <a:gd name="connsiteY11" fmla="*/ 374798 h 834218"/>
                <a:gd name="connsiteX12" fmla="*/ 263470 w 3024845"/>
                <a:gd name="connsiteY12" fmla="*/ 380473 h 834218"/>
                <a:gd name="connsiteX13" fmla="*/ 264230 w 3024845"/>
                <a:gd name="connsiteY13" fmla="*/ 378041 h 834218"/>
                <a:gd name="connsiteX14" fmla="*/ 269550 w 3024845"/>
                <a:gd name="connsiteY14" fmla="*/ 361017 h 834218"/>
                <a:gd name="connsiteX15" fmla="*/ 271323 w 3024845"/>
                <a:gd name="connsiteY15" fmla="*/ 361017 h 834218"/>
                <a:gd name="connsiteX16" fmla="*/ 283737 w 3024845"/>
                <a:gd name="connsiteY16" fmla="*/ 361017 h 834218"/>
                <a:gd name="connsiteX17" fmla="*/ 283737 w 3024845"/>
                <a:gd name="connsiteY17" fmla="*/ 393443 h 834218"/>
                <a:gd name="connsiteX18" fmla="*/ 284750 w 3024845"/>
                <a:gd name="connsiteY18" fmla="*/ 393984 h 834218"/>
                <a:gd name="connsiteX19" fmla="*/ 291844 w 3024845"/>
                <a:gd name="connsiteY19" fmla="*/ 397767 h 834218"/>
                <a:gd name="connsiteX20" fmla="*/ 291844 w 3024845"/>
                <a:gd name="connsiteY20" fmla="*/ 399118 h 834218"/>
                <a:gd name="connsiteX21" fmla="*/ 291844 w 3024845"/>
                <a:gd name="connsiteY21" fmla="*/ 408576 h 834218"/>
                <a:gd name="connsiteX22" fmla="*/ 336431 w 3024845"/>
                <a:gd name="connsiteY22" fmla="*/ 408576 h 834218"/>
                <a:gd name="connsiteX23" fmla="*/ 336431 w 3024845"/>
                <a:gd name="connsiteY23" fmla="*/ 409657 h 834218"/>
                <a:gd name="connsiteX24" fmla="*/ 336431 w 3024845"/>
                <a:gd name="connsiteY24" fmla="*/ 417223 h 834218"/>
                <a:gd name="connsiteX25" fmla="*/ 338457 w 3024845"/>
                <a:gd name="connsiteY25" fmla="*/ 417223 h 834218"/>
                <a:gd name="connsiteX26" fmla="*/ 352644 w 3024845"/>
                <a:gd name="connsiteY26" fmla="*/ 417223 h 834218"/>
                <a:gd name="connsiteX27" fmla="*/ 352644 w 3024845"/>
                <a:gd name="connsiteY27" fmla="*/ 386958 h 834218"/>
                <a:gd name="connsiteX28" fmla="*/ 397231 w 3024845"/>
                <a:gd name="connsiteY28" fmla="*/ 386958 h 834218"/>
                <a:gd name="connsiteX29" fmla="*/ 397231 w 3024845"/>
                <a:gd name="connsiteY29" fmla="*/ 385607 h 834218"/>
                <a:gd name="connsiteX30" fmla="*/ 397231 w 3024845"/>
                <a:gd name="connsiteY30" fmla="*/ 376149 h 834218"/>
                <a:gd name="connsiteX31" fmla="*/ 398245 w 3024845"/>
                <a:gd name="connsiteY31" fmla="*/ 376149 h 834218"/>
                <a:gd name="connsiteX32" fmla="*/ 405338 w 3024845"/>
                <a:gd name="connsiteY32" fmla="*/ 376149 h 834218"/>
                <a:gd name="connsiteX33" fmla="*/ 405338 w 3024845"/>
                <a:gd name="connsiteY33" fmla="*/ 374258 h 834218"/>
                <a:gd name="connsiteX34" fmla="*/ 405338 w 3024845"/>
                <a:gd name="connsiteY34" fmla="*/ 361017 h 834218"/>
                <a:gd name="connsiteX35" fmla="*/ 406098 w 3024845"/>
                <a:gd name="connsiteY35" fmla="*/ 361017 h 834218"/>
                <a:gd name="connsiteX36" fmla="*/ 411418 w 3024845"/>
                <a:gd name="connsiteY36" fmla="*/ 361017 h 834218"/>
                <a:gd name="connsiteX37" fmla="*/ 411418 w 3024845"/>
                <a:gd name="connsiteY37" fmla="*/ 359936 h 834218"/>
                <a:gd name="connsiteX38" fmla="*/ 411418 w 3024845"/>
                <a:gd name="connsiteY38" fmla="*/ 352369 h 834218"/>
                <a:gd name="connsiteX39" fmla="*/ 413445 w 3024845"/>
                <a:gd name="connsiteY39" fmla="*/ 352369 h 834218"/>
                <a:gd name="connsiteX40" fmla="*/ 427632 w 3024845"/>
                <a:gd name="connsiteY40" fmla="*/ 352369 h 834218"/>
                <a:gd name="connsiteX41" fmla="*/ 427632 w 3024845"/>
                <a:gd name="connsiteY41" fmla="*/ 353450 h 834218"/>
                <a:gd name="connsiteX42" fmla="*/ 427632 w 3024845"/>
                <a:gd name="connsiteY42" fmla="*/ 361017 h 834218"/>
                <a:gd name="connsiteX43" fmla="*/ 449925 w 3024845"/>
                <a:gd name="connsiteY43" fmla="*/ 361017 h 834218"/>
                <a:gd name="connsiteX44" fmla="*/ 449925 w 3024845"/>
                <a:gd name="connsiteY44" fmla="*/ 359125 h 834218"/>
                <a:gd name="connsiteX45" fmla="*/ 449925 w 3024845"/>
                <a:gd name="connsiteY45" fmla="*/ 345884 h 834218"/>
                <a:gd name="connsiteX46" fmla="*/ 451699 w 3024845"/>
                <a:gd name="connsiteY46" fmla="*/ 345884 h 834218"/>
                <a:gd name="connsiteX47" fmla="*/ 464112 w 3024845"/>
                <a:gd name="connsiteY47" fmla="*/ 345884 h 834218"/>
                <a:gd name="connsiteX48" fmla="*/ 464112 w 3024845"/>
                <a:gd name="connsiteY48" fmla="*/ 369664 h 834218"/>
                <a:gd name="connsiteX49" fmla="*/ 465126 w 3024845"/>
                <a:gd name="connsiteY49" fmla="*/ 369664 h 834218"/>
                <a:gd name="connsiteX50" fmla="*/ 472219 w 3024845"/>
                <a:gd name="connsiteY50" fmla="*/ 369664 h 834218"/>
                <a:gd name="connsiteX51" fmla="*/ 472219 w 3024845"/>
                <a:gd name="connsiteY51" fmla="*/ 368583 h 834218"/>
                <a:gd name="connsiteX52" fmla="*/ 472219 w 3024845"/>
                <a:gd name="connsiteY52" fmla="*/ 361017 h 834218"/>
                <a:gd name="connsiteX53" fmla="*/ 473992 w 3024845"/>
                <a:gd name="connsiteY53" fmla="*/ 361017 h 834218"/>
                <a:gd name="connsiteX54" fmla="*/ 486406 w 3024845"/>
                <a:gd name="connsiteY54" fmla="*/ 361017 h 834218"/>
                <a:gd name="connsiteX55" fmla="*/ 486406 w 3024845"/>
                <a:gd name="connsiteY55" fmla="*/ 386958 h 834218"/>
                <a:gd name="connsiteX56" fmla="*/ 488433 w 3024845"/>
                <a:gd name="connsiteY56" fmla="*/ 386958 h 834218"/>
                <a:gd name="connsiteX57" fmla="*/ 502619 w 3024845"/>
                <a:gd name="connsiteY57" fmla="*/ 386958 h 834218"/>
                <a:gd name="connsiteX58" fmla="*/ 502619 w 3024845"/>
                <a:gd name="connsiteY58" fmla="*/ 388579 h 834218"/>
                <a:gd name="connsiteX59" fmla="*/ 502619 w 3024845"/>
                <a:gd name="connsiteY59" fmla="*/ 399929 h 834218"/>
                <a:gd name="connsiteX60" fmla="*/ 503379 w 3024845"/>
                <a:gd name="connsiteY60" fmla="*/ 399929 h 834218"/>
                <a:gd name="connsiteX61" fmla="*/ 508700 w 3024845"/>
                <a:gd name="connsiteY61" fmla="*/ 399929 h 834218"/>
                <a:gd name="connsiteX62" fmla="*/ 508700 w 3024845"/>
                <a:gd name="connsiteY62" fmla="*/ 399118 h 834218"/>
                <a:gd name="connsiteX63" fmla="*/ 508700 w 3024845"/>
                <a:gd name="connsiteY63" fmla="*/ 393443 h 834218"/>
                <a:gd name="connsiteX64" fmla="*/ 539100 w 3024845"/>
                <a:gd name="connsiteY64" fmla="*/ 393443 h 834218"/>
                <a:gd name="connsiteX65" fmla="*/ 539100 w 3024845"/>
                <a:gd name="connsiteY65" fmla="*/ 417223 h 834218"/>
                <a:gd name="connsiteX66" fmla="*/ 540113 w 3024845"/>
                <a:gd name="connsiteY66" fmla="*/ 417223 h 834218"/>
                <a:gd name="connsiteX67" fmla="*/ 547207 w 3024845"/>
                <a:gd name="connsiteY67" fmla="*/ 417223 h 834218"/>
                <a:gd name="connsiteX68" fmla="*/ 547207 w 3024845"/>
                <a:gd name="connsiteY68" fmla="*/ 418304 h 834218"/>
                <a:gd name="connsiteX69" fmla="*/ 547207 w 3024845"/>
                <a:gd name="connsiteY69" fmla="*/ 425870 h 834218"/>
                <a:gd name="connsiteX70" fmla="*/ 547967 w 3024845"/>
                <a:gd name="connsiteY70" fmla="*/ 425870 h 834218"/>
                <a:gd name="connsiteX71" fmla="*/ 553287 w 3024845"/>
                <a:gd name="connsiteY71" fmla="*/ 425870 h 834218"/>
                <a:gd name="connsiteX72" fmla="*/ 553287 w 3024845"/>
                <a:gd name="connsiteY72" fmla="*/ 423708 h 834218"/>
                <a:gd name="connsiteX73" fmla="*/ 553287 w 3024845"/>
                <a:gd name="connsiteY73" fmla="*/ 408576 h 834218"/>
                <a:gd name="connsiteX74" fmla="*/ 554300 w 3024845"/>
                <a:gd name="connsiteY74" fmla="*/ 408576 h 834218"/>
                <a:gd name="connsiteX75" fmla="*/ 561394 w 3024845"/>
                <a:gd name="connsiteY75" fmla="*/ 408576 h 834218"/>
                <a:gd name="connsiteX76" fmla="*/ 561394 w 3024845"/>
                <a:gd name="connsiteY76" fmla="*/ 409657 h 834218"/>
                <a:gd name="connsiteX77" fmla="*/ 561394 w 3024845"/>
                <a:gd name="connsiteY77" fmla="*/ 417223 h 834218"/>
                <a:gd name="connsiteX78" fmla="*/ 566714 w 3024845"/>
                <a:gd name="connsiteY78" fmla="*/ 415230 h 834218"/>
                <a:gd name="connsiteX79" fmla="*/ 567474 w 3024845"/>
                <a:gd name="connsiteY79" fmla="*/ 414250 h 834218"/>
                <a:gd name="connsiteX80" fmla="*/ 567474 w 3024845"/>
                <a:gd name="connsiteY80" fmla="*/ 408576 h 834218"/>
                <a:gd name="connsiteX81" fmla="*/ 605981 w 3024845"/>
                <a:gd name="connsiteY81" fmla="*/ 408576 h 834218"/>
                <a:gd name="connsiteX82" fmla="*/ 605981 w 3024845"/>
                <a:gd name="connsiteY82" fmla="*/ 432355 h 834218"/>
                <a:gd name="connsiteX83" fmla="*/ 608007 w 3024845"/>
                <a:gd name="connsiteY83" fmla="*/ 432355 h 834218"/>
                <a:gd name="connsiteX84" fmla="*/ 622194 w 3024845"/>
                <a:gd name="connsiteY84" fmla="*/ 432355 h 834218"/>
                <a:gd name="connsiteX85" fmla="*/ 622194 w 3024845"/>
                <a:gd name="connsiteY85" fmla="*/ 433436 h 834218"/>
                <a:gd name="connsiteX86" fmla="*/ 622194 w 3024845"/>
                <a:gd name="connsiteY86" fmla="*/ 441002 h 834218"/>
                <a:gd name="connsiteX87" fmla="*/ 623968 w 3024845"/>
                <a:gd name="connsiteY87" fmla="*/ 441002 h 834218"/>
                <a:gd name="connsiteX88" fmla="*/ 636381 w 3024845"/>
                <a:gd name="connsiteY88" fmla="*/ 441002 h 834218"/>
                <a:gd name="connsiteX89" fmla="*/ 636381 w 3024845"/>
                <a:gd name="connsiteY89" fmla="*/ 417223 h 834218"/>
                <a:gd name="connsiteX90" fmla="*/ 637394 w 3024845"/>
                <a:gd name="connsiteY90" fmla="*/ 417223 h 834218"/>
                <a:gd name="connsiteX91" fmla="*/ 644488 w 3024845"/>
                <a:gd name="connsiteY91" fmla="*/ 417223 h 834218"/>
                <a:gd name="connsiteX92" fmla="*/ 644488 w 3024845"/>
                <a:gd name="connsiteY92" fmla="*/ 384796 h 834218"/>
                <a:gd name="connsiteX93" fmla="*/ 645501 w 3024845"/>
                <a:gd name="connsiteY93" fmla="*/ 384796 h 834218"/>
                <a:gd name="connsiteX94" fmla="*/ 652595 w 3024845"/>
                <a:gd name="connsiteY94" fmla="*/ 384796 h 834218"/>
                <a:gd name="connsiteX95" fmla="*/ 652595 w 3024845"/>
                <a:gd name="connsiteY95" fmla="*/ 382905 h 834218"/>
                <a:gd name="connsiteX96" fmla="*/ 652595 w 3024845"/>
                <a:gd name="connsiteY96" fmla="*/ 369664 h 834218"/>
                <a:gd name="connsiteX97" fmla="*/ 651328 w 3024845"/>
                <a:gd name="connsiteY97" fmla="*/ 368042 h 834218"/>
                <a:gd name="connsiteX98" fmla="*/ 656648 w 3024845"/>
                <a:gd name="connsiteY98" fmla="*/ 356693 h 834218"/>
                <a:gd name="connsiteX99" fmla="*/ 664755 w 3024845"/>
                <a:gd name="connsiteY99" fmla="*/ 384796 h 834218"/>
                <a:gd name="connsiteX100" fmla="*/ 665515 w 3024845"/>
                <a:gd name="connsiteY100" fmla="*/ 384796 h 834218"/>
                <a:gd name="connsiteX101" fmla="*/ 670835 w 3024845"/>
                <a:gd name="connsiteY101" fmla="*/ 384796 h 834218"/>
                <a:gd name="connsiteX102" fmla="*/ 670835 w 3024845"/>
                <a:gd name="connsiteY102" fmla="*/ 278869 h 834218"/>
                <a:gd name="connsiteX103" fmla="*/ 672355 w 3024845"/>
                <a:gd name="connsiteY103" fmla="*/ 278869 h 834218"/>
                <a:gd name="connsiteX104" fmla="*/ 682995 w 3024845"/>
                <a:gd name="connsiteY104" fmla="*/ 278869 h 834218"/>
                <a:gd name="connsiteX105" fmla="*/ 682995 w 3024845"/>
                <a:gd name="connsiteY105" fmla="*/ 231310 h 834218"/>
                <a:gd name="connsiteX106" fmla="*/ 709342 w 3024845"/>
                <a:gd name="connsiteY106" fmla="*/ 231310 h 834218"/>
                <a:gd name="connsiteX107" fmla="*/ 709342 w 3024845"/>
                <a:gd name="connsiteY107" fmla="*/ 209692 h 834218"/>
                <a:gd name="connsiteX108" fmla="*/ 743796 w 3024845"/>
                <a:gd name="connsiteY108" fmla="*/ 209692 h 834218"/>
                <a:gd name="connsiteX109" fmla="*/ 743796 w 3024845"/>
                <a:gd name="connsiteY109" fmla="*/ 212124 h 834218"/>
                <a:gd name="connsiteX110" fmla="*/ 743796 w 3024845"/>
                <a:gd name="connsiteY110" fmla="*/ 229148 h 834218"/>
                <a:gd name="connsiteX111" fmla="*/ 746076 w 3024845"/>
                <a:gd name="connsiteY111" fmla="*/ 229148 h 834218"/>
                <a:gd name="connsiteX112" fmla="*/ 762036 w 3024845"/>
                <a:gd name="connsiteY112" fmla="*/ 229148 h 834218"/>
                <a:gd name="connsiteX113" fmla="*/ 762036 w 3024845"/>
                <a:gd name="connsiteY113" fmla="*/ 276707 h 834218"/>
                <a:gd name="connsiteX114" fmla="*/ 763049 w 3024845"/>
                <a:gd name="connsiteY114" fmla="*/ 276707 h 834218"/>
                <a:gd name="connsiteX115" fmla="*/ 770143 w 3024845"/>
                <a:gd name="connsiteY115" fmla="*/ 276707 h 834218"/>
                <a:gd name="connsiteX116" fmla="*/ 784330 w 3024845"/>
                <a:gd name="connsiteY116" fmla="*/ 281031 h 834218"/>
                <a:gd name="connsiteX117" fmla="*/ 784330 w 3024845"/>
                <a:gd name="connsiteY117" fmla="*/ 319943 h 834218"/>
                <a:gd name="connsiteX118" fmla="*/ 785343 w 3024845"/>
                <a:gd name="connsiteY118" fmla="*/ 319943 h 834218"/>
                <a:gd name="connsiteX119" fmla="*/ 792436 w 3024845"/>
                <a:gd name="connsiteY119" fmla="*/ 319943 h 834218"/>
                <a:gd name="connsiteX120" fmla="*/ 792436 w 3024845"/>
                <a:gd name="connsiteY120" fmla="*/ 321564 h 834218"/>
                <a:gd name="connsiteX121" fmla="*/ 792436 w 3024845"/>
                <a:gd name="connsiteY121" fmla="*/ 332913 h 834218"/>
                <a:gd name="connsiteX122" fmla="*/ 794463 w 3024845"/>
                <a:gd name="connsiteY122" fmla="*/ 332913 h 834218"/>
                <a:gd name="connsiteX123" fmla="*/ 808650 w 3024845"/>
                <a:gd name="connsiteY123" fmla="*/ 332913 h 834218"/>
                <a:gd name="connsiteX124" fmla="*/ 814730 w 3024845"/>
                <a:gd name="connsiteY124" fmla="*/ 339399 h 834218"/>
                <a:gd name="connsiteX125" fmla="*/ 814730 w 3024845"/>
                <a:gd name="connsiteY125" fmla="*/ 361017 h 834218"/>
                <a:gd name="connsiteX126" fmla="*/ 817010 w 3024845"/>
                <a:gd name="connsiteY126" fmla="*/ 361017 h 834218"/>
                <a:gd name="connsiteX127" fmla="*/ 832970 w 3024845"/>
                <a:gd name="connsiteY127" fmla="*/ 361017 h 834218"/>
                <a:gd name="connsiteX128" fmla="*/ 832970 w 3024845"/>
                <a:gd name="connsiteY128" fmla="*/ 362097 h 834218"/>
                <a:gd name="connsiteX129" fmla="*/ 832970 w 3024845"/>
                <a:gd name="connsiteY129" fmla="*/ 369664 h 834218"/>
                <a:gd name="connsiteX130" fmla="*/ 834237 w 3024845"/>
                <a:gd name="connsiteY130" fmla="*/ 369664 h 834218"/>
                <a:gd name="connsiteX131" fmla="*/ 843104 w 3024845"/>
                <a:gd name="connsiteY131" fmla="*/ 369664 h 834218"/>
                <a:gd name="connsiteX132" fmla="*/ 843104 w 3024845"/>
                <a:gd name="connsiteY132" fmla="*/ 371825 h 834218"/>
                <a:gd name="connsiteX133" fmla="*/ 843104 w 3024845"/>
                <a:gd name="connsiteY133" fmla="*/ 386958 h 834218"/>
                <a:gd name="connsiteX134" fmla="*/ 847157 w 3024845"/>
                <a:gd name="connsiteY134" fmla="*/ 385066 h 834218"/>
                <a:gd name="connsiteX135" fmla="*/ 847157 w 3024845"/>
                <a:gd name="connsiteY135" fmla="*/ 371825 h 834218"/>
                <a:gd name="connsiteX136" fmla="*/ 848170 w 3024845"/>
                <a:gd name="connsiteY136" fmla="*/ 371825 h 834218"/>
                <a:gd name="connsiteX137" fmla="*/ 855264 w 3024845"/>
                <a:gd name="connsiteY137" fmla="*/ 371825 h 834218"/>
                <a:gd name="connsiteX138" fmla="*/ 855264 w 3024845"/>
                <a:gd name="connsiteY138" fmla="*/ 373447 h 834218"/>
                <a:gd name="connsiteX139" fmla="*/ 855264 w 3024845"/>
                <a:gd name="connsiteY139" fmla="*/ 384796 h 834218"/>
                <a:gd name="connsiteX140" fmla="*/ 856024 w 3024845"/>
                <a:gd name="connsiteY140" fmla="*/ 384796 h 834218"/>
                <a:gd name="connsiteX141" fmla="*/ 861344 w 3024845"/>
                <a:gd name="connsiteY141" fmla="*/ 384796 h 834218"/>
                <a:gd name="connsiteX142" fmla="*/ 909984 w 3024845"/>
                <a:gd name="connsiteY142" fmla="*/ 380473 h 834218"/>
                <a:gd name="connsiteX143" fmla="*/ 909984 w 3024845"/>
                <a:gd name="connsiteY143" fmla="*/ 381824 h 834218"/>
                <a:gd name="connsiteX144" fmla="*/ 909984 w 3024845"/>
                <a:gd name="connsiteY144" fmla="*/ 391281 h 834218"/>
                <a:gd name="connsiteX145" fmla="*/ 910744 w 3024845"/>
                <a:gd name="connsiteY145" fmla="*/ 391281 h 834218"/>
                <a:gd name="connsiteX146" fmla="*/ 916065 w 3024845"/>
                <a:gd name="connsiteY146" fmla="*/ 391281 h 834218"/>
                <a:gd name="connsiteX147" fmla="*/ 916065 w 3024845"/>
                <a:gd name="connsiteY147" fmla="*/ 393443 h 834218"/>
                <a:gd name="connsiteX148" fmla="*/ 916065 w 3024845"/>
                <a:gd name="connsiteY148" fmla="*/ 408576 h 834218"/>
                <a:gd name="connsiteX149" fmla="*/ 918091 w 3024845"/>
                <a:gd name="connsiteY149" fmla="*/ 407225 h 834218"/>
                <a:gd name="connsiteX150" fmla="*/ 932278 w 3024845"/>
                <a:gd name="connsiteY150" fmla="*/ 397767 h 834218"/>
                <a:gd name="connsiteX151" fmla="*/ 938358 w 3024845"/>
                <a:gd name="connsiteY151" fmla="*/ 356693 h 834218"/>
                <a:gd name="connsiteX152" fmla="*/ 939118 w 3024845"/>
                <a:gd name="connsiteY152" fmla="*/ 356423 h 834218"/>
                <a:gd name="connsiteX153" fmla="*/ 944438 w 3024845"/>
                <a:gd name="connsiteY153" fmla="*/ 354531 h 834218"/>
                <a:gd name="connsiteX154" fmla="*/ 946465 w 3024845"/>
                <a:gd name="connsiteY154" fmla="*/ 285354 h 834218"/>
                <a:gd name="connsiteX155" fmla="*/ 948492 w 3024845"/>
                <a:gd name="connsiteY155" fmla="*/ 354531 h 834218"/>
                <a:gd name="connsiteX156" fmla="*/ 949252 w 3024845"/>
                <a:gd name="connsiteY156" fmla="*/ 354801 h 834218"/>
                <a:gd name="connsiteX157" fmla="*/ 954572 w 3024845"/>
                <a:gd name="connsiteY157" fmla="*/ 356693 h 834218"/>
                <a:gd name="connsiteX158" fmla="*/ 954572 w 3024845"/>
                <a:gd name="connsiteY158" fmla="*/ 270222 h 834218"/>
                <a:gd name="connsiteX159" fmla="*/ 958625 w 3024845"/>
                <a:gd name="connsiteY159" fmla="*/ 237795 h 834218"/>
                <a:gd name="connsiteX160" fmla="*/ 997132 w 3024845"/>
                <a:gd name="connsiteY160" fmla="*/ 237795 h 834218"/>
                <a:gd name="connsiteX161" fmla="*/ 997132 w 3024845"/>
                <a:gd name="connsiteY161" fmla="*/ 270222 h 834218"/>
                <a:gd name="connsiteX162" fmla="*/ 997892 w 3024845"/>
                <a:gd name="connsiteY162" fmla="*/ 270222 h 834218"/>
                <a:gd name="connsiteX163" fmla="*/ 1003212 w 3024845"/>
                <a:gd name="connsiteY163" fmla="*/ 270222 h 834218"/>
                <a:gd name="connsiteX164" fmla="*/ 1003212 w 3024845"/>
                <a:gd name="connsiteY164" fmla="*/ 188074 h 834218"/>
                <a:gd name="connsiteX165" fmla="*/ 1004986 w 3024845"/>
                <a:gd name="connsiteY165" fmla="*/ 188074 h 834218"/>
                <a:gd name="connsiteX166" fmla="*/ 1017399 w 3024845"/>
                <a:gd name="connsiteY166" fmla="*/ 188074 h 834218"/>
                <a:gd name="connsiteX167" fmla="*/ 1017399 w 3024845"/>
                <a:gd name="connsiteY167" fmla="*/ 186183 h 834218"/>
                <a:gd name="connsiteX168" fmla="*/ 1017399 w 3024845"/>
                <a:gd name="connsiteY168" fmla="*/ 172942 h 834218"/>
                <a:gd name="connsiteX169" fmla="*/ 1039693 w 3024845"/>
                <a:gd name="connsiteY169" fmla="*/ 172942 h 834218"/>
                <a:gd name="connsiteX170" fmla="*/ 1039693 w 3024845"/>
                <a:gd name="connsiteY170" fmla="*/ 171861 h 834218"/>
                <a:gd name="connsiteX171" fmla="*/ 1039693 w 3024845"/>
                <a:gd name="connsiteY171" fmla="*/ 164295 h 834218"/>
                <a:gd name="connsiteX172" fmla="*/ 1041466 w 3024845"/>
                <a:gd name="connsiteY172" fmla="*/ 164295 h 834218"/>
                <a:gd name="connsiteX173" fmla="*/ 1053880 w 3024845"/>
                <a:gd name="connsiteY173" fmla="*/ 164295 h 834218"/>
                <a:gd name="connsiteX174" fmla="*/ 1053880 w 3024845"/>
                <a:gd name="connsiteY174" fmla="*/ 165376 h 834218"/>
                <a:gd name="connsiteX175" fmla="*/ 1053880 w 3024845"/>
                <a:gd name="connsiteY175" fmla="*/ 172942 h 834218"/>
                <a:gd name="connsiteX176" fmla="*/ 1054640 w 3024845"/>
                <a:gd name="connsiteY176" fmla="*/ 172942 h 834218"/>
                <a:gd name="connsiteX177" fmla="*/ 1059960 w 3024845"/>
                <a:gd name="connsiteY177" fmla="*/ 172942 h 834218"/>
                <a:gd name="connsiteX178" fmla="*/ 1070093 w 3024845"/>
                <a:gd name="connsiteY178" fmla="*/ 168618 h 834218"/>
                <a:gd name="connsiteX179" fmla="*/ 1074146 w 3024845"/>
                <a:gd name="connsiteY179" fmla="*/ 171861 h 834218"/>
                <a:gd name="connsiteX180" fmla="*/ 1074146 w 3024845"/>
                <a:gd name="connsiteY180" fmla="*/ 164295 h 834218"/>
                <a:gd name="connsiteX181" fmla="*/ 1076426 w 3024845"/>
                <a:gd name="connsiteY181" fmla="*/ 164295 h 834218"/>
                <a:gd name="connsiteX182" fmla="*/ 1092387 w 3024845"/>
                <a:gd name="connsiteY182" fmla="*/ 164295 h 834218"/>
                <a:gd name="connsiteX183" fmla="*/ 1092387 w 3024845"/>
                <a:gd name="connsiteY183" fmla="*/ 165376 h 834218"/>
                <a:gd name="connsiteX184" fmla="*/ 1092387 w 3024845"/>
                <a:gd name="connsiteY184" fmla="*/ 172942 h 834218"/>
                <a:gd name="connsiteX185" fmla="*/ 1122787 w 3024845"/>
                <a:gd name="connsiteY185" fmla="*/ 172942 h 834218"/>
                <a:gd name="connsiteX186" fmla="*/ 1122787 w 3024845"/>
                <a:gd name="connsiteY186" fmla="*/ 174563 h 834218"/>
                <a:gd name="connsiteX187" fmla="*/ 1122787 w 3024845"/>
                <a:gd name="connsiteY187" fmla="*/ 185913 h 834218"/>
                <a:gd name="connsiteX188" fmla="*/ 1149134 w 3024845"/>
                <a:gd name="connsiteY188" fmla="*/ 185913 h 834218"/>
                <a:gd name="connsiteX189" fmla="*/ 1149134 w 3024845"/>
                <a:gd name="connsiteY189" fmla="*/ 216177 h 834218"/>
                <a:gd name="connsiteX190" fmla="*/ 1149894 w 3024845"/>
                <a:gd name="connsiteY190" fmla="*/ 216177 h 834218"/>
                <a:gd name="connsiteX191" fmla="*/ 1155214 w 3024845"/>
                <a:gd name="connsiteY191" fmla="*/ 216177 h 834218"/>
                <a:gd name="connsiteX192" fmla="*/ 1155214 w 3024845"/>
                <a:gd name="connsiteY192" fmla="*/ 217258 h 834218"/>
                <a:gd name="connsiteX193" fmla="*/ 1155214 w 3024845"/>
                <a:gd name="connsiteY193" fmla="*/ 224825 h 834218"/>
                <a:gd name="connsiteX194" fmla="*/ 1159268 w 3024845"/>
                <a:gd name="connsiteY194" fmla="*/ 255089 h 834218"/>
                <a:gd name="connsiteX195" fmla="*/ 1160028 w 3024845"/>
                <a:gd name="connsiteY195" fmla="*/ 255089 h 834218"/>
                <a:gd name="connsiteX196" fmla="*/ 1165348 w 3024845"/>
                <a:gd name="connsiteY196" fmla="*/ 255089 h 834218"/>
                <a:gd name="connsiteX197" fmla="*/ 1165348 w 3024845"/>
                <a:gd name="connsiteY197" fmla="*/ 255900 h 834218"/>
                <a:gd name="connsiteX198" fmla="*/ 1165348 w 3024845"/>
                <a:gd name="connsiteY198" fmla="*/ 261575 h 834218"/>
                <a:gd name="connsiteX199" fmla="*/ 1166361 w 3024845"/>
                <a:gd name="connsiteY199" fmla="*/ 261575 h 834218"/>
                <a:gd name="connsiteX200" fmla="*/ 1173454 w 3024845"/>
                <a:gd name="connsiteY200" fmla="*/ 261575 h 834218"/>
                <a:gd name="connsiteX201" fmla="*/ 1173454 w 3024845"/>
                <a:gd name="connsiteY201" fmla="*/ 291840 h 834218"/>
                <a:gd name="connsiteX202" fmla="*/ 1175481 w 3024845"/>
                <a:gd name="connsiteY202" fmla="*/ 291840 h 834218"/>
                <a:gd name="connsiteX203" fmla="*/ 1189668 w 3024845"/>
                <a:gd name="connsiteY203" fmla="*/ 291840 h 834218"/>
                <a:gd name="connsiteX204" fmla="*/ 1189668 w 3024845"/>
                <a:gd name="connsiteY204" fmla="*/ 315619 h 834218"/>
                <a:gd name="connsiteX205" fmla="*/ 1191695 w 3024845"/>
                <a:gd name="connsiteY205" fmla="*/ 317240 h 834218"/>
                <a:gd name="connsiteX206" fmla="*/ 1191695 w 3024845"/>
                <a:gd name="connsiteY206" fmla="*/ 328590 h 834218"/>
                <a:gd name="connsiteX207" fmla="*/ 1192455 w 3024845"/>
                <a:gd name="connsiteY207" fmla="*/ 328590 h 834218"/>
                <a:gd name="connsiteX208" fmla="*/ 1197775 w 3024845"/>
                <a:gd name="connsiteY208" fmla="*/ 328590 h 834218"/>
                <a:gd name="connsiteX209" fmla="*/ 1197775 w 3024845"/>
                <a:gd name="connsiteY209" fmla="*/ 352369 h 834218"/>
                <a:gd name="connsiteX210" fmla="*/ 1199041 w 3024845"/>
                <a:gd name="connsiteY210" fmla="*/ 352369 h 834218"/>
                <a:gd name="connsiteX211" fmla="*/ 1207908 w 3024845"/>
                <a:gd name="connsiteY211" fmla="*/ 352369 h 834218"/>
                <a:gd name="connsiteX212" fmla="*/ 1209935 w 3024845"/>
                <a:gd name="connsiteY212" fmla="*/ 356423 h 834218"/>
                <a:gd name="connsiteX213" fmla="*/ 1209935 w 3024845"/>
                <a:gd name="connsiteY213" fmla="*/ 369664 h 834218"/>
                <a:gd name="connsiteX214" fmla="*/ 1211455 w 3024845"/>
                <a:gd name="connsiteY214" fmla="*/ 367772 h 834218"/>
                <a:gd name="connsiteX215" fmla="*/ 1222095 w 3024845"/>
                <a:gd name="connsiteY215" fmla="*/ 354531 h 834218"/>
                <a:gd name="connsiteX216" fmla="*/ 1250469 w 3024845"/>
                <a:gd name="connsiteY216" fmla="*/ 354531 h 834218"/>
                <a:gd name="connsiteX217" fmla="*/ 1250469 w 3024845"/>
                <a:gd name="connsiteY217" fmla="*/ 441002 h 834218"/>
                <a:gd name="connsiteX218" fmla="*/ 1251229 w 3024845"/>
                <a:gd name="connsiteY218" fmla="*/ 441002 h 834218"/>
                <a:gd name="connsiteX219" fmla="*/ 1256549 w 3024845"/>
                <a:gd name="connsiteY219" fmla="*/ 441002 h 834218"/>
                <a:gd name="connsiteX220" fmla="*/ 1257309 w 3024845"/>
                <a:gd name="connsiteY220" fmla="*/ 439651 h 834218"/>
                <a:gd name="connsiteX221" fmla="*/ 1262629 w 3024845"/>
                <a:gd name="connsiteY221" fmla="*/ 430193 h 834218"/>
                <a:gd name="connsiteX222" fmla="*/ 1262629 w 3024845"/>
                <a:gd name="connsiteY222" fmla="*/ 432085 h 834218"/>
                <a:gd name="connsiteX223" fmla="*/ 1262629 w 3024845"/>
                <a:gd name="connsiteY223" fmla="*/ 445326 h 834218"/>
                <a:gd name="connsiteX224" fmla="*/ 1266682 w 3024845"/>
                <a:gd name="connsiteY224" fmla="*/ 399929 h 834218"/>
                <a:gd name="connsiteX225" fmla="*/ 1267442 w 3024845"/>
                <a:gd name="connsiteY225" fmla="*/ 399929 h 834218"/>
                <a:gd name="connsiteX226" fmla="*/ 1272762 w 3024845"/>
                <a:gd name="connsiteY226" fmla="*/ 399929 h 834218"/>
                <a:gd name="connsiteX227" fmla="*/ 1272762 w 3024845"/>
                <a:gd name="connsiteY227" fmla="*/ 335075 h 834218"/>
                <a:gd name="connsiteX228" fmla="*/ 1273776 w 3024845"/>
                <a:gd name="connsiteY228" fmla="*/ 335075 h 834218"/>
                <a:gd name="connsiteX229" fmla="*/ 1280869 w 3024845"/>
                <a:gd name="connsiteY229" fmla="*/ 335075 h 834218"/>
                <a:gd name="connsiteX230" fmla="*/ 1293029 w 3024845"/>
                <a:gd name="connsiteY230" fmla="*/ 291840 h 834218"/>
                <a:gd name="connsiteX231" fmla="*/ 1294296 w 3024845"/>
                <a:gd name="connsiteY231" fmla="*/ 291840 h 834218"/>
                <a:gd name="connsiteX232" fmla="*/ 1303163 w 3024845"/>
                <a:gd name="connsiteY232" fmla="*/ 291840 h 834218"/>
                <a:gd name="connsiteX233" fmla="*/ 1313296 w 3024845"/>
                <a:gd name="connsiteY233" fmla="*/ 335075 h 834218"/>
                <a:gd name="connsiteX234" fmla="*/ 1314309 w 3024845"/>
                <a:gd name="connsiteY234" fmla="*/ 335075 h 834218"/>
                <a:gd name="connsiteX235" fmla="*/ 1321403 w 3024845"/>
                <a:gd name="connsiteY235" fmla="*/ 335075 h 834218"/>
                <a:gd name="connsiteX236" fmla="*/ 1321403 w 3024845"/>
                <a:gd name="connsiteY236" fmla="*/ 373987 h 834218"/>
                <a:gd name="connsiteX237" fmla="*/ 1323176 w 3024845"/>
                <a:gd name="connsiteY237" fmla="*/ 373987 h 834218"/>
                <a:gd name="connsiteX238" fmla="*/ 1335590 w 3024845"/>
                <a:gd name="connsiteY238" fmla="*/ 373987 h 834218"/>
                <a:gd name="connsiteX239" fmla="*/ 1335590 w 3024845"/>
                <a:gd name="connsiteY239" fmla="*/ 376149 h 834218"/>
                <a:gd name="connsiteX240" fmla="*/ 1335590 w 3024845"/>
                <a:gd name="connsiteY240" fmla="*/ 391281 h 834218"/>
                <a:gd name="connsiteX241" fmla="*/ 1339643 w 3024845"/>
                <a:gd name="connsiteY241" fmla="*/ 389120 h 834218"/>
                <a:gd name="connsiteX242" fmla="*/ 1339643 w 3024845"/>
                <a:gd name="connsiteY242" fmla="*/ 373987 h 834218"/>
                <a:gd name="connsiteX243" fmla="*/ 1341163 w 3024845"/>
                <a:gd name="connsiteY243" fmla="*/ 373987 h 834218"/>
                <a:gd name="connsiteX244" fmla="*/ 1351803 w 3024845"/>
                <a:gd name="connsiteY244" fmla="*/ 373987 h 834218"/>
                <a:gd name="connsiteX245" fmla="*/ 1351803 w 3024845"/>
                <a:gd name="connsiteY245" fmla="*/ 375608 h 834218"/>
                <a:gd name="connsiteX246" fmla="*/ 1351803 w 3024845"/>
                <a:gd name="connsiteY246" fmla="*/ 386958 h 834218"/>
                <a:gd name="connsiteX247" fmla="*/ 1382204 w 3024845"/>
                <a:gd name="connsiteY247" fmla="*/ 386958 h 834218"/>
                <a:gd name="connsiteX248" fmla="*/ 1382204 w 3024845"/>
                <a:gd name="connsiteY248" fmla="*/ 350208 h 834218"/>
                <a:gd name="connsiteX249" fmla="*/ 1383470 w 3024845"/>
                <a:gd name="connsiteY249" fmla="*/ 350208 h 834218"/>
                <a:gd name="connsiteX250" fmla="*/ 1392337 w 3024845"/>
                <a:gd name="connsiteY250" fmla="*/ 350208 h 834218"/>
                <a:gd name="connsiteX251" fmla="*/ 1392337 w 3024845"/>
                <a:gd name="connsiteY251" fmla="*/ 371825 h 834218"/>
                <a:gd name="connsiteX252" fmla="*/ 1394364 w 3024845"/>
                <a:gd name="connsiteY252" fmla="*/ 339399 h 834218"/>
                <a:gd name="connsiteX253" fmla="*/ 1416657 w 3024845"/>
                <a:gd name="connsiteY253" fmla="*/ 339399 h 834218"/>
                <a:gd name="connsiteX254" fmla="*/ 1416657 w 3024845"/>
                <a:gd name="connsiteY254" fmla="*/ 337777 h 834218"/>
                <a:gd name="connsiteX255" fmla="*/ 1416657 w 3024845"/>
                <a:gd name="connsiteY255" fmla="*/ 326428 h 834218"/>
                <a:gd name="connsiteX256" fmla="*/ 1417417 w 3024845"/>
                <a:gd name="connsiteY256" fmla="*/ 326428 h 834218"/>
                <a:gd name="connsiteX257" fmla="*/ 1422737 w 3024845"/>
                <a:gd name="connsiteY257" fmla="*/ 326428 h 834218"/>
                <a:gd name="connsiteX258" fmla="*/ 1422737 w 3024845"/>
                <a:gd name="connsiteY258" fmla="*/ 324537 h 834218"/>
                <a:gd name="connsiteX259" fmla="*/ 1422737 w 3024845"/>
                <a:gd name="connsiteY259" fmla="*/ 311296 h 834218"/>
                <a:gd name="connsiteX260" fmla="*/ 1426791 w 3024845"/>
                <a:gd name="connsiteY260" fmla="*/ 317781 h 834218"/>
                <a:gd name="connsiteX261" fmla="*/ 1429071 w 3024845"/>
                <a:gd name="connsiteY261" fmla="*/ 317781 h 834218"/>
                <a:gd name="connsiteX262" fmla="*/ 1445031 w 3024845"/>
                <a:gd name="connsiteY262" fmla="*/ 317781 h 834218"/>
                <a:gd name="connsiteX263" fmla="*/ 1445031 w 3024845"/>
                <a:gd name="connsiteY263" fmla="*/ 316970 h 834218"/>
                <a:gd name="connsiteX264" fmla="*/ 1445031 w 3024845"/>
                <a:gd name="connsiteY264" fmla="*/ 311296 h 834218"/>
                <a:gd name="connsiteX265" fmla="*/ 1445791 w 3024845"/>
                <a:gd name="connsiteY265" fmla="*/ 311296 h 834218"/>
                <a:gd name="connsiteX266" fmla="*/ 1451111 w 3024845"/>
                <a:gd name="connsiteY266" fmla="*/ 311296 h 834218"/>
                <a:gd name="connsiteX267" fmla="*/ 1451111 w 3024845"/>
                <a:gd name="connsiteY267" fmla="*/ 312647 h 834218"/>
                <a:gd name="connsiteX268" fmla="*/ 1451111 w 3024845"/>
                <a:gd name="connsiteY268" fmla="*/ 322105 h 834218"/>
                <a:gd name="connsiteX269" fmla="*/ 1489618 w 3024845"/>
                <a:gd name="connsiteY269" fmla="*/ 322105 h 834218"/>
                <a:gd name="connsiteX270" fmla="*/ 1489618 w 3024845"/>
                <a:gd name="connsiteY270" fmla="*/ 460458 h 834218"/>
                <a:gd name="connsiteX271" fmla="*/ 1491138 w 3024845"/>
                <a:gd name="connsiteY271" fmla="*/ 460458 h 834218"/>
                <a:gd name="connsiteX272" fmla="*/ 1501778 w 3024845"/>
                <a:gd name="connsiteY272" fmla="*/ 460458 h 834218"/>
                <a:gd name="connsiteX273" fmla="*/ 1501778 w 3024845"/>
                <a:gd name="connsiteY273" fmla="*/ 447488 h 834218"/>
                <a:gd name="connsiteX274" fmla="*/ 1505832 w 3024845"/>
                <a:gd name="connsiteY274" fmla="*/ 447488 h 834218"/>
                <a:gd name="connsiteX275" fmla="*/ 1505832 w 3024845"/>
                <a:gd name="connsiteY275" fmla="*/ 460458 h 834218"/>
                <a:gd name="connsiteX276" fmla="*/ 1536232 w 3024845"/>
                <a:gd name="connsiteY276" fmla="*/ 460458 h 834218"/>
                <a:gd name="connsiteX277" fmla="*/ 1536232 w 3024845"/>
                <a:gd name="connsiteY277" fmla="*/ 430193 h 834218"/>
                <a:gd name="connsiteX278" fmla="*/ 1548392 w 3024845"/>
                <a:gd name="connsiteY278" fmla="*/ 430193 h 834218"/>
                <a:gd name="connsiteX279" fmla="*/ 1560552 w 3024845"/>
                <a:gd name="connsiteY279" fmla="*/ 428032 h 834218"/>
                <a:gd name="connsiteX280" fmla="*/ 1564606 w 3024845"/>
                <a:gd name="connsiteY280" fmla="*/ 430193 h 834218"/>
                <a:gd name="connsiteX281" fmla="*/ 1574739 w 3024845"/>
                <a:gd name="connsiteY281" fmla="*/ 430193 h 834218"/>
                <a:gd name="connsiteX282" fmla="*/ 1574739 w 3024845"/>
                <a:gd name="connsiteY282" fmla="*/ 460458 h 834218"/>
                <a:gd name="connsiteX283" fmla="*/ 1582846 w 3024845"/>
                <a:gd name="connsiteY283" fmla="*/ 460458 h 834218"/>
                <a:gd name="connsiteX284" fmla="*/ 1582846 w 3024845"/>
                <a:gd name="connsiteY284" fmla="*/ 477753 h 834218"/>
                <a:gd name="connsiteX285" fmla="*/ 1592182 w 3024845"/>
                <a:gd name="connsiteY285" fmla="*/ 478658 h 834218"/>
                <a:gd name="connsiteX286" fmla="*/ 1605140 w 3024845"/>
                <a:gd name="connsiteY286" fmla="*/ 478658 h 834218"/>
                <a:gd name="connsiteX287" fmla="*/ 1605140 w 3024845"/>
                <a:gd name="connsiteY287" fmla="*/ 462620 h 834218"/>
                <a:gd name="connsiteX288" fmla="*/ 1673096 w 3024845"/>
                <a:gd name="connsiteY288" fmla="*/ 462620 h 834218"/>
                <a:gd name="connsiteX289" fmla="*/ 1673096 w 3024845"/>
                <a:gd name="connsiteY289" fmla="*/ 377367 h 834218"/>
                <a:gd name="connsiteX290" fmla="*/ 1745104 w 3024845"/>
                <a:gd name="connsiteY290" fmla="*/ 377367 h 834218"/>
                <a:gd name="connsiteX291" fmla="*/ 1745104 w 3024845"/>
                <a:gd name="connsiteY291" fmla="*/ 456135 h 834218"/>
                <a:gd name="connsiteX292" fmla="*/ 1747008 w 3024845"/>
                <a:gd name="connsiteY292" fmla="*/ 456135 h 834218"/>
                <a:gd name="connsiteX293" fmla="*/ 1748250 w 3024845"/>
                <a:gd name="connsiteY293" fmla="*/ 478658 h 834218"/>
                <a:gd name="connsiteX294" fmla="*/ 1757926 w 3024845"/>
                <a:gd name="connsiteY294" fmla="*/ 478658 h 834218"/>
                <a:gd name="connsiteX295" fmla="*/ 1759168 w 3024845"/>
                <a:gd name="connsiteY295" fmla="*/ 456135 h 834218"/>
                <a:gd name="connsiteX296" fmla="*/ 1765248 w 3024845"/>
                <a:gd name="connsiteY296" fmla="*/ 456135 h 834218"/>
                <a:gd name="connsiteX297" fmla="*/ 1766490 w 3024845"/>
                <a:gd name="connsiteY297" fmla="*/ 478658 h 834218"/>
                <a:gd name="connsiteX298" fmla="*/ 1817112 w 3024845"/>
                <a:gd name="connsiteY298" fmla="*/ 478658 h 834218"/>
                <a:gd name="connsiteX299" fmla="*/ 1817112 w 3024845"/>
                <a:gd name="connsiteY299" fmla="*/ 315630 h 834218"/>
                <a:gd name="connsiteX300" fmla="*/ 2014439 w 3024845"/>
                <a:gd name="connsiteY300" fmla="*/ 315630 h 834218"/>
                <a:gd name="connsiteX301" fmla="*/ 2014439 w 3024845"/>
                <a:gd name="connsiteY301" fmla="*/ 478658 h 834218"/>
                <a:gd name="connsiteX302" fmla="*/ 2033136 w 3024845"/>
                <a:gd name="connsiteY302" fmla="*/ 478658 h 834218"/>
                <a:gd name="connsiteX303" fmla="*/ 2033136 w 3024845"/>
                <a:gd name="connsiteY303" fmla="*/ 395965 h 834218"/>
                <a:gd name="connsiteX304" fmla="*/ 2128256 w 3024845"/>
                <a:gd name="connsiteY304" fmla="*/ 395965 h 834218"/>
                <a:gd name="connsiteX305" fmla="*/ 2180720 w 3024845"/>
                <a:gd name="connsiteY305" fmla="*/ 330752 h 834218"/>
                <a:gd name="connsiteX306" fmla="*/ 2245574 w 3024845"/>
                <a:gd name="connsiteY306" fmla="*/ 330752 h 834218"/>
                <a:gd name="connsiteX307" fmla="*/ 2245574 w 3024845"/>
                <a:gd name="connsiteY307" fmla="*/ 406414 h 834218"/>
                <a:gd name="connsiteX308" fmla="*/ 2253681 w 3024845"/>
                <a:gd name="connsiteY308" fmla="*/ 406414 h 834218"/>
                <a:gd name="connsiteX309" fmla="*/ 2255708 w 3024845"/>
                <a:gd name="connsiteY309" fmla="*/ 399929 h 834218"/>
                <a:gd name="connsiteX310" fmla="*/ 2261788 w 3024845"/>
                <a:gd name="connsiteY310" fmla="*/ 399929 h 834218"/>
                <a:gd name="connsiteX311" fmla="*/ 2263815 w 3024845"/>
                <a:gd name="connsiteY311" fmla="*/ 408576 h 834218"/>
                <a:gd name="connsiteX312" fmla="*/ 2275975 w 3024845"/>
                <a:gd name="connsiteY312" fmla="*/ 408576 h 834218"/>
                <a:gd name="connsiteX313" fmla="*/ 2275975 w 3024845"/>
                <a:gd name="connsiteY313" fmla="*/ 402090 h 834218"/>
                <a:gd name="connsiteX314" fmla="*/ 2298268 w 3024845"/>
                <a:gd name="connsiteY314" fmla="*/ 402090 h 834218"/>
                <a:gd name="connsiteX315" fmla="*/ 2298268 w 3024845"/>
                <a:gd name="connsiteY315" fmla="*/ 408576 h 834218"/>
                <a:gd name="connsiteX316" fmla="*/ 2318535 w 3024845"/>
                <a:gd name="connsiteY316" fmla="*/ 408576 h 834218"/>
                <a:gd name="connsiteX317" fmla="*/ 2318535 w 3024845"/>
                <a:gd name="connsiteY317" fmla="*/ 453973 h 834218"/>
                <a:gd name="connsiteX318" fmla="*/ 2332722 w 3024845"/>
                <a:gd name="connsiteY318" fmla="*/ 453973 h 834218"/>
                <a:gd name="connsiteX319" fmla="*/ 2332722 w 3024845"/>
                <a:gd name="connsiteY319" fmla="*/ 441002 h 834218"/>
                <a:gd name="connsiteX320" fmla="*/ 2348936 w 3024845"/>
                <a:gd name="connsiteY320" fmla="*/ 441002 h 834218"/>
                <a:gd name="connsiteX321" fmla="*/ 2348936 w 3024845"/>
                <a:gd name="connsiteY321" fmla="*/ 261575 h 834218"/>
                <a:gd name="connsiteX322" fmla="*/ 2355016 w 3024845"/>
                <a:gd name="connsiteY322" fmla="*/ 255089 h 834218"/>
                <a:gd name="connsiteX323" fmla="*/ 2427977 w 3024845"/>
                <a:gd name="connsiteY323" fmla="*/ 255089 h 834218"/>
                <a:gd name="connsiteX324" fmla="*/ 2427977 w 3024845"/>
                <a:gd name="connsiteY324" fmla="*/ 263737 h 834218"/>
                <a:gd name="connsiteX325" fmla="*/ 2438110 w 3024845"/>
                <a:gd name="connsiteY325" fmla="*/ 263737 h 834218"/>
                <a:gd name="connsiteX326" fmla="*/ 2438110 w 3024845"/>
                <a:gd name="connsiteY326" fmla="*/ 378311 h 834218"/>
                <a:gd name="connsiteX327" fmla="*/ 2460404 w 3024845"/>
                <a:gd name="connsiteY327" fmla="*/ 378311 h 834218"/>
                <a:gd name="connsiteX328" fmla="*/ 2460404 w 3024845"/>
                <a:gd name="connsiteY328" fmla="*/ 311296 h 834218"/>
                <a:gd name="connsiteX329" fmla="*/ 2486751 w 3024845"/>
                <a:gd name="connsiteY329" fmla="*/ 311296 h 834218"/>
                <a:gd name="connsiteX330" fmla="*/ 2490804 w 3024845"/>
                <a:gd name="connsiteY330" fmla="*/ 306972 h 834218"/>
                <a:gd name="connsiteX331" fmla="*/ 2498911 w 3024845"/>
                <a:gd name="connsiteY331" fmla="*/ 306972 h 834218"/>
                <a:gd name="connsiteX332" fmla="*/ 2502964 w 3024845"/>
                <a:gd name="connsiteY332" fmla="*/ 311296 h 834218"/>
                <a:gd name="connsiteX333" fmla="*/ 2525258 w 3024845"/>
                <a:gd name="connsiteY333" fmla="*/ 311296 h 834218"/>
                <a:gd name="connsiteX334" fmla="*/ 2525258 w 3024845"/>
                <a:gd name="connsiteY334" fmla="*/ 194560 h 834218"/>
                <a:gd name="connsiteX335" fmla="*/ 2582005 w 3024845"/>
                <a:gd name="connsiteY335" fmla="*/ 183751 h 834218"/>
                <a:gd name="connsiteX336" fmla="*/ 2582005 w 3024845"/>
                <a:gd name="connsiteY336" fmla="*/ 184832 h 834218"/>
                <a:gd name="connsiteX337" fmla="*/ 2582005 w 3024845"/>
                <a:gd name="connsiteY337" fmla="*/ 192398 h 834218"/>
                <a:gd name="connsiteX338" fmla="*/ 2608352 w 3024845"/>
                <a:gd name="connsiteY338" fmla="*/ 192398 h 834218"/>
                <a:gd name="connsiteX339" fmla="*/ 2608352 w 3024845"/>
                <a:gd name="connsiteY339" fmla="*/ 447488 h 834218"/>
                <a:gd name="connsiteX340" fmla="*/ 2630646 w 3024845"/>
                <a:gd name="connsiteY340" fmla="*/ 447488 h 834218"/>
                <a:gd name="connsiteX341" fmla="*/ 2630646 w 3024845"/>
                <a:gd name="connsiteY341" fmla="*/ 443164 h 834218"/>
                <a:gd name="connsiteX342" fmla="*/ 2642806 w 3024845"/>
                <a:gd name="connsiteY342" fmla="*/ 443164 h 834218"/>
                <a:gd name="connsiteX343" fmla="*/ 2642806 w 3024845"/>
                <a:gd name="connsiteY343" fmla="*/ 447488 h 834218"/>
                <a:gd name="connsiteX344" fmla="*/ 2667126 w 3024845"/>
                <a:gd name="connsiteY344" fmla="*/ 447488 h 834218"/>
                <a:gd name="connsiteX345" fmla="*/ 2667126 w 3024845"/>
                <a:gd name="connsiteY345" fmla="*/ 434517 h 834218"/>
                <a:gd name="connsiteX346" fmla="*/ 2695500 w 3024845"/>
                <a:gd name="connsiteY346" fmla="*/ 434517 h 834218"/>
                <a:gd name="connsiteX347" fmla="*/ 2707660 w 3024845"/>
                <a:gd name="connsiteY347" fmla="*/ 430193 h 834218"/>
                <a:gd name="connsiteX348" fmla="*/ 2727927 w 3024845"/>
                <a:gd name="connsiteY348" fmla="*/ 434517 h 834218"/>
                <a:gd name="connsiteX349" fmla="*/ 2727927 w 3024845"/>
                <a:gd name="connsiteY349" fmla="*/ 417223 h 834218"/>
                <a:gd name="connsiteX350" fmla="*/ 2736034 w 3024845"/>
                <a:gd name="connsiteY350" fmla="*/ 417223 h 834218"/>
                <a:gd name="connsiteX351" fmla="*/ 2736034 w 3024845"/>
                <a:gd name="connsiteY351" fmla="*/ 404252 h 834218"/>
                <a:gd name="connsiteX352" fmla="*/ 2792781 w 3024845"/>
                <a:gd name="connsiteY352" fmla="*/ 404252 h 834218"/>
                <a:gd name="connsiteX353" fmla="*/ 2792781 w 3024845"/>
                <a:gd name="connsiteY353" fmla="*/ 373987 h 834218"/>
                <a:gd name="connsiteX354" fmla="*/ 2811021 w 3024845"/>
                <a:gd name="connsiteY354" fmla="*/ 373987 h 834218"/>
                <a:gd name="connsiteX355" fmla="*/ 2811021 w 3024845"/>
                <a:gd name="connsiteY355" fmla="*/ 367502 h 834218"/>
                <a:gd name="connsiteX356" fmla="*/ 2823181 w 3024845"/>
                <a:gd name="connsiteY356" fmla="*/ 367502 h 834218"/>
                <a:gd name="connsiteX357" fmla="*/ 2823181 w 3024845"/>
                <a:gd name="connsiteY357" fmla="*/ 373987 h 834218"/>
                <a:gd name="connsiteX358" fmla="*/ 2839395 w 3024845"/>
                <a:gd name="connsiteY358" fmla="*/ 373987 h 834218"/>
                <a:gd name="connsiteX359" fmla="*/ 2839395 w 3024845"/>
                <a:gd name="connsiteY359" fmla="*/ 423708 h 834218"/>
                <a:gd name="connsiteX360" fmla="*/ 2871822 w 3024845"/>
                <a:gd name="connsiteY360" fmla="*/ 423708 h 834218"/>
                <a:gd name="connsiteX361" fmla="*/ 2871822 w 3024845"/>
                <a:gd name="connsiteY361" fmla="*/ 397767 h 834218"/>
                <a:gd name="connsiteX362" fmla="*/ 2910329 w 3024845"/>
                <a:gd name="connsiteY362" fmla="*/ 397767 h 834218"/>
                <a:gd name="connsiteX363" fmla="*/ 2910329 w 3024845"/>
                <a:gd name="connsiteY363" fmla="*/ 367502 h 834218"/>
                <a:gd name="connsiteX364" fmla="*/ 2958970 w 3024845"/>
                <a:gd name="connsiteY364" fmla="*/ 367502 h 834218"/>
                <a:gd name="connsiteX365" fmla="*/ 2958970 w 3024845"/>
                <a:gd name="connsiteY365" fmla="*/ 478658 h 834218"/>
                <a:gd name="connsiteX366" fmla="*/ 2958970 w 3024845"/>
                <a:gd name="connsiteY366" fmla="*/ 492437 h 834218"/>
                <a:gd name="connsiteX367" fmla="*/ 3024845 w 3024845"/>
                <a:gd name="connsiteY367" fmla="*/ 492437 h 834218"/>
                <a:gd name="connsiteX368" fmla="*/ 3024845 w 3024845"/>
                <a:gd name="connsiteY368" fmla="*/ 834218 h 834218"/>
                <a:gd name="connsiteX369" fmla="*/ 2054 w 3024845"/>
                <a:gd name="connsiteY369" fmla="*/ 831885 h 834218"/>
                <a:gd name="connsiteX370" fmla="*/ 0 w 3024845"/>
                <a:gd name="connsiteY370" fmla="*/ 397767 h 834218"/>
                <a:gd name="connsiteX371" fmla="*/ 20267 w 3024845"/>
                <a:gd name="connsiteY371" fmla="*/ 397767 h 834218"/>
                <a:gd name="connsiteX372" fmla="*/ 20774 w 3024845"/>
                <a:gd name="connsiteY372" fmla="*/ 396686 h 834218"/>
                <a:gd name="connsiteX373" fmla="*/ 24320 w 3024845"/>
                <a:gd name="connsiteY373" fmla="*/ 389120 h 834218"/>
                <a:gd name="connsiteX374" fmla="*/ 26094 w 3024845"/>
                <a:gd name="connsiteY374" fmla="*/ 389390 h 834218"/>
                <a:gd name="connsiteX375" fmla="*/ 38507 w 3024845"/>
                <a:gd name="connsiteY375" fmla="*/ 391281 h 834218"/>
                <a:gd name="connsiteX376" fmla="*/ 39014 w 3024845"/>
                <a:gd name="connsiteY376" fmla="*/ 392633 h 834218"/>
                <a:gd name="connsiteX377" fmla="*/ 42560 w 3024845"/>
                <a:gd name="connsiteY377" fmla="*/ 402090 h 834218"/>
                <a:gd name="connsiteX378" fmla="*/ 68907 w 3024845"/>
                <a:gd name="connsiteY378" fmla="*/ 404252 h 834218"/>
                <a:gd name="connsiteX379" fmla="*/ 68907 w 3024845"/>
                <a:gd name="connsiteY379" fmla="*/ 281031 h 834218"/>
                <a:gd name="connsiteX380" fmla="*/ 70934 w 3024845"/>
                <a:gd name="connsiteY380" fmla="*/ 281031 h 834218"/>
                <a:gd name="connsiteX381" fmla="*/ 85121 w 3024845"/>
                <a:gd name="connsiteY381" fmla="*/ 281031 h 834218"/>
                <a:gd name="connsiteX382" fmla="*/ 85121 w 3024845"/>
                <a:gd name="connsiteY382" fmla="*/ 144839 h 834218"/>
                <a:gd name="connsiteX383" fmla="*/ 86894 w 3024845"/>
                <a:gd name="connsiteY383" fmla="*/ 144839 h 834218"/>
                <a:gd name="connsiteX384" fmla="*/ 99308 w 3024845"/>
                <a:gd name="connsiteY384" fmla="*/ 144839 h 834218"/>
                <a:gd name="connsiteX385" fmla="*/ 99308 w 3024845"/>
                <a:gd name="connsiteY385" fmla="*/ 30265 h 834218"/>
                <a:gd name="connsiteX386" fmla="*/ 103361 w 3024845"/>
                <a:gd name="connsiteY386" fmla="*/ 2161 h 834218"/>
                <a:gd name="connsiteX0" fmla="*/ 99308 w 3024845"/>
                <a:gd name="connsiteY0" fmla="*/ 36988 h 840941"/>
                <a:gd name="connsiteX1" fmla="*/ 200642 w 3024845"/>
                <a:gd name="connsiteY1" fmla="*/ 6723 h 840941"/>
                <a:gd name="connsiteX2" fmla="*/ 220909 w 3024845"/>
                <a:gd name="connsiteY2" fmla="*/ 151562 h 840941"/>
                <a:gd name="connsiteX3" fmla="*/ 223189 w 3024845"/>
                <a:gd name="connsiteY3" fmla="*/ 151562 h 840941"/>
                <a:gd name="connsiteX4" fmla="*/ 239150 w 3024845"/>
                <a:gd name="connsiteY4" fmla="*/ 151562 h 840941"/>
                <a:gd name="connsiteX5" fmla="*/ 239150 w 3024845"/>
                <a:gd name="connsiteY5" fmla="*/ 292077 h 840941"/>
                <a:gd name="connsiteX6" fmla="*/ 240670 w 3024845"/>
                <a:gd name="connsiteY6" fmla="*/ 291807 h 840941"/>
                <a:gd name="connsiteX7" fmla="*/ 251310 w 3024845"/>
                <a:gd name="connsiteY7" fmla="*/ 289916 h 840941"/>
                <a:gd name="connsiteX8" fmla="*/ 249283 w 3024845"/>
                <a:gd name="connsiteY8" fmla="*/ 378548 h 840941"/>
                <a:gd name="connsiteX9" fmla="*/ 250803 w 3024845"/>
                <a:gd name="connsiteY9" fmla="*/ 378819 h 840941"/>
                <a:gd name="connsiteX10" fmla="*/ 261443 w 3024845"/>
                <a:gd name="connsiteY10" fmla="*/ 380710 h 840941"/>
                <a:gd name="connsiteX11" fmla="*/ 261696 w 3024845"/>
                <a:gd name="connsiteY11" fmla="*/ 381521 h 840941"/>
                <a:gd name="connsiteX12" fmla="*/ 263470 w 3024845"/>
                <a:gd name="connsiteY12" fmla="*/ 387196 h 840941"/>
                <a:gd name="connsiteX13" fmla="*/ 264230 w 3024845"/>
                <a:gd name="connsiteY13" fmla="*/ 384764 h 840941"/>
                <a:gd name="connsiteX14" fmla="*/ 269550 w 3024845"/>
                <a:gd name="connsiteY14" fmla="*/ 367740 h 840941"/>
                <a:gd name="connsiteX15" fmla="*/ 271323 w 3024845"/>
                <a:gd name="connsiteY15" fmla="*/ 367740 h 840941"/>
                <a:gd name="connsiteX16" fmla="*/ 283737 w 3024845"/>
                <a:gd name="connsiteY16" fmla="*/ 367740 h 840941"/>
                <a:gd name="connsiteX17" fmla="*/ 283737 w 3024845"/>
                <a:gd name="connsiteY17" fmla="*/ 400166 h 840941"/>
                <a:gd name="connsiteX18" fmla="*/ 284750 w 3024845"/>
                <a:gd name="connsiteY18" fmla="*/ 400707 h 840941"/>
                <a:gd name="connsiteX19" fmla="*/ 291844 w 3024845"/>
                <a:gd name="connsiteY19" fmla="*/ 404490 h 840941"/>
                <a:gd name="connsiteX20" fmla="*/ 291844 w 3024845"/>
                <a:gd name="connsiteY20" fmla="*/ 405841 h 840941"/>
                <a:gd name="connsiteX21" fmla="*/ 291844 w 3024845"/>
                <a:gd name="connsiteY21" fmla="*/ 415299 h 840941"/>
                <a:gd name="connsiteX22" fmla="*/ 336431 w 3024845"/>
                <a:gd name="connsiteY22" fmla="*/ 415299 h 840941"/>
                <a:gd name="connsiteX23" fmla="*/ 336431 w 3024845"/>
                <a:gd name="connsiteY23" fmla="*/ 416380 h 840941"/>
                <a:gd name="connsiteX24" fmla="*/ 336431 w 3024845"/>
                <a:gd name="connsiteY24" fmla="*/ 423946 h 840941"/>
                <a:gd name="connsiteX25" fmla="*/ 338457 w 3024845"/>
                <a:gd name="connsiteY25" fmla="*/ 423946 h 840941"/>
                <a:gd name="connsiteX26" fmla="*/ 352644 w 3024845"/>
                <a:gd name="connsiteY26" fmla="*/ 423946 h 840941"/>
                <a:gd name="connsiteX27" fmla="*/ 352644 w 3024845"/>
                <a:gd name="connsiteY27" fmla="*/ 393681 h 840941"/>
                <a:gd name="connsiteX28" fmla="*/ 397231 w 3024845"/>
                <a:gd name="connsiteY28" fmla="*/ 393681 h 840941"/>
                <a:gd name="connsiteX29" fmla="*/ 397231 w 3024845"/>
                <a:gd name="connsiteY29" fmla="*/ 392330 h 840941"/>
                <a:gd name="connsiteX30" fmla="*/ 397231 w 3024845"/>
                <a:gd name="connsiteY30" fmla="*/ 382872 h 840941"/>
                <a:gd name="connsiteX31" fmla="*/ 398245 w 3024845"/>
                <a:gd name="connsiteY31" fmla="*/ 382872 h 840941"/>
                <a:gd name="connsiteX32" fmla="*/ 405338 w 3024845"/>
                <a:gd name="connsiteY32" fmla="*/ 382872 h 840941"/>
                <a:gd name="connsiteX33" fmla="*/ 405338 w 3024845"/>
                <a:gd name="connsiteY33" fmla="*/ 380981 h 840941"/>
                <a:gd name="connsiteX34" fmla="*/ 405338 w 3024845"/>
                <a:gd name="connsiteY34" fmla="*/ 367740 h 840941"/>
                <a:gd name="connsiteX35" fmla="*/ 406098 w 3024845"/>
                <a:gd name="connsiteY35" fmla="*/ 367740 h 840941"/>
                <a:gd name="connsiteX36" fmla="*/ 411418 w 3024845"/>
                <a:gd name="connsiteY36" fmla="*/ 367740 h 840941"/>
                <a:gd name="connsiteX37" fmla="*/ 411418 w 3024845"/>
                <a:gd name="connsiteY37" fmla="*/ 366659 h 840941"/>
                <a:gd name="connsiteX38" fmla="*/ 411418 w 3024845"/>
                <a:gd name="connsiteY38" fmla="*/ 359092 h 840941"/>
                <a:gd name="connsiteX39" fmla="*/ 413445 w 3024845"/>
                <a:gd name="connsiteY39" fmla="*/ 359092 h 840941"/>
                <a:gd name="connsiteX40" fmla="*/ 427632 w 3024845"/>
                <a:gd name="connsiteY40" fmla="*/ 359092 h 840941"/>
                <a:gd name="connsiteX41" fmla="*/ 427632 w 3024845"/>
                <a:gd name="connsiteY41" fmla="*/ 360173 h 840941"/>
                <a:gd name="connsiteX42" fmla="*/ 427632 w 3024845"/>
                <a:gd name="connsiteY42" fmla="*/ 367740 h 840941"/>
                <a:gd name="connsiteX43" fmla="*/ 449925 w 3024845"/>
                <a:gd name="connsiteY43" fmla="*/ 367740 h 840941"/>
                <a:gd name="connsiteX44" fmla="*/ 449925 w 3024845"/>
                <a:gd name="connsiteY44" fmla="*/ 365848 h 840941"/>
                <a:gd name="connsiteX45" fmla="*/ 449925 w 3024845"/>
                <a:gd name="connsiteY45" fmla="*/ 352607 h 840941"/>
                <a:gd name="connsiteX46" fmla="*/ 451699 w 3024845"/>
                <a:gd name="connsiteY46" fmla="*/ 352607 h 840941"/>
                <a:gd name="connsiteX47" fmla="*/ 464112 w 3024845"/>
                <a:gd name="connsiteY47" fmla="*/ 352607 h 840941"/>
                <a:gd name="connsiteX48" fmla="*/ 464112 w 3024845"/>
                <a:gd name="connsiteY48" fmla="*/ 376387 h 840941"/>
                <a:gd name="connsiteX49" fmla="*/ 465126 w 3024845"/>
                <a:gd name="connsiteY49" fmla="*/ 376387 h 840941"/>
                <a:gd name="connsiteX50" fmla="*/ 472219 w 3024845"/>
                <a:gd name="connsiteY50" fmla="*/ 376387 h 840941"/>
                <a:gd name="connsiteX51" fmla="*/ 472219 w 3024845"/>
                <a:gd name="connsiteY51" fmla="*/ 375306 h 840941"/>
                <a:gd name="connsiteX52" fmla="*/ 472219 w 3024845"/>
                <a:gd name="connsiteY52" fmla="*/ 367740 h 840941"/>
                <a:gd name="connsiteX53" fmla="*/ 473992 w 3024845"/>
                <a:gd name="connsiteY53" fmla="*/ 367740 h 840941"/>
                <a:gd name="connsiteX54" fmla="*/ 486406 w 3024845"/>
                <a:gd name="connsiteY54" fmla="*/ 367740 h 840941"/>
                <a:gd name="connsiteX55" fmla="*/ 486406 w 3024845"/>
                <a:gd name="connsiteY55" fmla="*/ 393681 h 840941"/>
                <a:gd name="connsiteX56" fmla="*/ 488433 w 3024845"/>
                <a:gd name="connsiteY56" fmla="*/ 393681 h 840941"/>
                <a:gd name="connsiteX57" fmla="*/ 502619 w 3024845"/>
                <a:gd name="connsiteY57" fmla="*/ 393681 h 840941"/>
                <a:gd name="connsiteX58" fmla="*/ 502619 w 3024845"/>
                <a:gd name="connsiteY58" fmla="*/ 395302 h 840941"/>
                <a:gd name="connsiteX59" fmla="*/ 502619 w 3024845"/>
                <a:gd name="connsiteY59" fmla="*/ 406652 h 840941"/>
                <a:gd name="connsiteX60" fmla="*/ 503379 w 3024845"/>
                <a:gd name="connsiteY60" fmla="*/ 406652 h 840941"/>
                <a:gd name="connsiteX61" fmla="*/ 508700 w 3024845"/>
                <a:gd name="connsiteY61" fmla="*/ 406652 h 840941"/>
                <a:gd name="connsiteX62" fmla="*/ 508700 w 3024845"/>
                <a:gd name="connsiteY62" fmla="*/ 405841 h 840941"/>
                <a:gd name="connsiteX63" fmla="*/ 508700 w 3024845"/>
                <a:gd name="connsiteY63" fmla="*/ 400166 h 840941"/>
                <a:gd name="connsiteX64" fmla="*/ 539100 w 3024845"/>
                <a:gd name="connsiteY64" fmla="*/ 400166 h 840941"/>
                <a:gd name="connsiteX65" fmla="*/ 539100 w 3024845"/>
                <a:gd name="connsiteY65" fmla="*/ 423946 h 840941"/>
                <a:gd name="connsiteX66" fmla="*/ 540113 w 3024845"/>
                <a:gd name="connsiteY66" fmla="*/ 423946 h 840941"/>
                <a:gd name="connsiteX67" fmla="*/ 547207 w 3024845"/>
                <a:gd name="connsiteY67" fmla="*/ 423946 h 840941"/>
                <a:gd name="connsiteX68" fmla="*/ 547207 w 3024845"/>
                <a:gd name="connsiteY68" fmla="*/ 425027 h 840941"/>
                <a:gd name="connsiteX69" fmla="*/ 547207 w 3024845"/>
                <a:gd name="connsiteY69" fmla="*/ 432593 h 840941"/>
                <a:gd name="connsiteX70" fmla="*/ 547967 w 3024845"/>
                <a:gd name="connsiteY70" fmla="*/ 432593 h 840941"/>
                <a:gd name="connsiteX71" fmla="*/ 553287 w 3024845"/>
                <a:gd name="connsiteY71" fmla="*/ 432593 h 840941"/>
                <a:gd name="connsiteX72" fmla="*/ 553287 w 3024845"/>
                <a:gd name="connsiteY72" fmla="*/ 430431 h 840941"/>
                <a:gd name="connsiteX73" fmla="*/ 553287 w 3024845"/>
                <a:gd name="connsiteY73" fmla="*/ 415299 h 840941"/>
                <a:gd name="connsiteX74" fmla="*/ 554300 w 3024845"/>
                <a:gd name="connsiteY74" fmla="*/ 415299 h 840941"/>
                <a:gd name="connsiteX75" fmla="*/ 561394 w 3024845"/>
                <a:gd name="connsiteY75" fmla="*/ 415299 h 840941"/>
                <a:gd name="connsiteX76" fmla="*/ 561394 w 3024845"/>
                <a:gd name="connsiteY76" fmla="*/ 416380 h 840941"/>
                <a:gd name="connsiteX77" fmla="*/ 561394 w 3024845"/>
                <a:gd name="connsiteY77" fmla="*/ 423946 h 840941"/>
                <a:gd name="connsiteX78" fmla="*/ 566714 w 3024845"/>
                <a:gd name="connsiteY78" fmla="*/ 421953 h 840941"/>
                <a:gd name="connsiteX79" fmla="*/ 567474 w 3024845"/>
                <a:gd name="connsiteY79" fmla="*/ 420973 h 840941"/>
                <a:gd name="connsiteX80" fmla="*/ 567474 w 3024845"/>
                <a:gd name="connsiteY80" fmla="*/ 415299 h 840941"/>
                <a:gd name="connsiteX81" fmla="*/ 605981 w 3024845"/>
                <a:gd name="connsiteY81" fmla="*/ 415299 h 840941"/>
                <a:gd name="connsiteX82" fmla="*/ 605981 w 3024845"/>
                <a:gd name="connsiteY82" fmla="*/ 439078 h 840941"/>
                <a:gd name="connsiteX83" fmla="*/ 608007 w 3024845"/>
                <a:gd name="connsiteY83" fmla="*/ 439078 h 840941"/>
                <a:gd name="connsiteX84" fmla="*/ 622194 w 3024845"/>
                <a:gd name="connsiteY84" fmla="*/ 439078 h 840941"/>
                <a:gd name="connsiteX85" fmla="*/ 622194 w 3024845"/>
                <a:gd name="connsiteY85" fmla="*/ 440159 h 840941"/>
                <a:gd name="connsiteX86" fmla="*/ 622194 w 3024845"/>
                <a:gd name="connsiteY86" fmla="*/ 447725 h 840941"/>
                <a:gd name="connsiteX87" fmla="*/ 623968 w 3024845"/>
                <a:gd name="connsiteY87" fmla="*/ 447725 h 840941"/>
                <a:gd name="connsiteX88" fmla="*/ 636381 w 3024845"/>
                <a:gd name="connsiteY88" fmla="*/ 447725 h 840941"/>
                <a:gd name="connsiteX89" fmla="*/ 636381 w 3024845"/>
                <a:gd name="connsiteY89" fmla="*/ 423946 h 840941"/>
                <a:gd name="connsiteX90" fmla="*/ 637394 w 3024845"/>
                <a:gd name="connsiteY90" fmla="*/ 423946 h 840941"/>
                <a:gd name="connsiteX91" fmla="*/ 644488 w 3024845"/>
                <a:gd name="connsiteY91" fmla="*/ 423946 h 840941"/>
                <a:gd name="connsiteX92" fmla="*/ 644488 w 3024845"/>
                <a:gd name="connsiteY92" fmla="*/ 391519 h 840941"/>
                <a:gd name="connsiteX93" fmla="*/ 645501 w 3024845"/>
                <a:gd name="connsiteY93" fmla="*/ 391519 h 840941"/>
                <a:gd name="connsiteX94" fmla="*/ 652595 w 3024845"/>
                <a:gd name="connsiteY94" fmla="*/ 391519 h 840941"/>
                <a:gd name="connsiteX95" fmla="*/ 652595 w 3024845"/>
                <a:gd name="connsiteY95" fmla="*/ 389628 h 840941"/>
                <a:gd name="connsiteX96" fmla="*/ 652595 w 3024845"/>
                <a:gd name="connsiteY96" fmla="*/ 376387 h 840941"/>
                <a:gd name="connsiteX97" fmla="*/ 651328 w 3024845"/>
                <a:gd name="connsiteY97" fmla="*/ 374765 h 840941"/>
                <a:gd name="connsiteX98" fmla="*/ 656648 w 3024845"/>
                <a:gd name="connsiteY98" fmla="*/ 363416 h 840941"/>
                <a:gd name="connsiteX99" fmla="*/ 664755 w 3024845"/>
                <a:gd name="connsiteY99" fmla="*/ 391519 h 840941"/>
                <a:gd name="connsiteX100" fmla="*/ 665515 w 3024845"/>
                <a:gd name="connsiteY100" fmla="*/ 391519 h 840941"/>
                <a:gd name="connsiteX101" fmla="*/ 670835 w 3024845"/>
                <a:gd name="connsiteY101" fmla="*/ 391519 h 840941"/>
                <a:gd name="connsiteX102" fmla="*/ 670835 w 3024845"/>
                <a:gd name="connsiteY102" fmla="*/ 285592 h 840941"/>
                <a:gd name="connsiteX103" fmla="*/ 672355 w 3024845"/>
                <a:gd name="connsiteY103" fmla="*/ 285592 h 840941"/>
                <a:gd name="connsiteX104" fmla="*/ 682995 w 3024845"/>
                <a:gd name="connsiteY104" fmla="*/ 285592 h 840941"/>
                <a:gd name="connsiteX105" fmla="*/ 682995 w 3024845"/>
                <a:gd name="connsiteY105" fmla="*/ 238033 h 840941"/>
                <a:gd name="connsiteX106" fmla="*/ 709342 w 3024845"/>
                <a:gd name="connsiteY106" fmla="*/ 238033 h 840941"/>
                <a:gd name="connsiteX107" fmla="*/ 709342 w 3024845"/>
                <a:gd name="connsiteY107" fmla="*/ 216415 h 840941"/>
                <a:gd name="connsiteX108" fmla="*/ 743796 w 3024845"/>
                <a:gd name="connsiteY108" fmla="*/ 216415 h 840941"/>
                <a:gd name="connsiteX109" fmla="*/ 743796 w 3024845"/>
                <a:gd name="connsiteY109" fmla="*/ 218847 h 840941"/>
                <a:gd name="connsiteX110" fmla="*/ 743796 w 3024845"/>
                <a:gd name="connsiteY110" fmla="*/ 235871 h 840941"/>
                <a:gd name="connsiteX111" fmla="*/ 746076 w 3024845"/>
                <a:gd name="connsiteY111" fmla="*/ 235871 h 840941"/>
                <a:gd name="connsiteX112" fmla="*/ 762036 w 3024845"/>
                <a:gd name="connsiteY112" fmla="*/ 235871 h 840941"/>
                <a:gd name="connsiteX113" fmla="*/ 762036 w 3024845"/>
                <a:gd name="connsiteY113" fmla="*/ 283430 h 840941"/>
                <a:gd name="connsiteX114" fmla="*/ 763049 w 3024845"/>
                <a:gd name="connsiteY114" fmla="*/ 283430 h 840941"/>
                <a:gd name="connsiteX115" fmla="*/ 770143 w 3024845"/>
                <a:gd name="connsiteY115" fmla="*/ 283430 h 840941"/>
                <a:gd name="connsiteX116" fmla="*/ 784330 w 3024845"/>
                <a:gd name="connsiteY116" fmla="*/ 287754 h 840941"/>
                <a:gd name="connsiteX117" fmla="*/ 784330 w 3024845"/>
                <a:gd name="connsiteY117" fmla="*/ 326666 h 840941"/>
                <a:gd name="connsiteX118" fmla="*/ 785343 w 3024845"/>
                <a:gd name="connsiteY118" fmla="*/ 326666 h 840941"/>
                <a:gd name="connsiteX119" fmla="*/ 792436 w 3024845"/>
                <a:gd name="connsiteY119" fmla="*/ 326666 h 840941"/>
                <a:gd name="connsiteX120" fmla="*/ 792436 w 3024845"/>
                <a:gd name="connsiteY120" fmla="*/ 328287 h 840941"/>
                <a:gd name="connsiteX121" fmla="*/ 792436 w 3024845"/>
                <a:gd name="connsiteY121" fmla="*/ 339636 h 840941"/>
                <a:gd name="connsiteX122" fmla="*/ 794463 w 3024845"/>
                <a:gd name="connsiteY122" fmla="*/ 339636 h 840941"/>
                <a:gd name="connsiteX123" fmla="*/ 808650 w 3024845"/>
                <a:gd name="connsiteY123" fmla="*/ 339636 h 840941"/>
                <a:gd name="connsiteX124" fmla="*/ 814730 w 3024845"/>
                <a:gd name="connsiteY124" fmla="*/ 346122 h 840941"/>
                <a:gd name="connsiteX125" fmla="*/ 814730 w 3024845"/>
                <a:gd name="connsiteY125" fmla="*/ 367740 h 840941"/>
                <a:gd name="connsiteX126" fmla="*/ 817010 w 3024845"/>
                <a:gd name="connsiteY126" fmla="*/ 367740 h 840941"/>
                <a:gd name="connsiteX127" fmla="*/ 832970 w 3024845"/>
                <a:gd name="connsiteY127" fmla="*/ 367740 h 840941"/>
                <a:gd name="connsiteX128" fmla="*/ 832970 w 3024845"/>
                <a:gd name="connsiteY128" fmla="*/ 368820 h 840941"/>
                <a:gd name="connsiteX129" fmla="*/ 832970 w 3024845"/>
                <a:gd name="connsiteY129" fmla="*/ 376387 h 840941"/>
                <a:gd name="connsiteX130" fmla="*/ 834237 w 3024845"/>
                <a:gd name="connsiteY130" fmla="*/ 376387 h 840941"/>
                <a:gd name="connsiteX131" fmla="*/ 843104 w 3024845"/>
                <a:gd name="connsiteY131" fmla="*/ 376387 h 840941"/>
                <a:gd name="connsiteX132" fmla="*/ 843104 w 3024845"/>
                <a:gd name="connsiteY132" fmla="*/ 378548 h 840941"/>
                <a:gd name="connsiteX133" fmla="*/ 843104 w 3024845"/>
                <a:gd name="connsiteY133" fmla="*/ 393681 h 840941"/>
                <a:gd name="connsiteX134" fmla="*/ 847157 w 3024845"/>
                <a:gd name="connsiteY134" fmla="*/ 391789 h 840941"/>
                <a:gd name="connsiteX135" fmla="*/ 847157 w 3024845"/>
                <a:gd name="connsiteY135" fmla="*/ 378548 h 840941"/>
                <a:gd name="connsiteX136" fmla="*/ 848170 w 3024845"/>
                <a:gd name="connsiteY136" fmla="*/ 378548 h 840941"/>
                <a:gd name="connsiteX137" fmla="*/ 855264 w 3024845"/>
                <a:gd name="connsiteY137" fmla="*/ 378548 h 840941"/>
                <a:gd name="connsiteX138" fmla="*/ 855264 w 3024845"/>
                <a:gd name="connsiteY138" fmla="*/ 380170 h 840941"/>
                <a:gd name="connsiteX139" fmla="*/ 855264 w 3024845"/>
                <a:gd name="connsiteY139" fmla="*/ 391519 h 840941"/>
                <a:gd name="connsiteX140" fmla="*/ 856024 w 3024845"/>
                <a:gd name="connsiteY140" fmla="*/ 391519 h 840941"/>
                <a:gd name="connsiteX141" fmla="*/ 861344 w 3024845"/>
                <a:gd name="connsiteY141" fmla="*/ 391519 h 840941"/>
                <a:gd name="connsiteX142" fmla="*/ 909984 w 3024845"/>
                <a:gd name="connsiteY142" fmla="*/ 387196 h 840941"/>
                <a:gd name="connsiteX143" fmla="*/ 909984 w 3024845"/>
                <a:gd name="connsiteY143" fmla="*/ 388547 h 840941"/>
                <a:gd name="connsiteX144" fmla="*/ 909984 w 3024845"/>
                <a:gd name="connsiteY144" fmla="*/ 398004 h 840941"/>
                <a:gd name="connsiteX145" fmla="*/ 910744 w 3024845"/>
                <a:gd name="connsiteY145" fmla="*/ 398004 h 840941"/>
                <a:gd name="connsiteX146" fmla="*/ 916065 w 3024845"/>
                <a:gd name="connsiteY146" fmla="*/ 398004 h 840941"/>
                <a:gd name="connsiteX147" fmla="*/ 916065 w 3024845"/>
                <a:gd name="connsiteY147" fmla="*/ 400166 h 840941"/>
                <a:gd name="connsiteX148" fmla="*/ 916065 w 3024845"/>
                <a:gd name="connsiteY148" fmla="*/ 415299 h 840941"/>
                <a:gd name="connsiteX149" fmla="*/ 918091 w 3024845"/>
                <a:gd name="connsiteY149" fmla="*/ 413948 h 840941"/>
                <a:gd name="connsiteX150" fmla="*/ 932278 w 3024845"/>
                <a:gd name="connsiteY150" fmla="*/ 404490 h 840941"/>
                <a:gd name="connsiteX151" fmla="*/ 938358 w 3024845"/>
                <a:gd name="connsiteY151" fmla="*/ 363416 h 840941"/>
                <a:gd name="connsiteX152" fmla="*/ 939118 w 3024845"/>
                <a:gd name="connsiteY152" fmla="*/ 363146 h 840941"/>
                <a:gd name="connsiteX153" fmla="*/ 944438 w 3024845"/>
                <a:gd name="connsiteY153" fmla="*/ 361254 h 840941"/>
                <a:gd name="connsiteX154" fmla="*/ 946465 w 3024845"/>
                <a:gd name="connsiteY154" fmla="*/ 292077 h 840941"/>
                <a:gd name="connsiteX155" fmla="*/ 948492 w 3024845"/>
                <a:gd name="connsiteY155" fmla="*/ 361254 h 840941"/>
                <a:gd name="connsiteX156" fmla="*/ 949252 w 3024845"/>
                <a:gd name="connsiteY156" fmla="*/ 361524 h 840941"/>
                <a:gd name="connsiteX157" fmla="*/ 954572 w 3024845"/>
                <a:gd name="connsiteY157" fmla="*/ 363416 h 840941"/>
                <a:gd name="connsiteX158" fmla="*/ 954572 w 3024845"/>
                <a:gd name="connsiteY158" fmla="*/ 276945 h 840941"/>
                <a:gd name="connsiteX159" fmla="*/ 958625 w 3024845"/>
                <a:gd name="connsiteY159" fmla="*/ 244518 h 840941"/>
                <a:gd name="connsiteX160" fmla="*/ 997132 w 3024845"/>
                <a:gd name="connsiteY160" fmla="*/ 244518 h 840941"/>
                <a:gd name="connsiteX161" fmla="*/ 997132 w 3024845"/>
                <a:gd name="connsiteY161" fmla="*/ 276945 h 840941"/>
                <a:gd name="connsiteX162" fmla="*/ 997892 w 3024845"/>
                <a:gd name="connsiteY162" fmla="*/ 276945 h 840941"/>
                <a:gd name="connsiteX163" fmla="*/ 1003212 w 3024845"/>
                <a:gd name="connsiteY163" fmla="*/ 276945 h 840941"/>
                <a:gd name="connsiteX164" fmla="*/ 1003212 w 3024845"/>
                <a:gd name="connsiteY164" fmla="*/ 194797 h 840941"/>
                <a:gd name="connsiteX165" fmla="*/ 1004986 w 3024845"/>
                <a:gd name="connsiteY165" fmla="*/ 194797 h 840941"/>
                <a:gd name="connsiteX166" fmla="*/ 1017399 w 3024845"/>
                <a:gd name="connsiteY166" fmla="*/ 194797 h 840941"/>
                <a:gd name="connsiteX167" fmla="*/ 1017399 w 3024845"/>
                <a:gd name="connsiteY167" fmla="*/ 192906 h 840941"/>
                <a:gd name="connsiteX168" fmla="*/ 1017399 w 3024845"/>
                <a:gd name="connsiteY168" fmla="*/ 179665 h 840941"/>
                <a:gd name="connsiteX169" fmla="*/ 1039693 w 3024845"/>
                <a:gd name="connsiteY169" fmla="*/ 179665 h 840941"/>
                <a:gd name="connsiteX170" fmla="*/ 1039693 w 3024845"/>
                <a:gd name="connsiteY170" fmla="*/ 178584 h 840941"/>
                <a:gd name="connsiteX171" fmla="*/ 1039693 w 3024845"/>
                <a:gd name="connsiteY171" fmla="*/ 171018 h 840941"/>
                <a:gd name="connsiteX172" fmla="*/ 1041466 w 3024845"/>
                <a:gd name="connsiteY172" fmla="*/ 171018 h 840941"/>
                <a:gd name="connsiteX173" fmla="*/ 1053880 w 3024845"/>
                <a:gd name="connsiteY173" fmla="*/ 171018 h 840941"/>
                <a:gd name="connsiteX174" fmla="*/ 1053880 w 3024845"/>
                <a:gd name="connsiteY174" fmla="*/ 172099 h 840941"/>
                <a:gd name="connsiteX175" fmla="*/ 1053880 w 3024845"/>
                <a:gd name="connsiteY175" fmla="*/ 179665 h 840941"/>
                <a:gd name="connsiteX176" fmla="*/ 1054640 w 3024845"/>
                <a:gd name="connsiteY176" fmla="*/ 179665 h 840941"/>
                <a:gd name="connsiteX177" fmla="*/ 1059960 w 3024845"/>
                <a:gd name="connsiteY177" fmla="*/ 179665 h 840941"/>
                <a:gd name="connsiteX178" fmla="*/ 1070093 w 3024845"/>
                <a:gd name="connsiteY178" fmla="*/ 175341 h 840941"/>
                <a:gd name="connsiteX179" fmla="*/ 1074146 w 3024845"/>
                <a:gd name="connsiteY179" fmla="*/ 178584 h 840941"/>
                <a:gd name="connsiteX180" fmla="*/ 1074146 w 3024845"/>
                <a:gd name="connsiteY180" fmla="*/ 171018 h 840941"/>
                <a:gd name="connsiteX181" fmla="*/ 1076426 w 3024845"/>
                <a:gd name="connsiteY181" fmla="*/ 171018 h 840941"/>
                <a:gd name="connsiteX182" fmla="*/ 1092387 w 3024845"/>
                <a:gd name="connsiteY182" fmla="*/ 171018 h 840941"/>
                <a:gd name="connsiteX183" fmla="*/ 1092387 w 3024845"/>
                <a:gd name="connsiteY183" fmla="*/ 172099 h 840941"/>
                <a:gd name="connsiteX184" fmla="*/ 1092387 w 3024845"/>
                <a:gd name="connsiteY184" fmla="*/ 179665 h 840941"/>
                <a:gd name="connsiteX185" fmla="*/ 1122787 w 3024845"/>
                <a:gd name="connsiteY185" fmla="*/ 179665 h 840941"/>
                <a:gd name="connsiteX186" fmla="*/ 1122787 w 3024845"/>
                <a:gd name="connsiteY186" fmla="*/ 181286 h 840941"/>
                <a:gd name="connsiteX187" fmla="*/ 1122787 w 3024845"/>
                <a:gd name="connsiteY187" fmla="*/ 192636 h 840941"/>
                <a:gd name="connsiteX188" fmla="*/ 1149134 w 3024845"/>
                <a:gd name="connsiteY188" fmla="*/ 192636 h 840941"/>
                <a:gd name="connsiteX189" fmla="*/ 1149134 w 3024845"/>
                <a:gd name="connsiteY189" fmla="*/ 222900 h 840941"/>
                <a:gd name="connsiteX190" fmla="*/ 1149894 w 3024845"/>
                <a:gd name="connsiteY190" fmla="*/ 222900 h 840941"/>
                <a:gd name="connsiteX191" fmla="*/ 1155214 w 3024845"/>
                <a:gd name="connsiteY191" fmla="*/ 222900 h 840941"/>
                <a:gd name="connsiteX192" fmla="*/ 1155214 w 3024845"/>
                <a:gd name="connsiteY192" fmla="*/ 223981 h 840941"/>
                <a:gd name="connsiteX193" fmla="*/ 1155214 w 3024845"/>
                <a:gd name="connsiteY193" fmla="*/ 231548 h 840941"/>
                <a:gd name="connsiteX194" fmla="*/ 1159268 w 3024845"/>
                <a:gd name="connsiteY194" fmla="*/ 261812 h 840941"/>
                <a:gd name="connsiteX195" fmla="*/ 1160028 w 3024845"/>
                <a:gd name="connsiteY195" fmla="*/ 261812 h 840941"/>
                <a:gd name="connsiteX196" fmla="*/ 1165348 w 3024845"/>
                <a:gd name="connsiteY196" fmla="*/ 261812 h 840941"/>
                <a:gd name="connsiteX197" fmla="*/ 1165348 w 3024845"/>
                <a:gd name="connsiteY197" fmla="*/ 262623 h 840941"/>
                <a:gd name="connsiteX198" fmla="*/ 1165348 w 3024845"/>
                <a:gd name="connsiteY198" fmla="*/ 268298 h 840941"/>
                <a:gd name="connsiteX199" fmla="*/ 1166361 w 3024845"/>
                <a:gd name="connsiteY199" fmla="*/ 268298 h 840941"/>
                <a:gd name="connsiteX200" fmla="*/ 1173454 w 3024845"/>
                <a:gd name="connsiteY200" fmla="*/ 268298 h 840941"/>
                <a:gd name="connsiteX201" fmla="*/ 1173454 w 3024845"/>
                <a:gd name="connsiteY201" fmla="*/ 298563 h 840941"/>
                <a:gd name="connsiteX202" fmla="*/ 1175481 w 3024845"/>
                <a:gd name="connsiteY202" fmla="*/ 298563 h 840941"/>
                <a:gd name="connsiteX203" fmla="*/ 1189668 w 3024845"/>
                <a:gd name="connsiteY203" fmla="*/ 298563 h 840941"/>
                <a:gd name="connsiteX204" fmla="*/ 1189668 w 3024845"/>
                <a:gd name="connsiteY204" fmla="*/ 322342 h 840941"/>
                <a:gd name="connsiteX205" fmla="*/ 1191695 w 3024845"/>
                <a:gd name="connsiteY205" fmla="*/ 323963 h 840941"/>
                <a:gd name="connsiteX206" fmla="*/ 1191695 w 3024845"/>
                <a:gd name="connsiteY206" fmla="*/ 335313 h 840941"/>
                <a:gd name="connsiteX207" fmla="*/ 1192455 w 3024845"/>
                <a:gd name="connsiteY207" fmla="*/ 335313 h 840941"/>
                <a:gd name="connsiteX208" fmla="*/ 1197775 w 3024845"/>
                <a:gd name="connsiteY208" fmla="*/ 335313 h 840941"/>
                <a:gd name="connsiteX209" fmla="*/ 1197775 w 3024845"/>
                <a:gd name="connsiteY209" fmla="*/ 359092 h 840941"/>
                <a:gd name="connsiteX210" fmla="*/ 1199041 w 3024845"/>
                <a:gd name="connsiteY210" fmla="*/ 359092 h 840941"/>
                <a:gd name="connsiteX211" fmla="*/ 1207908 w 3024845"/>
                <a:gd name="connsiteY211" fmla="*/ 359092 h 840941"/>
                <a:gd name="connsiteX212" fmla="*/ 1209935 w 3024845"/>
                <a:gd name="connsiteY212" fmla="*/ 363146 h 840941"/>
                <a:gd name="connsiteX213" fmla="*/ 1209935 w 3024845"/>
                <a:gd name="connsiteY213" fmla="*/ 376387 h 840941"/>
                <a:gd name="connsiteX214" fmla="*/ 1211455 w 3024845"/>
                <a:gd name="connsiteY214" fmla="*/ 374495 h 840941"/>
                <a:gd name="connsiteX215" fmla="*/ 1222095 w 3024845"/>
                <a:gd name="connsiteY215" fmla="*/ 361254 h 840941"/>
                <a:gd name="connsiteX216" fmla="*/ 1250469 w 3024845"/>
                <a:gd name="connsiteY216" fmla="*/ 361254 h 840941"/>
                <a:gd name="connsiteX217" fmla="*/ 1250469 w 3024845"/>
                <a:gd name="connsiteY217" fmla="*/ 447725 h 840941"/>
                <a:gd name="connsiteX218" fmla="*/ 1251229 w 3024845"/>
                <a:gd name="connsiteY218" fmla="*/ 447725 h 840941"/>
                <a:gd name="connsiteX219" fmla="*/ 1256549 w 3024845"/>
                <a:gd name="connsiteY219" fmla="*/ 447725 h 840941"/>
                <a:gd name="connsiteX220" fmla="*/ 1257309 w 3024845"/>
                <a:gd name="connsiteY220" fmla="*/ 446374 h 840941"/>
                <a:gd name="connsiteX221" fmla="*/ 1262629 w 3024845"/>
                <a:gd name="connsiteY221" fmla="*/ 436916 h 840941"/>
                <a:gd name="connsiteX222" fmla="*/ 1262629 w 3024845"/>
                <a:gd name="connsiteY222" fmla="*/ 438808 h 840941"/>
                <a:gd name="connsiteX223" fmla="*/ 1262629 w 3024845"/>
                <a:gd name="connsiteY223" fmla="*/ 452049 h 840941"/>
                <a:gd name="connsiteX224" fmla="*/ 1266682 w 3024845"/>
                <a:gd name="connsiteY224" fmla="*/ 406652 h 840941"/>
                <a:gd name="connsiteX225" fmla="*/ 1267442 w 3024845"/>
                <a:gd name="connsiteY225" fmla="*/ 406652 h 840941"/>
                <a:gd name="connsiteX226" fmla="*/ 1272762 w 3024845"/>
                <a:gd name="connsiteY226" fmla="*/ 406652 h 840941"/>
                <a:gd name="connsiteX227" fmla="*/ 1272762 w 3024845"/>
                <a:gd name="connsiteY227" fmla="*/ 341798 h 840941"/>
                <a:gd name="connsiteX228" fmla="*/ 1273776 w 3024845"/>
                <a:gd name="connsiteY228" fmla="*/ 341798 h 840941"/>
                <a:gd name="connsiteX229" fmla="*/ 1280869 w 3024845"/>
                <a:gd name="connsiteY229" fmla="*/ 341798 h 840941"/>
                <a:gd name="connsiteX230" fmla="*/ 1293029 w 3024845"/>
                <a:gd name="connsiteY230" fmla="*/ 298563 h 840941"/>
                <a:gd name="connsiteX231" fmla="*/ 1294296 w 3024845"/>
                <a:gd name="connsiteY231" fmla="*/ 298563 h 840941"/>
                <a:gd name="connsiteX232" fmla="*/ 1303163 w 3024845"/>
                <a:gd name="connsiteY232" fmla="*/ 298563 h 840941"/>
                <a:gd name="connsiteX233" fmla="*/ 1313296 w 3024845"/>
                <a:gd name="connsiteY233" fmla="*/ 341798 h 840941"/>
                <a:gd name="connsiteX234" fmla="*/ 1314309 w 3024845"/>
                <a:gd name="connsiteY234" fmla="*/ 341798 h 840941"/>
                <a:gd name="connsiteX235" fmla="*/ 1321403 w 3024845"/>
                <a:gd name="connsiteY235" fmla="*/ 341798 h 840941"/>
                <a:gd name="connsiteX236" fmla="*/ 1321403 w 3024845"/>
                <a:gd name="connsiteY236" fmla="*/ 380710 h 840941"/>
                <a:gd name="connsiteX237" fmla="*/ 1323176 w 3024845"/>
                <a:gd name="connsiteY237" fmla="*/ 380710 h 840941"/>
                <a:gd name="connsiteX238" fmla="*/ 1335590 w 3024845"/>
                <a:gd name="connsiteY238" fmla="*/ 380710 h 840941"/>
                <a:gd name="connsiteX239" fmla="*/ 1335590 w 3024845"/>
                <a:gd name="connsiteY239" fmla="*/ 382872 h 840941"/>
                <a:gd name="connsiteX240" fmla="*/ 1335590 w 3024845"/>
                <a:gd name="connsiteY240" fmla="*/ 398004 h 840941"/>
                <a:gd name="connsiteX241" fmla="*/ 1339643 w 3024845"/>
                <a:gd name="connsiteY241" fmla="*/ 395843 h 840941"/>
                <a:gd name="connsiteX242" fmla="*/ 1339643 w 3024845"/>
                <a:gd name="connsiteY242" fmla="*/ 380710 h 840941"/>
                <a:gd name="connsiteX243" fmla="*/ 1341163 w 3024845"/>
                <a:gd name="connsiteY243" fmla="*/ 380710 h 840941"/>
                <a:gd name="connsiteX244" fmla="*/ 1351803 w 3024845"/>
                <a:gd name="connsiteY244" fmla="*/ 380710 h 840941"/>
                <a:gd name="connsiteX245" fmla="*/ 1351803 w 3024845"/>
                <a:gd name="connsiteY245" fmla="*/ 382331 h 840941"/>
                <a:gd name="connsiteX246" fmla="*/ 1351803 w 3024845"/>
                <a:gd name="connsiteY246" fmla="*/ 393681 h 840941"/>
                <a:gd name="connsiteX247" fmla="*/ 1382204 w 3024845"/>
                <a:gd name="connsiteY247" fmla="*/ 393681 h 840941"/>
                <a:gd name="connsiteX248" fmla="*/ 1382204 w 3024845"/>
                <a:gd name="connsiteY248" fmla="*/ 356931 h 840941"/>
                <a:gd name="connsiteX249" fmla="*/ 1383470 w 3024845"/>
                <a:gd name="connsiteY249" fmla="*/ 356931 h 840941"/>
                <a:gd name="connsiteX250" fmla="*/ 1392337 w 3024845"/>
                <a:gd name="connsiteY250" fmla="*/ 356931 h 840941"/>
                <a:gd name="connsiteX251" fmla="*/ 1392337 w 3024845"/>
                <a:gd name="connsiteY251" fmla="*/ 378548 h 840941"/>
                <a:gd name="connsiteX252" fmla="*/ 1394364 w 3024845"/>
                <a:gd name="connsiteY252" fmla="*/ 346122 h 840941"/>
                <a:gd name="connsiteX253" fmla="*/ 1416657 w 3024845"/>
                <a:gd name="connsiteY253" fmla="*/ 346122 h 840941"/>
                <a:gd name="connsiteX254" fmla="*/ 1416657 w 3024845"/>
                <a:gd name="connsiteY254" fmla="*/ 344500 h 840941"/>
                <a:gd name="connsiteX255" fmla="*/ 1416657 w 3024845"/>
                <a:gd name="connsiteY255" fmla="*/ 333151 h 840941"/>
                <a:gd name="connsiteX256" fmla="*/ 1417417 w 3024845"/>
                <a:gd name="connsiteY256" fmla="*/ 333151 h 840941"/>
                <a:gd name="connsiteX257" fmla="*/ 1422737 w 3024845"/>
                <a:gd name="connsiteY257" fmla="*/ 333151 h 840941"/>
                <a:gd name="connsiteX258" fmla="*/ 1422737 w 3024845"/>
                <a:gd name="connsiteY258" fmla="*/ 331260 h 840941"/>
                <a:gd name="connsiteX259" fmla="*/ 1422737 w 3024845"/>
                <a:gd name="connsiteY259" fmla="*/ 318019 h 840941"/>
                <a:gd name="connsiteX260" fmla="*/ 1426791 w 3024845"/>
                <a:gd name="connsiteY260" fmla="*/ 324504 h 840941"/>
                <a:gd name="connsiteX261" fmla="*/ 1429071 w 3024845"/>
                <a:gd name="connsiteY261" fmla="*/ 324504 h 840941"/>
                <a:gd name="connsiteX262" fmla="*/ 1445031 w 3024845"/>
                <a:gd name="connsiteY262" fmla="*/ 324504 h 840941"/>
                <a:gd name="connsiteX263" fmla="*/ 1445031 w 3024845"/>
                <a:gd name="connsiteY263" fmla="*/ 323693 h 840941"/>
                <a:gd name="connsiteX264" fmla="*/ 1445031 w 3024845"/>
                <a:gd name="connsiteY264" fmla="*/ 318019 h 840941"/>
                <a:gd name="connsiteX265" fmla="*/ 1445791 w 3024845"/>
                <a:gd name="connsiteY265" fmla="*/ 318019 h 840941"/>
                <a:gd name="connsiteX266" fmla="*/ 1451111 w 3024845"/>
                <a:gd name="connsiteY266" fmla="*/ 318019 h 840941"/>
                <a:gd name="connsiteX267" fmla="*/ 1451111 w 3024845"/>
                <a:gd name="connsiteY267" fmla="*/ 319370 h 840941"/>
                <a:gd name="connsiteX268" fmla="*/ 1451111 w 3024845"/>
                <a:gd name="connsiteY268" fmla="*/ 328828 h 840941"/>
                <a:gd name="connsiteX269" fmla="*/ 1489618 w 3024845"/>
                <a:gd name="connsiteY269" fmla="*/ 328828 h 840941"/>
                <a:gd name="connsiteX270" fmla="*/ 1489618 w 3024845"/>
                <a:gd name="connsiteY270" fmla="*/ 467181 h 840941"/>
                <a:gd name="connsiteX271" fmla="*/ 1491138 w 3024845"/>
                <a:gd name="connsiteY271" fmla="*/ 467181 h 840941"/>
                <a:gd name="connsiteX272" fmla="*/ 1501778 w 3024845"/>
                <a:gd name="connsiteY272" fmla="*/ 467181 h 840941"/>
                <a:gd name="connsiteX273" fmla="*/ 1501778 w 3024845"/>
                <a:gd name="connsiteY273" fmla="*/ 454211 h 840941"/>
                <a:gd name="connsiteX274" fmla="*/ 1505832 w 3024845"/>
                <a:gd name="connsiteY274" fmla="*/ 454211 h 840941"/>
                <a:gd name="connsiteX275" fmla="*/ 1505832 w 3024845"/>
                <a:gd name="connsiteY275" fmla="*/ 467181 h 840941"/>
                <a:gd name="connsiteX276" fmla="*/ 1536232 w 3024845"/>
                <a:gd name="connsiteY276" fmla="*/ 467181 h 840941"/>
                <a:gd name="connsiteX277" fmla="*/ 1536232 w 3024845"/>
                <a:gd name="connsiteY277" fmla="*/ 436916 h 840941"/>
                <a:gd name="connsiteX278" fmla="*/ 1548392 w 3024845"/>
                <a:gd name="connsiteY278" fmla="*/ 436916 h 840941"/>
                <a:gd name="connsiteX279" fmla="*/ 1560552 w 3024845"/>
                <a:gd name="connsiteY279" fmla="*/ 434755 h 840941"/>
                <a:gd name="connsiteX280" fmla="*/ 1564606 w 3024845"/>
                <a:gd name="connsiteY280" fmla="*/ 436916 h 840941"/>
                <a:gd name="connsiteX281" fmla="*/ 1574739 w 3024845"/>
                <a:gd name="connsiteY281" fmla="*/ 436916 h 840941"/>
                <a:gd name="connsiteX282" fmla="*/ 1574739 w 3024845"/>
                <a:gd name="connsiteY282" fmla="*/ 467181 h 840941"/>
                <a:gd name="connsiteX283" fmla="*/ 1582846 w 3024845"/>
                <a:gd name="connsiteY283" fmla="*/ 467181 h 840941"/>
                <a:gd name="connsiteX284" fmla="*/ 1582846 w 3024845"/>
                <a:gd name="connsiteY284" fmla="*/ 484476 h 840941"/>
                <a:gd name="connsiteX285" fmla="*/ 1592182 w 3024845"/>
                <a:gd name="connsiteY285" fmla="*/ 485381 h 840941"/>
                <a:gd name="connsiteX286" fmla="*/ 1605140 w 3024845"/>
                <a:gd name="connsiteY286" fmla="*/ 485381 h 840941"/>
                <a:gd name="connsiteX287" fmla="*/ 1605140 w 3024845"/>
                <a:gd name="connsiteY287" fmla="*/ 469343 h 840941"/>
                <a:gd name="connsiteX288" fmla="*/ 1673096 w 3024845"/>
                <a:gd name="connsiteY288" fmla="*/ 469343 h 840941"/>
                <a:gd name="connsiteX289" fmla="*/ 1673096 w 3024845"/>
                <a:gd name="connsiteY289" fmla="*/ 384090 h 840941"/>
                <a:gd name="connsiteX290" fmla="*/ 1745104 w 3024845"/>
                <a:gd name="connsiteY290" fmla="*/ 384090 h 840941"/>
                <a:gd name="connsiteX291" fmla="*/ 1745104 w 3024845"/>
                <a:gd name="connsiteY291" fmla="*/ 462858 h 840941"/>
                <a:gd name="connsiteX292" fmla="*/ 1747008 w 3024845"/>
                <a:gd name="connsiteY292" fmla="*/ 462858 h 840941"/>
                <a:gd name="connsiteX293" fmla="*/ 1748250 w 3024845"/>
                <a:gd name="connsiteY293" fmla="*/ 485381 h 840941"/>
                <a:gd name="connsiteX294" fmla="*/ 1757926 w 3024845"/>
                <a:gd name="connsiteY294" fmla="*/ 485381 h 840941"/>
                <a:gd name="connsiteX295" fmla="*/ 1759168 w 3024845"/>
                <a:gd name="connsiteY295" fmla="*/ 462858 h 840941"/>
                <a:gd name="connsiteX296" fmla="*/ 1765248 w 3024845"/>
                <a:gd name="connsiteY296" fmla="*/ 462858 h 840941"/>
                <a:gd name="connsiteX297" fmla="*/ 1766490 w 3024845"/>
                <a:gd name="connsiteY297" fmla="*/ 485381 h 840941"/>
                <a:gd name="connsiteX298" fmla="*/ 1817112 w 3024845"/>
                <a:gd name="connsiteY298" fmla="*/ 485381 h 840941"/>
                <a:gd name="connsiteX299" fmla="*/ 1817112 w 3024845"/>
                <a:gd name="connsiteY299" fmla="*/ 322353 h 840941"/>
                <a:gd name="connsiteX300" fmla="*/ 2014439 w 3024845"/>
                <a:gd name="connsiteY300" fmla="*/ 322353 h 840941"/>
                <a:gd name="connsiteX301" fmla="*/ 2014439 w 3024845"/>
                <a:gd name="connsiteY301" fmla="*/ 485381 h 840941"/>
                <a:gd name="connsiteX302" fmla="*/ 2033136 w 3024845"/>
                <a:gd name="connsiteY302" fmla="*/ 485381 h 840941"/>
                <a:gd name="connsiteX303" fmla="*/ 2033136 w 3024845"/>
                <a:gd name="connsiteY303" fmla="*/ 402688 h 840941"/>
                <a:gd name="connsiteX304" fmla="*/ 2128256 w 3024845"/>
                <a:gd name="connsiteY304" fmla="*/ 402688 h 840941"/>
                <a:gd name="connsiteX305" fmla="*/ 2180720 w 3024845"/>
                <a:gd name="connsiteY305" fmla="*/ 337475 h 840941"/>
                <a:gd name="connsiteX306" fmla="*/ 2245574 w 3024845"/>
                <a:gd name="connsiteY306" fmla="*/ 337475 h 840941"/>
                <a:gd name="connsiteX307" fmla="*/ 2245574 w 3024845"/>
                <a:gd name="connsiteY307" fmla="*/ 413137 h 840941"/>
                <a:gd name="connsiteX308" fmla="*/ 2253681 w 3024845"/>
                <a:gd name="connsiteY308" fmla="*/ 413137 h 840941"/>
                <a:gd name="connsiteX309" fmla="*/ 2255708 w 3024845"/>
                <a:gd name="connsiteY309" fmla="*/ 406652 h 840941"/>
                <a:gd name="connsiteX310" fmla="*/ 2261788 w 3024845"/>
                <a:gd name="connsiteY310" fmla="*/ 406652 h 840941"/>
                <a:gd name="connsiteX311" fmla="*/ 2263815 w 3024845"/>
                <a:gd name="connsiteY311" fmla="*/ 415299 h 840941"/>
                <a:gd name="connsiteX312" fmla="*/ 2275975 w 3024845"/>
                <a:gd name="connsiteY312" fmla="*/ 415299 h 840941"/>
                <a:gd name="connsiteX313" fmla="*/ 2275975 w 3024845"/>
                <a:gd name="connsiteY313" fmla="*/ 408813 h 840941"/>
                <a:gd name="connsiteX314" fmla="*/ 2298268 w 3024845"/>
                <a:gd name="connsiteY314" fmla="*/ 408813 h 840941"/>
                <a:gd name="connsiteX315" fmla="*/ 2298268 w 3024845"/>
                <a:gd name="connsiteY315" fmla="*/ 415299 h 840941"/>
                <a:gd name="connsiteX316" fmla="*/ 2318535 w 3024845"/>
                <a:gd name="connsiteY316" fmla="*/ 415299 h 840941"/>
                <a:gd name="connsiteX317" fmla="*/ 2318535 w 3024845"/>
                <a:gd name="connsiteY317" fmla="*/ 460696 h 840941"/>
                <a:gd name="connsiteX318" fmla="*/ 2332722 w 3024845"/>
                <a:gd name="connsiteY318" fmla="*/ 460696 h 840941"/>
                <a:gd name="connsiteX319" fmla="*/ 2332722 w 3024845"/>
                <a:gd name="connsiteY319" fmla="*/ 447725 h 840941"/>
                <a:gd name="connsiteX320" fmla="*/ 2348936 w 3024845"/>
                <a:gd name="connsiteY320" fmla="*/ 447725 h 840941"/>
                <a:gd name="connsiteX321" fmla="*/ 2348936 w 3024845"/>
                <a:gd name="connsiteY321" fmla="*/ 268298 h 840941"/>
                <a:gd name="connsiteX322" fmla="*/ 2355016 w 3024845"/>
                <a:gd name="connsiteY322" fmla="*/ 261812 h 840941"/>
                <a:gd name="connsiteX323" fmla="*/ 2427977 w 3024845"/>
                <a:gd name="connsiteY323" fmla="*/ 261812 h 840941"/>
                <a:gd name="connsiteX324" fmla="*/ 2427977 w 3024845"/>
                <a:gd name="connsiteY324" fmla="*/ 270460 h 840941"/>
                <a:gd name="connsiteX325" fmla="*/ 2438110 w 3024845"/>
                <a:gd name="connsiteY325" fmla="*/ 270460 h 840941"/>
                <a:gd name="connsiteX326" fmla="*/ 2438110 w 3024845"/>
                <a:gd name="connsiteY326" fmla="*/ 385034 h 840941"/>
                <a:gd name="connsiteX327" fmla="*/ 2460404 w 3024845"/>
                <a:gd name="connsiteY327" fmla="*/ 385034 h 840941"/>
                <a:gd name="connsiteX328" fmla="*/ 2460404 w 3024845"/>
                <a:gd name="connsiteY328" fmla="*/ 318019 h 840941"/>
                <a:gd name="connsiteX329" fmla="*/ 2486751 w 3024845"/>
                <a:gd name="connsiteY329" fmla="*/ 318019 h 840941"/>
                <a:gd name="connsiteX330" fmla="*/ 2490804 w 3024845"/>
                <a:gd name="connsiteY330" fmla="*/ 313695 h 840941"/>
                <a:gd name="connsiteX331" fmla="*/ 2498911 w 3024845"/>
                <a:gd name="connsiteY331" fmla="*/ 313695 h 840941"/>
                <a:gd name="connsiteX332" fmla="*/ 2502964 w 3024845"/>
                <a:gd name="connsiteY332" fmla="*/ 318019 h 840941"/>
                <a:gd name="connsiteX333" fmla="*/ 2525258 w 3024845"/>
                <a:gd name="connsiteY333" fmla="*/ 318019 h 840941"/>
                <a:gd name="connsiteX334" fmla="*/ 2525258 w 3024845"/>
                <a:gd name="connsiteY334" fmla="*/ 201283 h 840941"/>
                <a:gd name="connsiteX335" fmla="*/ 2582005 w 3024845"/>
                <a:gd name="connsiteY335" fmla="*/ 190474 h 840941"/>
                <a:gd name="connsiteX336" fmla="*/ 2582005 w 3024845"/>
                <a:gd name="connsiteY336" fmla="*/ 191555 h 840941"/>
                <a:gd name="connsiteX337" fmla="*/ 2582005 w 3024845"/>
                <a:gd name="connsiteY337" fmla="*/ 199121 h 840941"/>
                <a:gd name="connsiteX338" fmla="*/ 2608352 w 3024845"/>
                <a:gd name="connsiteY338" fmla="*/ 199121 h 840941"/>
                <a:gd name="connsiteX339" fmla="*/ 2608352 w 3024845"/>
                <a:gd name="connsiteY339" fmla="*/ 454211 h 840941"/>
                <a:gd name="connsiteX340" fmla="*/ 2630646 w 3024845"/>
                <a:gd name="connsiteY340" fmla="*/ 454211 h 840941"/>
                <a:gd name="connsiteX341" fmla="*/ 2630646 w 3024845"/>
                <a:gd name="connsiteY341" fmla="*/ 449887 h 840941"/>
                <a:gd name="connsiteX342" fmla="*/ 2642806 w 3024845"/>
                <a:gd name="connsiteY342" fmla="*/ 449887 h 840941"/>
                <a:gd name="connsiteX343" fmla="*/ 2642806 w 3024845"/>
                <a:gd name="connsiteY343" fmla="*/ 454211 h 840941"/>
                <a:gd name="connsiteX344" fmla="*/ 2667126 w 3024845"/>
                <a:gd name="connsiteY344" fmla="*/ 454211 h 840941"/>
                <a:gd name="connsiteX345" fmla="*/ 2667126 w 3024845"/>
                <a:gd name="connsiteY345" fmla="*/ 441240 h 840941"/>
                <a:gd name="connsiteX346" fmla="*/ 2695500 w 3024845"/>
                <a:gd name="connsiteY346" fmla="*/ 441240 h 840941"/>
                <a:gd name="connsiteX347" fmla="*/ 2707660 w 3024845"/>
                <a:gd name="connsiteY347" fmla="*/ 436916 h 840941"/>
                <a:gd name="connsiteX348" fmla="*/ 2727927 w 3024845"/>
                <a:gd name="connsiteY348" fmla="*/ 441240 h 840941"/>
                <a:gd name="connsiteX349" fmla="*/ 2727927 w 3024845"/>
                <a:gd name="connsiteY349" fmla="*/ 423946 h 840941"/>
                <a:gd name="connsiteX350" fmla="*/ 2736034 w 3024845"/>
                <a:gd name="connsiteY350" fmla="*/ 423946 h 840941"/>
                <a:gd name="connsiteX351" fmla="*/ 2736034 w 3024845"/>
                <a:gd name="connsiteY351" fmla="*/ 410975 h 840941"/>
                <a:gd name="connsiteX352" fmla="*/ 2792781 w 3024845"/>
                <a:gd name="connsiteY352" fmla="*/ 410975 h 840941"/>
                <a:gd name="connsiteX353" fmla="*/ 2792781 w 3024845"/>
                <a:gd name="connsiteY353" fmla="*/ 380710 h 840941"/>
                <a:gd name="connsiteX354" fmla="*/ 2811021 w 3024845"/>
                <a:gd name="connsiteY354" fmla="*/ 380710 h 840941"/>
                <a:gd name="connsiteX355" fmla="*/ 2811021 w 3024845"/>
                <a:gd name="connsiteY355" fmla="*/ 374225 h 840941"/>
                <a:gd name="connsiteX356" fmla="*/ 2823181 w 3024845"/>
                <a:gd name="connsiteY356" fmla="*/ 374225 h 840941"/>
                <a:gd name="connsiteX357" fmla="*/ 2823181 w 3024845"/>
                <a:gd name="connsiteY357" fmla="*/ 380710 h 840941"/>
                <a:gd name="connsiteX358" fmla="*/ 2839395 w 3024845"/>
                <a:gd name="connsiteY358" fmla="*/ 380710 h 840941"/>
                <a:gd name="connsiteX359" fmla="*/ 2839395 w 3024845"/>
                <a:gd name="connsiteY359" fmla="*/ 430431 h 840941"/>
                <a:gd name="connsiteX360" fmla="*/ 2871822 w 3024845"/>
                <a:gd name="connsiteY360" fmla="*/ 430431 h 840941"/>
                <a:gd name="connsiteX361" fmla="*/ 2871822 w 3024845"/>
                <a:gd name="connsiteY361" fmla="*/ 404490 h 840941"/>
                <a:gd name="connsiteX362" fmla="*/ 2910329 w 3024845"/>
                <a:gd name="connsiteY362" fmla="*/ 404490 h 840941"/>
                <a:gd name="connsiteX363" fmla="*/ 2910329 w 3024845"/>
                <a:gd name="connsiteY363" fmla="*/ 374225 h 840941"/>
                <a:gd name="connsiteX364" fmla="*/ 2958970 w 3024845"/>
                <a:gd name="connsiteY364" fmla="*/ 374225 h 840941"/>
                <a:gd name="connsiteX365" fmla="*/ 2958970 w 3024845"/>
                <a:gd name="connsiteY365" fmla="*/ 485381 h 840941"/>
                <a:gd name="connsiteX366" fmla="*/ 2958970 w 3024845"/>
                <a:gd name="connsiteY366" fmla="*/ 499160 h 840941"/>
                <a:gd name="connsiteX367" fmla="*/ 3024845 w 3024845"/>
                <a:gd name="connsiteY367" fmla="*/ 499160 h 840941"/>
                <a:gd name="connsiteX368" fmla="*/ 3024845 w 3024845"/>
                <a:gd name="connsiteY368" fmla="*/ 840941 h 840941"/>
                <a:gd name="connsiteX369" fmla="*/ 2054 w 3024845"/>
                <a:gd name="connsiteY369" fmla="*/ 838608 h 840941"/>
                <a:gd name="connsiteX370" fmla="*/ 0 w 3024845"/>
                <a:gd name="connsiteY370" fmla="*/ 404490 h 840941"/>
                <a:gd name="connsiteX371" fmla="*/ 20267 w 3024845"/>
                <a:gd name="connsiteY371" fmla="*/ 404490 h 840941"/>
                <a:gd name="connsiteX372" fmla="*/ 20774 w 3024845"/>
                <a:gd name="connsiteY372" fmla="*/ 403409 h 840941"/>
                <a:gd name="connsiteX373" fmla="*/ 24320 w 3024845"/>
                <a:gd name="connsiteY373" fmla="*/ 395843 h 840941"/>
                <a:gd name="connsiteX374" fmla="*/ 26094 w 3024845"/>
                <a:gd name="connsiteY374" fmla="*/ 396113 h 840941"/>
                <a:gd name="connsiteX375" fmla="*/ 38507 w 3024845"/>
                <a:gd name="connsiteY375" fmla="*/ 398004 h 840941"/>
                <a:gd name="connsiteX376" fmla="*/ 39014 w 3024845"/>
                <a:gd name="connsiteY376" fmla="*/ 399356 h 840941"/>
                <a:gd name="connsiteX377" fmla="*/ 42560 w 3024845"/>
                <a:gd name="connsiteY377" fmla="*/ 408813 h 840941"/>
                <a:gd name="connsiteX378" fmla="*/ 68907 w 3024845"/>
                <a:gd name="connsiteY378" fmla="*/ 410975 h 840941"/>
                <a:gd name="connsiteX379" fmla="*/ 68907 w 3024845"/>
                <a:gd name="connsiteY379" fmla="*/ 287754 h 840941"/>
                <a:gd name="connsiteX380" fmla="*/ 70934 w 3024845"/>
                <a:gd name="connsiteY380" fmla="*/ 287754 h 840941"/>
                <a:gd name="connsiteX381" fmla="*/ 85121 w 3024845"/>
                <a:gd name="connsiteY381" fmla="*/ 287754 h 840941"/>
                <a:gd name="connsiteX382" fmla="*/ 85121 w 3024845"/>
                <a:gd name="connsiteY382" fmla="*/ 151562 h 840941"/>
                <a:gd name="connsiteX383" fmla="*/ 86894 w 3024845"/>
                <a:gd name="connsiteY383" fmla="*/ 151562 h 840941"/>
                <a:gd name="connsiteX384" fmla="*/ 99308 w 3024845"/>
                <a:gd name="connsiteY384" fmla="*/ 151562 h 840941"/>
                <a:gd name="connsiteX385" fmla="*/ 99308 w 3024845"/>
                <a:gd name="connsiteY385" fmla="*/ 36988 h 840941"/>
                <a:gd name="connsiteX0" fmla="*/ 99308 w 3024845"/>
                <a:gd name="connsiteY0" fmla="*/ 0 h 803953"/>
                <a:gd name="connsiteX1" fmla="*/ 220909 w 3024845"/>
                <a:gd name="connsiteY1" fmla="*/ 114574 h 803953"/>
                <a:gd name="connsiteX2" fmla="*/ 223189 w 3024845"/>
                <a:gd name="connsiteY2" fmla="*/ 114574 h 803953"/>
                <a:gd name="connsiteX3" fmla="*/ 239150 w 3024845"/>
                <a:gd name="connsiteY3" fmla="*/ 114574 h 803953"/>
                <a:gd name="connsiteX4" fmla="*/ 239150 w 3024845"/>
                <a:gd name="connsiteY4" fmla="*/ 255089 h 803953"/>
                <a:gd name="connsiteX5" fmla="*/ 240670 w 3024845"/>
                <a:gd name="connsiteY5" fmla="*/ 254819 h 803953"/>
                <a:gd name="connsiteX6" fmla="*/ 251310 w 3024845"/>
                <a:gd name="connsiteY6" fmla="*/ 252928 h 803953"/>
                <a:gd name="connsiteX7" fmla="*/ 249283 w 3024845"/>
                <a:gd name="connsiteY7" fmla="*/ 341560 h 803953"/>
                <a:gd name="connsiteX8" fmla="*/ 250803 w 3024845"/>
                <a:gd name="connsiteY8" fmla="*/ 341831 h 803953"/>
                <a:gd name="connsiteX9" fmla="*/ 261443 w 3024845"/>
                <a:gd name="connsiteY9" fmla="*/ 343722 h 803953"/>
                <a:gd name="connsiteX10" fmla="*/ 261696 w 3024845"/>
                <a:gd name="connsiteY10" fmla="*/ 344533 h 803953"/>
                <a:gd name="connsiteX11" fmla="*/ 263470 w 3024845"/>
                <a:gd name="connsiteY11" fmla="*/ 350208 h 803953"/>
                <a:gd name="connsiteX12" fmla="*/ 264230 w 3024845"/>
                <a:gd name="connsiteY12" fmla="*/ 347776 h 803953"/>
                <a:gd name="connsiteX13" fmla="*/ 269550 w 3024845"/>
                <a:gd name="connsiteY13" fmla="*/ 330752 h 803953"/>
                <a:gd name="connsiteX14" fmla="*/ 271323 w 3024845"/>
                <a:gd name="connsiteY14" fmla="*/ 330752 h 803953"/>
                <a:gd name="connsiteX15" fmla="*/ 283737 w 3024845"/>
                <a:gd name="connsiteY15" fmla="*/ 330752 h 803953"/>
                <a:gd name="connsiteX16" fmla="*/ 283737 w 3024845"/>
                <a:gd name="connsiteY16" fmla="*/ 363178 h 803953"/>
                <a:gd name="connsiteX17" fmla="*/ 284750 w 3024845"/>
                <a:gd name="connsiteY17" fmla="*/ 363719 h 803953"/>
                <a:gd name="connsiteX18" fmla="*/ 291844 w 3024845"/>
                <a:gd name="connsiteY18" fmla="*/ 367502 h 803953"/>
                <a:gd name="connsiteX19" fmla="*/ 291844 w 3024845"/>
                <a:gd name="connsiteY19" fmla="*/ 368853 h 803953"/>
                <a:gd name="connsiteX20" fmla="*/ 291844 w 3024845"/>
                <a:gd name="connsiteY20" fmla="*/ 378311 h 803953"/>
                <a:gd name="connsiteX21" fmla="*/ 336431 w 3024845"/>
                <a:gd name="connsiteY21" fmla="*/ 378311 h 803953"/>
                <a:gd name="connsiteX22" fmla="*/ 336431 w 3024845"/>
                <a:gd name="connsiteY22" fmla="*/ 379392 h 803953"/>
                <a:gd name="connsiteX23" fmla="*/ 336431 w 3024845"/>
                <a:gd name="connsiteY23" fmla="*/ 386958 h 803953"/>
                <a:gd name="connsiteX24" fmla="*/ 338457 w 3024845"/>
                <a:gd name="connsiteY24" fmla="*/ 386958 h 803953"/>
                <a:gd name="connsiteX25" fmla="*/ 352644 w 3024845"/>
                <a:gd name="connsiteY25" fmla="*/ 386958 h 803953"/>
                <a:gd name="connsiteX26" fmla="*/ 352644 w 3024845"/>
                <a:gd name="connsiteY26" fmla="*/ 356693 h 803953"/>
                <a:gd name="connsiteX27" fmla="*/ 397231 w 3024845"/>
                <a:gd name="connsiteY27" fmla="*/ 356693 h 803953"/>
                <a:gd name="connsiteX28" fmla="*/ 397231 w 3024845"/>
                <a:gd name="connsiteY28" fmla="*/ 355342 h 803953"/>
                <a:gd name="connsiteX29" fmla="*/ 397231 w 3024845"/>
                <a:gd name="connsiteY29" fmla="*/ 345884 h 803953"/>
                <a:gd name="connsiteX30" fmla="*/ 398245 w 3024845"/>
                <a:gd name="connsiteY30" fmla="*/ 345884 h 803953"/>
                <a:gd name="connsiteX31" fmla="*/ 405338 w 3024845"/>
                <a:gd name="connsiteY31" fmla="*/ 345884 h 803953"/>
                <a:gd name="connsiteX32" fmla="*/ 405338 w 3024845"/>
                <a:gd name="connsiteY32" fmla="*/ 343993 h 803953"/>
                <a:gd name="connsiteX33" fmla="*/ 405338 w 3024845"/>
                <a:gd name="connsiteY33" fmla="*/ 330752 h 803953"/>
                <a:gd name="connsiteX34" fmla="*/ 406098 w 3024845"/>
                <a:gd name="connsiteY34" fmla="*/ 330752 h 803953"/>
                <a:gd name="connsiteX35" fmla="*/ 411418 w 3024845"/>
                <a:gd name="connsiteY35" fmla="*/ 330752 h 803953"/>
                <a:gd name="connsiteX36" fmla="*/ 411418 w 3024845"/>
                <a:gd name="connsiteY36" fmla="*/ 329671 h 803953"/>
                <a:gd name="connsiteX37" fmla="*/ 411418 w 3024845"/>
                <a:gd name="connsiteY37" fmla="*/ 322104 h 803953"/>
                <a:gd name="connsiteX38" fmla="*/ 413445 w 3024845"/>
                <a:gd name="connsiteY38" fmla="*/ 322104 h 803953"/>
                <a:gd name="connsiteX39" fmla="*/ 427632 w 3024845"/>
                <a:gd name="connsiteY39" fmla="*/ 322104 h 803953"/>
                <a:gd name="connsiteX40" fmla="*/ 427632 w 3024845"/>
                <a:gd name="connsiteY40" fmla="*/ 323185 h 803953"/>
                <a:gd name="connsiteX41" fmla="*/ 427632 w 3024845"/>
                <a:gd name="connsiteY41" fmla="*/ 330752 h 803953"/>
                <a:gd name="connsiteX42" fmla="*/ 449925 w 3024845"/>
                <a:gd name="connsiteY42" fmla="*/ 330752 h 803953"/>
                <a:gd name="connsiteX43" fmla="*/ 449925 w 3024845"/>
                <a:gd name="connsiteY43" fmla="*/ 328860 h 803953"/>
                <a:gd name="connsiteX44" fmla="*/ 449925 w 3024845"/>
                <a:gd name="connsiteY44" fmla="*/ 315619 h 803953"/>
                <a:gd name="connsiteX45" fmla="*/ 451699 w 3024845"/>
                <a:gd name="connsiteY45" fmla="*/ 315619 h 803953"/>
                <a:gd name="connsiteX46" fmla="*/ 464112 w 3024845"/>
                <a:gd name="connsiteY46" fmla="*/ 315619 h 803953"/>
                <a:gd name="connsiteX47" fmla="*/ 464112 w 3024845"/>
                <a:gd name="connsiteY47" fmla="*/ 339399 h 803953"/>
                <a:gd name="connsiteX48" fmla="*/ 465126 w 3024845"/>
                <a:gd name="connsiteY48" fmla="*/ 339399 h 803953"/>
                <a:gd name="connsiteX49" fmla="*/ 472219 w 3024845"/>
                <a:gd name="connsiteY49" fmla="*/ 339399 h 803953"/>
                <a:gd name="connsiteX50" fmla="*/ 472219 w 3024845"/>
                <a:gd name="connsiteY50" fmla="*/ 338318 h 803953"/>
                <a:gd name="connsiteX51" fmla="*/ 472219 w 3024845"/>
                <a:gd name="connsiteY51" fmla="*/ 330752 h 803953"/>
                <a:gd name="connsiteX52" fmla="*/ 473992 w 3024845"/>
                <a:gd name="connsiteY52" fmla="*/ 330752 h 803953"/>
                <a:gd name="connsiteX53" fmla="*/ 486406 w 3024845"/>
                <a:gd name="connsiteY53" fmla="*/ 330752 h 803953"/>
                <a:gd name="connsiteX54" fmla="*/ 486406 w 3024845"/>
                <a:gd name="connsiteY54" fmla="*/ 356693 h 803953"/>
                <a:gd name="connsiteX55" fmla="*/ 488433 w 3024845"/>
                <a:gd name="connsiteY55" fmla="*/ 356693 h 803953"/>
                <a:gd name="connsiteX56" fmla="*/ 502619 w 3024845"/>
                <a:gd name="connsiteY56" fmla="*/ 356693 h 803953"/>
                <a:gd name="connsiteX57" fmla="*/ 502619 w 3024845"/>
                <a:gd name="connsiteY57" fmla="*/ 358314 h 803953"/>
                <a:gd name="connsiteX58" fmla="*/ 502619 w 3024845"/>
                <a:gd name="connsiteY58" fmla="*/ 369664 h 803953"/>
                <a:gd name="connsiteX59" fmla="*/ 503379 w 3024845"/>
                <a:gd name="connsiteY59" fmla="*/ 369664 h 803953"/>
                <a:gd name="connsiteX60" fmla="*/ 508700 w 3024845"/>
                <a:gd name="connsiteY60" fmla="*/ 369664 h 803953"/>
                <a:gd name="connsiteX61" fmla="*/ 508700 w 3024845"/>
                <a:gd name="connsiteY61" fmla="*/ 368853 h 803953"/>
                <a:gd name="connsiteX62" fmla="*/ 508700 w 3024845"/>
                <a:gd name="connsiteY62" fmla="*/ 363178 h 803953"/>
                <a:gd name="connsiteX63" fmla="*/ 539100 w 3024845"/>
                <a:gd name="connsiteY63" fmla="*/ 363178 h 803953"/>
                <a:gd name="connsiteX64" fmla="*/ 539100 w 3024845"/>
                <a:gd name="connsiteY64" fmla="*/ 386958 h 803953"/>
                <a:gd name="connsiteX65" fmla="*/ 540113 w 3024845"/>
                <a:gd name="connsiteY65" fmla="*/ 386958 h 803953"/>
                <a:gd name="connsiteX66" fmla="*/ 547207 w 3024845"/>
                <a:gd name="connsiteY66" fmla="*/ 386958 h 803953"/>
                <a:gd name="connsiteX67" fmla="*/ 547207 w 3024845"/>
                <a:gd name="connsiteY67" fmla="*/ 388039 h 803953"/>
                <a:gd name="connsiteX68" fmla="*/ 547207 w 3024845"/>
                <a:gd name="connsiteY68" fmla="*/ 395605 h 803953"/>
                <a:gd name="connsiteX69" fmla="*/ 547967 w 3024845"/>
                <a:gd name="connsiteY69" fmla="*/ 395605 h 803953"/>
                <a:gd name="connsiteX70" fmla="*/ 553287 w 3024845"/>
                <a:gd name="connsiteY70" fmla="*/ 395605 h 803953"/>
                <a:gd name="connsiteX71" fmla="*/ 553287 w 3024845"/>
                <a:gd name="connsiteY71" fmla="*/ 393443 h 803953"/>
                <a:gd name="connsiteX72" fmla="*/ 553287 w 3024845"/>
                <a:gd name="connsiteY72" fmla="*/ 378311 h 803953"/>
                <a:gd name="connsiteX73" fmla="*/ 554300 w 3024845"/>
                <a:gd name="connsiteY73" fmla="*/ 378311 h 803953"/>
                <a:gd name="connsiteX74" fmla="*/ 561394 w 3024845"/>
                <a:gd name="connsiteY74" fmla="*/ 378311 h 803953"/>
                <a:gd name="connsiteX75" fmla="*/ 561394 w 3024845"/>
                <a:gd name="connsiteY75" fmla="*/ 379392 h 803953"/>
                <a:gd name="connsiteX76" fmla="*/ 561394 w 3024845"/>
                <a:gd name="connsiteY76" fmla="*/ 386958 h 803953"/>
                <a:gd name="connsiteX77" fmla="*/ 566714 w 3024845"/>
                <a:gd name="connsiteY77" fmla="*/ 384965 h 803953"/>
                <a:gd name="connsiteX78" fmla="*/ 567474 w 3024845"/>
                <a:gd name="connsiteY78" fmla="*/ 383985 h 803953"/>
                <a:gd name="connsiteX79" fmla="*/ 567474 w 3024845"/>
                <a:gd name="connsiteY79" fmla="*/ 378311 h 803953"/>
                <a:gd name="connsiteX80" fmla="*/ 605981 w 3024845"/>
                <a:gd name="connsiteY80" fmla="*/ 378311 h 803953"/>
                <a:gd name="connsiteX81" fmla="*/ 605981 w 3024845"/>
                <a:gd name="connsiteY81" fmla="*/ 402090 h 803953"/>
                <a:gd name="connsiteX82" fmla="*/ 608007 w 3024845"/>
                <a:gd name="connsiteY82" fmla="*/ 402090 h 803953"/>
                <a:gd name="connsiteX83" fmla="*/ 622194 w 3024845"/>
                <a:gd name="connsiteY83" fmla="*/ 402090 h 803953"/>
                <a:gd name="connsiteX84" fmla="*/ 622194 w 3024845"/>
                <a:gd name="connsiteY84" fmla="*/ 403171 h 803953"/>
                <a:gd name="connsiteX85" fmla="*/ 622194 w 3024845"/>
                <a:gd name="connsiteY85" fmla="*/ 410737 h 803953"/>
                <a:gd name="connsiteX86" fmla="*/ 623968 w 3024845"/>
                <a:gd name="connsiteY86" fmla="*/ 410737 h 803953"/>
                <a:gd name="connsiteX87" fmla="*/ 636381 w 3024845"/>
                <a:gd name="connsiteY87" fmla="*/ 410737 h 803953"/>
                <a:gd name="connsiteX88" fmla="*/ 636381 w 3024845"/>
                <a:gd name="connsiteY88" fmla="*/ 386958 h 803953"/>
                <a:gd name="connsiteX89" fmla="*/ 637394 w 3024845"/>
                <a:gd name="connsiteY89" fmla="*/ 386958 h 803953"/>
                <a:gd name="connsiteX90" fmla="*/ 644488 w 3024845"/>
                <a:gd name="connsiteY90" fmla="*/ 386958 h 803953"/>
                <a:gd name="connsiteX91" fmla="*/ 644488 w 3024845"/>
                <a:gd name="connsiteY91" fmla="*/ 354531 h 803953"/>
                <a:gd name="connsiteX92" fmla="*/ 645501 w 3024845"/>
                <a:gd name="connsiteY92" fmla="*/ 354531 h 803953"/>
                <a:gd name="connsiteX93" fmla="*/ 652595 w 3024845"/>
                <a:gd name="connsiteY93" fmla="*/ 354531 h 803953"/>
                <a:gd name="connsiteX94" fmla="*/ 652595 w 3024845"/>
                <a:gd name="connsiteY94" fmla="*/ 352640 h 803953"/>
                <a:gd name="connsiteX95" fmla="*/ 652595 w 3024845"/>
                <a:gd name="connsiteY95" fmla="*/ 339399 h 803953"/>
                <a:gd name="connsiteX96" fmla="*/ 651328 w 3024845"/>
                <a:gd name="connsiteY96" fmla="*/ 337777 h 803953"/>
                <a:gd name="connsiteX97" fmla="*/ 656648 w 3024845"/>
                <a:gd name="connsiteY97" fmla="*/ 326428 h 803953"/>
                <a:gd name="connsiteX98" fmla="*/ 664755 w 3024845"/>
                <a:gd name="connsiteY98" fmla="*/ 354531 h 803953"/>
                <a:gd name="connsiteX99" fmla="*/ 665515 w 3024845"/>
                <a:gd name="connsiteY99" fmla="*/ 354531 h 803953"/>
                <a:gd name="connsiteX100" fmla="*/ 670835 w 3024845"/>
                <a:gd name="connsiteY100" fmla="*/ 354531 h 803953"/>
                <a:gd name="connsiteX101" fmla="*/ 670835 w 3024845"/>
                <a:gd name="connsiteY101" fmla="*/ 248604 h 803953"/>
                <a:gd name="connsiteX102" fmla="*/ 672355 w 3024845"/>
                <a:gd name="connsiteY102" fmla="*/ 248604 h 803953"/>
                <a:gd name="connsiteX103" fmla="*/ 682995 w 3024845"/>
                <a:gd name="connsiteY103" fmla="*/ 248604 h 803953"/>
                <a:gd name="connsiteX104" fmla="*/ 682995 w 3024845"/>
                <a:gd name="connsiteY104" fmla="*/ 201045 h 803953"/>
                <a:gd name="connsiteX105" fmla="*/ 709342 w 3024845"/>
                <a:gd name="connsiteY105" fmla="*/ 201045 h 803953"/>
                <a:gd name="connsiteX106" fmla="*/ 709342 w 3024845"/>
                <a:gd name="connsiteY106" fmla="*/ 179427 h 803953"/>
                <a:gd name="connsiteX107" fmla="*/ 743796 w 3024845"/>
                <a:gd name="connsiteY107" fmla="*/ 179427 h 803953"/>
                <a:gd name="connsiteX108" fmla="*/ 743796 w 3024845"/>
                <a:gd name="connsiteY108" fmla="*/ 181859 h 803953"/>
                <a:gd name="connsiteX109" fmla="*/ 743796 w 3024845"/>
                <a:gd name="connsiteY109" fmla="*/ 198883 h 803953"/>
                <a:gd name="connsiteX110" fmla="*/ 746076 w 3024845"/>
                <a:gd name="connsiteY110" fmla="*/ 198883 h 803953"/>
                <a:gd name="connsiteX111" fmla="*/ 762036 w 3024845"/>
                <a:gd name="connsiteY111" fmla="*/ 198883 h 803953"/>
                <a:gd name="connsiteX112" fmla="*/ 762036 w 3024845"/>
                <a:gd name="connsiteY112" fmla="*/ 246442 h 803953"/>
                <a:gd name="connsiteX113" fmla="*/ 763049 w 3024845"/>
                <a:gd name="connsiteY113" fmla="*/ 246442 h 803953"/>
                <a:gd name="connsiteX114" fmla="*/ 770143 w 3024845"/>
                <a:gd name="connsiteY114" fmla="*/ 246442 h 803953"/>
                <a:gd name="connsiteX115" fmla="*/ 784330 w 3024845"/>
                <a:gd name="connsiteY115" fmla="*/ 250766 h 803953"/>
                <a:gd name="connsiteX116" fmla="*/ 784330 w 3024845"/>
                <a:gd name="connsiteY116" fmla="*/ 289678 h 803953"/>
                <a:gd name="connsiteX117" fmla="*/ 785343 w 3024845"/>
                <a:gd name="connsiteY117" fmla="*/ 289678 h 803953"/>
                <a:gd name="connsiteX118" fmla="*/ 792436 w 3024845"/>
                <a:gd name="connsiteY118" fmla="*/ 289678 h 803953"/>
                <a:gd name="connsiteX119" fmla="*/ 792436 w 3024845"/>
                <a:gd name="connsiteY119" fmla="*/ 291299 h 803953"/>
                <a:gd name="connsiteX120" fmla="*/ 792436 w 3024845"/>
                <a:gd name="connsiteY120" fmla="*/ 302648 h 803953"/>
                <a:gd name="connsiteX121" fmla="*/ 794463 w 3024845"/>
                <a:gd name="connsiteY121" fmla="*/ 302648 h 803953"/>
                <a:gd name="connsiteX122" fmla="*/ 808650 w 3024845"/>
                <a:gd name="connsiteY122" fmla="*/ 302648 h 803953"/>
                <a:gd name="connsiteX123" fmla="*/ 814730 w 3024845"/>
                <a:gd name="connsiteY123" fmla="*/ 309134 h 803953"/>
                <a:gd name="connsiteX124" fmla="*/ 814730 w 3024845"/>
                <a:gd name="connsiteY124" fmla="*/ 330752 h 803953"/>
                <a:gd name="connsiteX125" fmla="*/ 817010 w 3024845"/>
                <a:gd name="connsiteY125" fmla="*/ 330752 h 803953"/>
                <a:gd name="connsiteX126" fmla="*/ 832970 w 3024845"/>
                <a:gd name="connsiteY126" fmla="*/ 330752 h 803953"/>
                <a:gd name="connsiteX127" fmla="*/ 832970 w 3024845"/>
                <a:gd name="connsiteY127" fmla="*/ 331832 h 803953"/>
                <a:gd name="connsiteX128" fmla="*/ 832970 w 3024845"/>
                <a:gd name="connsiteY128" fmla="*/ 339399 h 803953"/>
                <a:gd name="connsiteX129" fmla="*/ 834237 w 3024845"/>
                <a:gd name="connsiteY129" fmla="*/ 339399 h 803953"/>
                <a:gd name="connsiteX130" fmla="*/ 843104 w 3024845"/>
                <a:gd name="connsiteY130" fmla="*/ 339399 h 803953"/>
                <a:gd name="connsiteX131" fmla="*/ 843104 w 3024845"/>
                <a:gd name="connsiteY131" fmla="*/ 341560 h 803953"/>
                <a:gd name="connsiteX132" fmla="*/ 843104 w 3024845"/>
                <a:gd name="connsiteY132" fmla="*/ 356693 h 803953"/>
                <a:gd name="connsiteX133" fmla="*/ 847157 w 3024845"/>
                <a:gd name="connsiteY133" fmla="*/ 354801 h 803953"/>
                <a:gd name="connsiteX134" fmla="*/ 847157 w 3024845"/>
                <a:gd name="connsiteY134" fmla="*/ 341560 h 803953"/>
                <a:gd name="connsiteX135" fmla="*/ 848170 w 3024845"/>
                <a:gd name="connsiteY135" fmla="*/ 341560 h 803953"/>
                <a:gd name="connsiteX136" fmla="*/ 855264 w 3024845"/>
                <a:gd name="connsiteY136" fmla="*/ 341560 h 803953"/>
                <a:gd name="connsiteX137" fmla="*/ 855264 w 3024845"/>
                <a:gd name="connsiteY137" fmla="*/ 343182 h 803953"/>
                <a:gd name="connsiteX138" fmla="*/ 855264 w 3024845"/>
                <a:gd name="connsiteY138" fmla="*/ 354531 h 803953"/>
                <a:gd name="connsiteX139" fmla="*/ 856024 w 3024845"/>
                <a:gd name="connsiteY139" fmla="*/ 354531 h 803953"/>
                <a:gd name="connsiteX140" fmla="*/ 861344 w 3024845"/>
                <a:gd name="connsiteY140" fmla="*/ 354531 h 803953"/>
                <a:gd name="connsiteX141" fmla="*/ 909984 w 3024845"/>
                <a:gd name="connsiteY141" fmla="*/ 350208 h 803953"/>
                <a:gd name="connsiteX142" fmla="*/ 909984 w 3024845"/>
                <a:gd name="connsiteY142" fmla="*/ 351559 h 803953"/>
                <a:gd name="connsiteX143" fmla="*/ 909984 w 3024845"/>
                <a:gd name="connsiteY143" fmla="*/ 361016 h 803953"/>
                <a:gd name="connsiteX144" fmla="*/ 910744 w 3024845"/>
                <a:gd name="connsiteY144" fmla="*/ 361016 h 803953"/>
                <a:gd name="connsiteX145" fmla="*/ 916065 w 3024845"/>
                <a:gd name="connsiteY145" fmla="*/ 361016 h 803953"/>
                <a:gd name="connsiteX146" fmla="*/ 916065 w 3024845"/>
                <a:gd name="connsiteY146" fmla="*/ 363178 h 803953"/>
                <a:gd name="connsiteX147" fmla="*/ 916065 w 3024845"/>
                <a:gd name="connsiteY147" fmla="*/ 378311 h 803953"/>
                <a:gd name="connsiteX148" fmla="*/ 918091 w 3024845"/>
                <a:gd name="connsiteY148" fmla="*/ 376960 h 803953"/>
                <a:gd name="connsiteX149" fmla="*/ 932278 w 3024845"/>
                <a:gd name="connsiteY149" fmla="*/ 367502 h 803953"/>
                <a:gd name="connsiteX150" fmla="*/ 938358 w 3024845"/>
                <a:gd name="connsiteY150" fmla="*/ 326428 h 803953"/>
                <a:gd name="connsiteX151" fmla="*/ 939118 w 3024845"/>
                <a:gd name="connsiteY151" fmla="*/ 326158 h 803953"/>
                <a:gd name="connsiteX152" fmla="*/ 944438 w 3024845"/>
                <a:gd name="connsiteY152" fmla="*/ 324266 h 803953"/>
                <a:gd name="connsiteX153" fmla="*/ 946465 w 3024845"/>
                <a:gd name="connsiteY153" fmla="*/ 255089 h 803953"/>
                <a:gd name="connsiteX154" fmla="*/ 948492 w 3024845"/>
                <a:gd name="connsiteY154" fmla="*/ 324266 h 803953"/>
                <a:gd name="connsiteX155" fmla="*/ 949252 w 3024845"/>
                <a:gd name="connsiteY155" fmla="*/ 324536 h 803953"/>
                <a:gd name="connsiteX156" fmla="*/ 954572 w 3024845"/>
                <a:gd name="connsiteY156" fmla="*/ 326428 h 803953"/>
                <a:gd name="connsiteX157" fmla="*/ 954572 w 3024845"/>
                <a:gd name="connsiteY157" fmla="*/ 239957 h 803953"/>
                <a:gd name="connsiteX158" fmla="*/ 958625 w 3024845"/>
                <a:gd name="connsiteY158" fmla="*/ 207530 h 803953"/>
                <a:gd name="connsiteX159" fmla="*/ 997132 w 3024845"/>
                <a:gd name="connsiteY159" fmla="*/ 207530 h 803953"/>
                <a:gd name="connsiteX160" fmla="*/ 997132 w 3024845"/>
                <a:gd name="connsiteY160" fmla="*/ 239957 h 803953"/>
                <a:gd name="connsiteX161" fmla="*/ 997892 w 3024845"/>
                <a:gd name="connsiteY161" fmla="*/ 239957 h 803953"/>
                <a:gd name="connsiteX162" fmla="*/ 1003212 w 3024845"/>
                <a:gd name="connsiteY162" fmla="*/ 239957 h 803953"/>
                <a:gd name="connsiteX163" fmla="*/ 1003212 w 3024845"/>
                <a:gd name="connsiteY163" fmla="*/ 157809 h 803953"/>
                <a:gd name="connsiteX164" fmla="*/ 1004986 w 3024845"/>
                <a:gd name="connsiteY164" fmla="*/ 157809 h 803953"/>
                <a:gd name="connsiteX165" fmla="*/ 1017399 w 3024845"/>
                <a:gd name="connsiteY165" fmla="*/ 157809 h 803953"/>
                <a:gd name="connsiteX166" fmla="*/ 1017399 w 3024845"/>
                <a:gd name="connsiteY166" fmla="*/ 155918 h 803953"/>
                <a:gd name="connsiteX167" fmla="*/ 1017399 w 3024845"/>
                <a:gd name="connsiteY167" fmla="*/ 142677 h 803953"/>
                <a:gd name="connsiteX168" fmla="*/ 1039693 w 3024845"/>
                <a:gd name="connsiteY168" fmla="*/ 142677 h 803953"/>
                <a:gd name="connsiteX169" fmla="*/ 1039693 w 3024845"/>
                <a:gd name="connsiteY169" fmla="*/ 141596 h 803953"/>
                <a:gd name="connsiteX170" fmla="*/ 1039693 w 3024845"/>
                <a:gd name="connsiteY170" fmla="*/ 134030 h 803953"/>
                <a:gd name="connsiteX171" fmla="*/ 1041466 w 3024845"/>
                <a:gd name="connsiteY171" fmla="*/ 134030 h 803953"/>
                <a:gd name="connsiteX172" fmla="*/ 1053880 w 3024845"/>
                <a:gd name="connsiteY172" fmla="*/ 134030 h 803953"/>
                <a:gd name="connsiteX173" fmla="*/ 1053880 w 3024845"/>
                <a:gd name="connsiteY173" fmla="*/ 135111 h 803953"/>
                <a:gd name="connsiteX174" fmla="*/ 1053880 w 3024845"/>
                <a:gd name="connsiteY174" fmla="*/ 142677 h 803953"/>
                <a:gd name="connsiteX175" fmla="*/ 1054640 w 3024845"/>
                <a:gd name="connsiteY175" fmla="*/ 142677 h 803953"/>
                <a:gd name="connsiteX176" fmla="*/ 1059960 w 3024845"/>
                <a:gd name="connsiteY176" fmla="*/ 142677 h 803953"/>
                <a:gd name="connsiteX177" fmla="*/ 1070093 w 3024845"/>
                <a:gd name="connsiteY177" fmla="*/ 138353 h 803953"/>
                <a:gd name="connsiteX178" fmla="*/ 1074146 w 3024845"/>
                <a:gd name="connsiteY178" fmla="*/ 141596 h 803953"/>
                <a:gd name="connsiteX179" fmla="*/ 1074146 w 3024845"/>
                <a:gd name="connsiteY179" fmla="*/ 134030 h 803953"/>
                <a:gd name="connsiteX180" fmla="*/ 1076426 w 3024845"/>
                <a:gd name="connsiteY180" fmla="*/ 134030 h 803953"/>
                <a:gd name="connsiteX181" fmla="*/ 1092387 w 3024845"/>
                <a:gd name="connsiteY181" fmla="*/ 134030 h 803953"/>
                <a:gd name="connsiteX182" fmla="*/ 1092387 w 3024845"/>
                <a:gd name="connsiteY182" fmla="*/ 135111 h 803953"/>
                <a:gd name="connsiteX183" fmla="*/ 1092387 w 3024845"/>
                <a:gd name="connsiteY183" fmla="*/ 142677 h 803953"/>
                <a:gd name="connsiteX184" fmla="*/ 1122787 w 3024845"/>
                <a:gd name="connsiteY184" fmla="*/ 142677 h 803953"/>
                <a:gd name="connsiteX185" fmla="*/ 1122787 w 3024845"/>
                <a:gd name="connsiteY185" fmla="*/ 144298 h 803953"/>
                <a:gd name="connsiteX186" fmla="*/ 1122787 w 3024845"/>
                <a:gd name="connsiteY186" fmla="*/ 155648 h 803953"/>
                <a:gd name="connsiteX187" fmla="*/ 1149134 w 3024845"/>
                <a:gd name="connsiteY187" fmla="*/ 155648 h 803953"/>
                <a:gd name="connsiteX188" fmla="*/ 1149134 w 3024845"/>
                <a:gd name="connsiteY188" fmla="*/ 185912 h 803953"/>
                <a:gd name="connsiteX189" fmla="*/ 1149894 w 3024845"/>
                <a:gd name="connsiteY189" fmla="*/ 185912 h 803953"/>
                <a:gd name="connsiteX190" fmla="*/ 1155214 w 3024845"/>
                <a:gd name="connsiteY190" fmla="*/ 185912 h 803953"/>
                <a:gd name="connsiteX191" fmla="*/ 1155214 w 3024845"/>
                <a:gd name="connsiteY191" fmla="*/ 186993 h 803953"/>
                <a:gd name="connsiteX192" fmla="*/ 1155214 w 3024845"/>
                <a:gd name="connsiteY192" fmla="*/ 194560 h 803953"/>
                <a:gd name="connsiteX193" fmla="*/ 1159268 w 3024845"/>
                <a:gd name="connsiteY193" fmla="*/ 224824 h 803953"/>
                <a:gd name="connsiteX194" fmla="*/ 1160028 w 3024845"/>
                <a:gd name="connsiteY194" fmla="*/ 224824 h 803953"/>
                <a:gd name="connsiteX195" fmla="*/ 1165348 w 3024845"/>
                <a:gd name="connsiteY195" fmla="*/ 224824 h 803953"/>
                <a:gd name="connsiteX196" fmla="*/ 1165348 w 3024845"/>
                <a:gd name="connsiteY196" fmla="*/ 225635 h 803953"/>
                <a:gd name="connsiteX197" fmla="*/ 1165348 w 3024845"/>
                <a:gd name="connsiteY197" fmla="*/ 231310 h 803953"/>
                <a:gd name="connsiteX198" fmla="*/ 1166361 w 3024845"/>
                <a:gd name="connsiteY198" fmla="*/ 231310 h 803953"/>
                <a:gd name="connsiteX199" fmla="*/ 1173454 w 3024845"/>
                <a:gd name="connsiteY199" fmla="*/ 231310 h 803953"/>
                <a:gd name="connsiteX200" fmla="*/ 1173454 w 3024845"/>
                <a:gd name="connsiteY200" fmla="*/ 261575 h 803953"/>
                <a:gd name="connsiteX201" fmla="*/ 1175481 w 3024845"/>
                <a:gd name="connsiteY201" fmla="*/ 261575 h 803953"/>
                <a:gd name="connsiteX202" fmla="*/ 1189668 w 3024845"/>
                <a:gd name="connsiteY202" fmla="*/ 261575 h 803953"/>
                <a:gd name="connsiteX203" fmla="*/ 1189668 w 3024845"/>
                <a:gd name="connsiteY203" fmla="*/ 285354 h 803953"/>
                <a:gd name="connsiteX204" fmla="*/ 1191695 w 3024845"/>
                <a:gd name="connsiteY204" fmla="*/ 286975 h 803953"/>
                <a:gd name="connsiteX205" fmla="*/ 1191695 w 3024845"/>
                <a:gd name="connsiteY205" fmla="*/ 298325 h 803953"/>
                <a:gd name="connsiteX206" fmla="*/ 1192455 w 3024845"/>
                <a:gd name="connsiteY206" fmla="*/ 298325 h 803953"/>
                <a:gd name="connsiteX207" fmla="*/ 1197775 w 3024845"/>
                <a:gd name="connsiteY207" fmla="*/ 298325 h 803953"/>
                <a:gd name="connsiteX208" fmla="*/ 1197775 w 3024845"/>
                <a:gd name="connsiteY208" fmla="*/ 322104 h 803953"/>
                <a:gd name="connsiteX209" fmla="*/ 1199041 w 3024845"/>
                <a:gd name="connsiteY209" fmla="*/ 322104 h 803953"/>
                <a:gd name="connsiteX210" fmla="*/ 1207908 w 3024845"/>
                <a:gd name="connsiteY210" fmla="*/ 322104 h 803953"/>
                <a:gd name="connsiteX211" fmla="*/ 1209935 w 3024845"/>
                <a:gd name="connsiteY211" fmla="*/ 326158 h 803953"/>
                <a:gd name="connsiteX212" fmla="*/ 1209935 w 3024845"/>
                <a:gd name="connsiteY212" fmla="*/ 339399 h 803953"/>
                <a:gd name="connsiteX213" fmla="*/ 1211455 w 3024845"/>
                <a:gd name="connsiteY213" fmla="*/ 337507 h 803953"/>
                <a:gd name="connsiteX214" fmla="*/ 1222095 w 3024845"/>
                <a:gd name="connsiteY214" fmla="*/ 324266 h 803953"/>
                <a:gd name="connsiteX215" fmla="*/ 1250469 w 3024845"/>
                <a:gd name="connsiteY215" fmla="*/ 324266 h 803953"/>
                <a:gd name="connsiteX216" fmla="*/ 1250469 w 3024845"/>
                <a:gd name="connsiteY216" fmla="*/ 410737 h 803953"/>
                <a:gd name="connsiteX217" fmla="*/ 1251229 w 3024845"/>
                <a:gd name="connsiteY217" fmla="*/ 410737 h 803953"/>
                <a:gd name="connsiteX218" fmla="*/ 1256549 w 3024845"/>
                <a:gd name="connsiteY218" fmla="*/ 410737 h 803953"/>
                <a:gd name="connsiteX219" fmla="*/ 1257309 w 3024845"/>
                <a:gd name="connsiteY219" fmla="*/ 409386 h 803953"/>
                <a:gd name="connsiteX220" fmla="*/ 1262629 w 3024845"/>
                <a:gd name="connsiteY220" fmla="*/ 399928 h 803953"/>
                <a:gd name="connsiteX221" fmla="*/ 1262629 w 3024845"/>
                <a:gd name="connsiteY221" fmla="*/ 401820 h 803953"/>
                <a:gd name="connsiteX222" fmla="*/ 1262629 w 3024845"/>
                <a:gd name="connsiteY222" fmla="*/ 415061 h 803953"/>
                <a:gd name="connsiteX223" fmla="*/ 1266682 w 3024845"/>
                <a:gd name="connsiteY223" fmla="*/ 369664 h 803953"/>
                <a:gd name="connsiteX224" fmla="*/ 1267442 w 3024845"/>
                <a:gd name="connsiteY224" fmla="*/ 369664 h 803953"/>
                <a:gd name="connsiteX225" fmla="*/ 1272762 w 3024845"/>
                <a:gd name="connsiteY225" fmla="*/ 369664 h 803953"/>
                <a:gd name="connsiteX226" fmla="*/ 1272762 w 3024845"/>
                <a:gd name="connsiteY226" fmla="*/ 304810 h 803953"/>
                <a:gd name="connsiteX227" fmla="*/ 1273776 w 3024845"/>
                <a:gd name="connsiteY227" fmla="*/ 304810 h 803953"/>
                <a:gd name="connsiteX228" fmla="*/ 1280869 w 3024845"/>
                <a:gd name="connsiteY228" fmla="*/ 304810 h 803953"/>
                <a:gd name="connsiteX229" fmla="*/ 1293029 w 3024845"/>
                <a:gd name="connsiteY229" fmla="*/ 261575 h 803953"/>
                <a:gd name="connsiteX230" fmla="*/ 1294296 w 3024845"/>
                <a:gd name="connsiteY230" fmla="*/ 261575 h 803953"/>
                <a:gd name="connsiteX231" fmla="*/ 1303163 w 3024845"/>
                <a:gd name="connsiteY231" fmla="*/ 261575 h 803953"/>
                <a:gd name="connsiteX232" fmla="*/ 1313296 w 3024845"/>
                <a:gd name="connsiteY232" fmla="*/ 304810 h 803953"/>
                <a:gd name="connsiteX233" fmla="*/ 1314309 w 3024845"/>
                <a:gd name="connsiteY233" fmla="*/ 304810 h 803953"/>
                <a:gd name="connsiteX234" fmla="*/ 1321403 w 3024845"/>
                <a:gd name="connsiteY234" fmla="*/ 304810 h 803953"/>
                <a:gd name="connsiteX235" fmla="*/ 1321403 w 3024845"/>
                <a:gd name="connsiteY235" fmla="*/ 343722 h 803953"/>
                <a:gd name="connsiteX236" fmla="*/ 1323176 w 3024845"/>
                <a:gd name="connsiteY236" fmla="*/ 343722 h 803953"/>
                <a:gd name="connsiteX237" fmla="*/ 1335590 w 3024845"/>
                <a:gd name="connsiteY237" fmla="*/ 343722 h 803953"/>
                <a:gd name="connsiteX238" fmla="*/ 1335590 w 3024845"/>
                <a:gd name="connsiteY238" fmla="*/ 345884 h 803953"/>
                <a:gd name="connsiteX239" fmla="*/ 1335590 w 3024845"/>
                <a:gd name="connsiteY239" fmla="*/ 361016 h 803953"/>
                <a:gd name="connsiteX240" fmla="*/ 1339643 w 3024845"/>
                <a:gd name="connsiteY240" fmla="*/ 358855 h 803953"/>
                <a:gd name="connsiteX241" fmla="*/ 1339643 w 3024845"/>
                <a:gd name="connsiteY241" fmla="*/ 343722 h 803953"/>
                <a:gd name="connsiteX242" fmla="*/ 1341163 w 3024845"/>
                <a:gd name="connsiteY242" fmla="*/ 343722 h 803953"/>
                <a:gd name="connsiteX243" fmla="*/ 1351803 w 3024845"/>
                <a:gd name="connsiteY243" fmla="*/ 343722 h 803953"/>
                <a:gd name="connsiteX244" fmla="*/ 1351803 w 3024845"/>
                <a:gd name="connsiteY244" fmla="*/ 345343 h 803953"/>
                <a:gd name="connsiteX245" fmla="*/ 1351803 w 3024845"/>
                <a:gd name="connsiteY245" fmla="*/ 356693 h 803953"/>
                <a:gd name="connsiteX246" fmla="*/ 1382204 w 3024845"/>
                <a:gd name="connsiteY246" fmla="*/ 356693 h 803953"/>
                <a:gd name="connsiteX247" fmla="*/ 1382204 w 3024845"/>
                <a:gd name="connsiteY247" fmla="*/ 319943 h 803953"/>
                <a:gd name="connsiteX248" fmla="*/ 1383470 w 3024845"/>
                <a:gd name="connsiteY248" fmla="*/ 319943 h 803953"/>
                <a:gd name="connsiteX249" fmla="*/ 1392337 w 3024845"/>
                <a:gd name="connsiteY249" fmla="*/ 319943 h 803953"/>
                <a:gd name="connsiteX250" fmla="*/ 1392337 w 3024845"/>
                <a:gd name="connsiteY250" fmla="*/ 341560 h 803953"/>
                <a:gd name="connsiteX251" fmla="*/ 1394364 w 3024845"/>
                <a:gd name="connsiteY251" fmla="*/ 309134 h 803953"/>
                <a:gd name="connsiteX252" fmla="*/ 1416657 w 3024845"/>
                <a:gd name="connsiteY252" fmla="*/ 309134 h 803953"/>
                <a:gd name="connsiteX253" fmla="*/ 1416657 w 3024845"/>
                <a:gd name="connsiteY253" fmla="*/ 307512 h 803953"/>
                <a:gd name="connsiteX254" fmla="*/ 1416657 w 3024845"/>
                <a:gd name="connsiteY254" fmla="*/ 296163 h 803953"/>
                <a:gd name="connsiteX255" fmla="*/ 1417417 w 3024845"/>
                <a:gd name="connsiteY255" fmla="*/ 296163 h 803953"/>
                <a:gd name="connsiteX256" fmla="*/ 1422737 w 3024845"/>
                <a:gd name="connsiteY256" fmla="*/ 296163 h 803953"/>
                <a:gd name="connsiteX257" fmla="*/ 1422737 w 3024845"/>
                <a:gd name="connsiteY257" fmla="*/ 294272 h 803953"/>
                <a:gd name="connsiteX258" fmla="*/ 1422737 w 3024845"/>
                <a:gd name="connsiteY258" fmla="*/ 281031 h 803953"/>
                <a:gd name="connsiteX259" fmla="*/ 1426791 w 3024845"/>
                <a:gd name="connsiteY259" fmla="*/ 287516 h 803953"/>
                <a:gd name="connsiteX260" fmla="*/ 1429071 w 3024845"/>
                <a:gd name="connsiteY260" fmla="*/ 287516 h 803953"/>
                <a:gd name="connsiteX261" fmla="*/ 1445031 w 3024845"/>
                <a:gd name="connsiteY261" fmla="*/ 287516 h 803953"/>
                <a:gd name="connsiteX262" fmla="*/ 1445031 w 3024845"/>
                <a:gd name="connsiteY262" fmla="*/ 286705 h 803953"/>
                <a:gd name="connsiteX263" fmla="*/ 1445031 w 3024845"/>
                <a:gd name="connsiteY263" fmla="*/ 281031 h 803953"/>
                <a:gd name="connsiteX264" fmla="*/ 1445791 w 3024845"/>
                <a:gd name="connsiteY264" fmla="*/ 281031 h 803953"/>
                <a:gd name="connsiteX265" fmla="*/ 1451111 w 3024845"/>
                <a:gd name="connsiteY265" fmla="*/ 281031 h 803953"/>
                <a:gd name="connsiteX266" fmla="*/ 1451111 w 3024845"/>
                <a:gd name="connsiteY266" fmla="*/ 282382 h 803953"/>
                <a:gd name="connsiteX267" fmla="*/ 1451111 w 3024845"/>
                <a:gd name="connsiteY267" fmla="*/ 291840 h 803953"/>
                <a:gd name="connsiteX268" fmla="*/ 1489618 w 3024845"/>
                <a:gd name="connsiteY268" fmla="*/ 291840 h 803953"/>
                <a:gd name="connsiteX269" fmla="*/ 1489618 w 3024845"/>
                <a:gd name="connsiteY269" fmla="*/ 430193 h 803953"/>
                <a:gd name="connsiteX270" fmla="*/ 1491138 w 3024845"/>
                <a:gd name="connsiteY270" fmla="*/ 430193 h 803953"/>
                <a:gd name="connsiteX271" fmla="*/ 1501778 w 3024845"/>
                <a:gd name="connsiteY271" fmla="*/ 430193 h 803953"/>
                <a:gd name="connsiteX272" fmla="*/ 1501778 w 3024845"/>
                <a:gd name="connsiteY272" fmla="*/ 417223 h 803953"/>
                <a:gd name="connsiteX273" fmla="*/ 1505832 w 3024845"/>
                <a:gd name="connsiteY273" fmla="*/ 417223 h 803953"/>
                <a:gd name="connsiteX274" fmla="*/ 1505832 w 3024845"/>
                <a:gd name="connsiteY274" fmla="*/ 430193 h 803953"/>
                <a:gd name="connsiteX275" fmla="*/ 1536232 w 3024845"/>
                <a:gd name="connsiteY275" fmla="*/ 430193 h 803953"/>
                <a:gd name="connsiteX276" fmla="*/ 1536232 w 3024845"/>
                <a:gd name="connsiteY276" fmla="*/ 399928 h 803953"/>
                <a:gd name="connsiteX277" fmla="*/ 1548392 w 3024845"/>
                <a:gd name="connsiteY277" fmla="*/ 399928 h 803953"/>
                <a:gd name="connsiteX278" fmla="*/ 1560552 w 3024845"/>
                <a:gd name="connsiteY278" fmla="*/ 397767 h 803953"/>
                <a:gd name="connsiteX279" fmla="*/ 1564606 w 3024845"/>
                <a:gd name="connsiteY279" fmla="*/ 399928 h 803953"/>
                <a:gd name="connsiteX280" fmla="*/ 1574739 w 3024845"/>
                <a:gd name="connsiteY280" fmla="*/ 399928 h 803953"/>
                <a:gd name="connsiteX281" fmla="*/ 1574739 w 3024845"/>
                <a:gd name="connsiteY281" fmla="*/ 430193 h 803953"/>
                <a:gd name="connsiteX282" fmla="*/ 1582846 w 3024845"/>
                <a:gd name="connsiteY282" fmla="*/ 430193 h 803953"/>
                <a:gd name="connsiteX283" fmla="*/ 1582846 w 3024845"/>
                <a:gd name="connsiteY283" fmla="*/ 447488 h 803953"/>
                <a:gd name="connsiteX284" fmla="*/ 1592182 w 3024845"/>
                <a:gd name="connsiteY284" fmla="*/ 448393 h 803953"/>
                <a:gd name="connsiteX285" fmla="*/ 1605140 w 3024845"/>
                <a:gd name="connsiteY285" fmla="*/ 448393 h 803953"/>
                <a:gd name="connsiteX286" fmla="*/ 1605140 w 3024845"/>
                <a:gd name="connsiteY286" fmla="*/ 432355 h 803953"/>
                <a:gd name="connsiteX287" fmla="*/ 1673096 w 3024845"/>
                <a:gd name="connsiteY287" fmla="*/ 432355 h 803953"/>
                <a:gd name="connsiteX288" fmla="*/ 1673096 w 3024845"/>
                <a:gd name="connsiteY288" fmla="*/ 347102 h 803953"/>
                <a:gd name="connsiteX289" fmla="*/ 1745104 w 3024845"/>
                <a:gd name="connsiteY289" fmla="*/ 347102 h 803953"/>
                <a:gd name="connsiteX290" fmla="*/ 1745104 w 3024845"/>
                <a:gd name="connsiteY290" fmla="*/ 425870 h 803953"/>
                <a:gd name="connsiteX291" fmla="*/ 1747008 w 3024845"/>
                <a:gd name="connsiteY291" fmla="*/ 425870 h 803953"/>
                <a:gd name="connsiteX292" fmla="*/ 1748250 w 3024845"/>
                <a:gd name="connsiteY292" fmla="*/ 448393 h 803953"/>
                <a:gd name="connsiteX293" fmla="*/ 1757926 w 3024845"/>
                <a:gd name="connsiteY293" fmla="*/ 448393 h 803953"/>
                <a:gd name="connsiteX294" fmla="*/ 1759168 w 3024845"/>
                <a:gd name="connsiteY294" fmla="*/ 425870 h 803953"/>
                <a:gd name="connsiteX295" fmla="*/ 1765248 w 3024845"/>
                <a:gd name="connsiteY295" fmla="*/ 425870 h 803953"/>
                <a:gd name="connsiteX296" fmla="*/ 1766490 w 3024845"/>
                <a:gd name="connsiteY296" fmla="*/ 448393 h 803953"/>
                <a:gd name="connsiteX297" fmla="*/ 1817112 w 3024845"/>
                <a:gd name="connsiteY297" fmla="*/ 448393 h 803953"/>
                <a:gd name="connsiteX298" fmla="*/ 1817112 w 3024845"/>
                <a:gd name="connsiteY298" fmla="*/ 285365 h 803953"/>
                <a:gd name="connsiteX299" fmla="*/ 2014439 w 3024845"/>
                <a:gd name="connsiteY299" fmla="*/ 285365 h 803953"/>
                <a:gd name="connsiteX300" fmla="*/ 2014439 w 3024845"/>
                <a:gd name="connsiteY300" fmla="*/ 448393 h 803953"/>
                <a:gd name="connsiteX301" fmla="*/ 2033136 w 3024845"/>
                <a:gd name="connsiteY301" fmla="*/ 448393 h 803953"/>
                <a:gd name="connsiteX302" fmla="*/ 2033136 w 3024845"/>
                <a:gd name="connsiteY302" fmla="*/ 365700 h 803953"/>
                <a:gd name="connsiteX303" fmla="*/ 2128256 w 3024845"/>
                <a:gd name="connsiteY303" fmla="*/ 365700 h 803953"/>
                <a:gd name="connsiteX304" fmla="*/ 2180720 w 3024845"/>
                <a:gd name="connsiteY304" fmla="*/ 300487 h 803953"/>
                <a:gd name="connsiteX305" fmla="*/ 2245574 w 3024845"/>
                <a:gd name="connsiteY305" fmla="*/ 300487 h 803953"/>
                <a:gd name="connsiteX306" fmla="*/ 2245574 w 3024845"/>
                <a:gd name="connsiteY306" fmla="*/ 376149 h 803953"/>
                <a:gd name="connsiteX307" fmla="*/ 2253681 w 3024845"/>
                <a:gd name="connsiteY307" fmla="*/ 376149 h 803953"/>
                <a:gd name="connsiteX308" fmla="*/ 2255708 w 3024845"/>
                <a:gd name="connsiteY308" fmla="*/ 369664 h 803953"/>
                <a:gd name="connsiteX309" fmla="*/ 2261788 w 3024845"/>
                <a:gd name="connsiteY309" fmla="*/ 369664 h 803953"/>
                <a:gd name="connsiteX310" fmla="*/ 2263815 w 3024845"/>
                <a:gd name="connsiteY310" fmla="*/ 378311 h 803953"/>
                <a:gd name="connsiteX311" fmla="*/ 2275975 w 3024845"/>
                <a:gd name="connsiteY311" fmla="*/ 378311 h 803953"/>
                <a:gd name="connsiteX312" fmla="*/ 2275975 w 3024845"/>
                <a:gd name="connsiteY312" fmla="*/ 371825 h 803953"/>
                <a:gd name="connsiteX313" fmla="*/ 2298268 w 3024845"/>
                <a:gd name="connsiteY313" fmla="*/ 371825 h 803953"/>
                <a:gd name="connsiteX314" fmla="*/ 2298268 w 3024845"/>
                <a:gd name="connsiteY314" fmla="*/ 378311 h 803953"/>
                <a:gd name="connsiteX315" fmla="*/ 2318535 w 3024845"/>
                <a:gd name="connsiteY315" fmla="*/ 378311 h 803953"/>
                <a:gd name="connsiteX316" fmla="*/ 2318535 w 3024845"/>
                <a:gd name="connsiteY316" fmla="*/ 423708 h 803953"/>
                <a:gd name="connsiteX317" fmla="*/ 2332722 w 3024845"/>
                <a:gd name="connsiteY317" fmla="*/ 423708 h 803953"/>
                <a:gd name="connsiteX318" fmla="*/ 2332722 w 3024845"/>
                <a:gd name="connsiteY318" fmla="*/ 410737 h 803953"/>
                <a:gd name="connsiteX319" fmla="*/ 2348936 w 3024845"/>
                <a:gd name="connsiteY319" fmla="*/ 410737 h 803953"/>
                <a:gd name="connsiteX320" fmla="*/ 2348936 w 3024845"/>
                <a:gd name="connsiteY320" fmla="*/ 231310 h 803953"/>
                <a:gd name="connsiteX321" fmla="*/ 2355016 w 3024845"/>
                <a:gd name="connsiteY321" fmla="*/ 224824 h 803953"/>
                <a:gd name="connsiteX322" fmla="*/ 2427977 w 3024845"/>
                <a:gd name="connsiteY322" fmla="*/ 224824 h 803953"/>
                <a:gd name="connsiteX323" fmla="*/ 2427977 w 3024845"/>
                <a:gd name="connsiteY323" fmla="*/ 233472 h 803953"/>
                <a:gd name="connsiteX324" fmla="*/ 2438110 w 3024845"/>
                <a:gd name="connsiteY324" fmla="*/ 233472 h 803953"/>
                <a:gd name="connsiteX325" fmla="*/ 2438110 w 3024845"/>
                <a:gd name="connsiteY325" fmla="*/ 348046 h 803953"/>
                <a:gd name="connsiteX326" fmla="*/ 2460404 w 3024845"/>
                <a:gd name="connsiteY326" fmla="*/ 348046 h 803953"/>
                <a:gd name="connsiteX327" fmla="*/ 2460404 w 3024845"/>
                <a:gd name="connsiteY327" fmla="*/ 281031 h 803953"/>
                <a:gd name="connsiteX328" fmla="*/ 2486751 w 3024845"/>
                <a:gd name="connsiteY328" fmla="*/ 281031 h 803953"/>
                <a:gd name="connsiteX329" fmla="*/ 2490804 w 3024845"/>
                <a:gd name="connsiteY329" fmla="*/ 276707 h 803953"/>
                <a:gd name="connsiteX330" fmla="*/ 2498911 w 3024845"/>
                <a:gd name="connsiteY330" fmla="*/ 276707 h 803953"/>
                <a:gd name="connsiteX331" fmla="*/ 2502964 w 3024845"/>
                <a:gd name="connsiteY331" fmla="*/ 281031 h 803953"/>
                <a:gd name="connsiteX332" fmla="*/ 2525258 w 3024845"/>
                <a:gd name="connsiteY332" fmla="*/ 281031 h 803953"/>
                <a:gd name="connsiteX333" fmla="*/ 2525258 w 3024845"/>
                <a:gd name="connsiteY333" fmla="*/ 164295 h 803953"/>
                <a:gd name="connsiteX334" fmla="*/ 2582005 w 3024845"/>
                <a:gd name="connsiteY334" fmla="*/ 153486 h 803953"/>
                <a:gd name="connsiteX335" fmla="*/ 2582005 w 3024845"/>
                <a:gd name="connsiteY335" fmla="*/ 154567 h 803953"/>
                <a:gd name="connsiteX336" fmla="*/ 2582005 w 3024845"/>
                <a:gd name="connsiteY336" fmla="*/ 162133 h 803953"/>
                <a:gd name="connsiteX337" fmla="*/ 2608352 w 3024845"/>
                <a:gd name="connsiteY337" fmla="*/ 162133 h 803953"/>
                <a:gd name="connsiteX338" fmla="*/ 2608352 w 3024845"/>
                <a:gd name="connsiteY338" fmla="*/ 417223 h 803953"/>
                <a:gd name="connsiteX339" fmla="*/ 2630646 w 3024845"/>
                <a:gd name="connsiteY339" fmla="*/ 417223 h 803953"/>
                <a:gd name="connsiteX340" fmla="*/ 2630646 w 3024845"/>
                <a:gd name="connsiteY340" fmla="*/ 412899 h 803953"/>
                <a:gd name="connsiteX341" fmla="*/ 2642806 w 3024845"/>
                <a:gd name="connsiteY341" fmla="*/ 412899 h 803953"/>
                <a:gd name="connsiteX342" fmla="*/ 2642806 w 3024845"/>
                <a:gd name="connsiteY342" fmla="*/ 417223 h 803953"/>
                <a:gd name="connsiteX343" fmla="*/ 2667126 w 3024845"/>
                <a:gd name="connsiteY343" fmla="*/ 417223 h 803953"/>
                <a:gd name="connsiteX344" fmla="*/ 2667126 w 3024845"/>
                <a:gd name="connsiteY344" fmla="*/ 404252 h 803953"/>
                <a:gd name="connsiteX345" fmla="*/ 2695500 w 3024845"/>
                <a:gd name="connsiteY345" fmla="*/ 404252 h 803953"/>
                <a:gd name="connsiteX346" fmla="*/ 2707660 w 3024845"/>
                <a:gd name="connsiteY346" fmla="*/ 399928 h 803953"/>
                <a:gd name="connsiteX347" fmla="*/ 2727927 w 3024845"/>
                <a:gd name="connsiteY347" fmla="*/ 404252 h 803953"/>
                <a:gd name="connsiteX348" fmla="*/ 2727927 w 3024845"/>
                <a:gd name="connsiteY348" fmla="*/ 386958 h 803953"/>
                <a:gd name="connsiteX349" fmla="*/ 2736034 w 3024845"/>
                <a:gd name="connsiteY349" fmla="*/ 386958 h 803953"/>
                <a:gd name="connsiteX350" fmla="*/ 2736034 w 3024845"/>
                <a:gd name="connsiteY350" fmla="*/ 373987 h 803953"/>
                <a:gd name="connsiteX351" fmla="*/ 2792781 w 3024845"/>
                <a:gd name="connsiteY351" fmla="*/ 373987 h 803953"/>
                <a:gd name="connsiteX352" fmla="*/ 2792781 w 3024845"/>
                <a:gd name="connsiteY352" fmla="*/ 343722 h 803953"/>
                <a:gd name="connsiteX353" fmla="*/ 2811021 w 3024845"/>
                <a:gd name="connsiteY353" fmla="*/ 343722 h 803953"/>
                <a:gd name="connsiteX354" fmla="*/ 2811021 w 3024845"/>
                <a:gd name="connsiteY354" fmla="*/ 337237 h 803953"/>
                <a:gd name="connsiteX355" fmla="*/ 2823181 w 3024845"/>
                <a:gd name="connsiteY355" fmla="*/ 337237 h 803953"/>
                <a:gd name="connsiteX356" fmla="*/ 2823181 w 3024845"/>
                <a:gd name="connsiteY356" fmla="*/ 343722 h 803953"/>
                <a:gd name="connsiteX357" fmla="*/ 2839395 w 3024845"/>
                <a:gd name="connsiteY357" fmla="*/ 343722 h 803953"/>
                <a:gd name="connsiteX358" fmla="*/ 2839395 w 3024845"/>
                <a:gd name="connsiteY358" fmla="*/ 393443 h 803953"/>
                <a:gd name="connsiteX359" fmla="*/ 2871822 w 3024845"/>
                <a:gd name="connsiteY359" fmla="*/ 393443 h 803953"/>
                <a:gd name="connsiteX360" fmla="*/ 2871822 w 3024845"/>
                <a:gd name="connsiteY360" fmla="*/ 367502 h 803953"/>
                <a:gd name="connsiteX361" fmla="*/ 2910329 w 3024845"/>
                <a:gd name="connsiteY361" fmla="*/ 367502 h 803953"/>
                <a:gd name="connsiteX362" fmla="*/ 2910329 w 3024845"/>
                <a:gd name="connsiteY362" fmla="*/ 337237 h 803953"/>
                <a:gd name="connsiteX363" fmla="*/ 2958970 w 3024845"/>
                <a:gd name="connsiteY363" fmla="*/ 337237 h 803953"/>
                <a:gd name="connsiteX364" fmla="*/ 2958970 w 3024845"/>
                <a:gd name="connsiteY364" fmla="*/ 448393 h 803953"/>
                <a:gd name="connsiteX365" fmla="*/ 2958970 w 3024845"/>
                <a:gd name="connsiteY365" fmla="*/ 462172 h 803953"/>
                <a:gd name="connsiteX366" fmla="*/ 3024845 w 3024845"/>
                <a:gd name="connsiteY366" fmla="*/ 462172 h 803953"/>
                <a:gd name="connsiteX367" fmla="*/ 3024845 w 3024845"/>
                <a:gd name="connsiteY367" fmla="*/ 803953 h 803953"/>
                <a:gd name="connsiteX368" fmla="*/ 2054 w 3024845"/>
                <a:gd name="connsiteY368" fmla="*/ 801620 h 803953"/>
                <a:gd name="connsiteX369" fmla="*/ 0 w 3024845"/>
                <a:gd name="connsiteY369" fmla="*/ 367502 h 803953"/>
                <a:gd name="connsiteX370" fmla="*/ 20267 w 3024845"/>
                <a:gd name="connsiteY370" fmla="*/ 367502 h 803953"/>
                <a:gd name="connsiteX371" fmla="*/ 20774 w 3024845"/>
                <a:gd name="connsiteY371" fmla="*/ 366421 h 803953"/>
                <a:gd name="connsiteX372" fmla="*/ 24320 w 3024845"/>
                <a:gd name="connsiteY372" fmla="*/ 358855 h 803953"/>
                <a:gd name="connsiteX373" fmla="*/ 26094 w 3024845"/>
                <a:gd name="connsiteY373" fmla="*/ 359125 h 803953"/>
                <a:gd name="connsiteX374" fmla="*/ 38507 w 3024845"/>
                <a:gd name="connsiteY374" fmla="*/ 361016 h 803953"/>
                <a:gd name="connsiteX375" fmla="*/ 39014 w 3024845"/>
                <a:gd name="connsiteY375" fmla="*/ 362368 h 803953"/>
                <a:gd name="connsiteX376" fmla="*/ 42560 w 3024845"/>
                <a:gd name="connsiteY376" fmla="*/ 371825 h 803953"/>
                <a:gd name="connsiteX377" fmla="*/ 68907 w 3024845"/>
                <a:gd name="connsiteY377" fmla="*/ 373987 h 803953"/>
                <a:gd name="connsiteX378" fmla="*/ 68907 w 3024845"/>
                <a:gd name="connsiteY378" fmla="*/ 250766 h 803953"/>
                <a:gd name="connsiteX379" fmla="*/ 70934 w 3024845"/>
                <a:gd name="connsiteY379" fmla="*/ 250766 h 803953"/>
                <a:gd name="connsiteX380" fmla="*/ 85121 w 3024845"/>
                <a:gd name="connsiteY380" fmla="*/ 250766 h 803953"/>
                <a:gd name="connsiteX381" fmla="*/ 85121 w 3024845"/>
                <a:gd name="connsiteY381" fmla="*/ 114574 h 803953"/>
                <a:gd name="connsiteX382" fmla="*/ 86894 w 3024845"/>
                <a:gd name="connsiteY382" fmla="*/ 114574 h 803953"/>
                <a:gd name="connsiteX383" fmla="*/ 99308 w 3024845"/>
                <a:gd name="connsiteY383" fmla="*/ 114574 h 803953"/>
                <a:gd name="connsiteX384" fmla="*/ 99308 w 3024845"/>
                <a:gd name="connsiteY384" fmla="*/ 0 h 803953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2958970 w 3024845"/>
                <a:gd name="connsiteY365" fmla="*/ 347598 h 689379"/>
                <a:gd name="connsiteX366" fmla="*/ 3024845 w 3024845"/>
                <a:gd name="connsiteY366" fmla="*/ 347598 h 689379"/>
                <a:gd name="connsiteX367" fmla="*/ 3024845 w 3024845"/>
                <a:gd name="connsiteY367" fmla="*/ 689379 h 689379"/>
                <a:gd name="connsiteX368" fmla="*/ 2054 w 3024845"/>
                <a:gd name="connsiteY368" fmla="*/ 687046 h 689379"/>
                <a:gd name="connsiteX369" fmla="*/ 0 w 3024845"/>
                <a:gd name="connsiteY369" fmla="*/ 252928 h 689379"/>
                <a:gd name="connsiteX370" fmla="*/ 20267 w 3024845"/>
                <a:gd name="connsiteY370" fmla="*/ 252928 h 689379"/>
                <a:gd name="connsiteX371" fmla="*/ 20774 w 3024845"/>
                <a:gd name="connsiteY371" fmla="*/ 251847 h 689379"/>
                <a:gd name="connsiteX372" fmla="*/ 24320 w 3024845"/>
                <a:gd name="connsiteY372" fmla="*/ 244281 h 689379"/>
                <a:gd name="connsiteX373" fmla="*/ 26094 w 3024845"/>
                <a:gd name="connsiteY373" fmla="*/ 244551 h 689379"/>
                <a:gd name="connsiteX374" fmla="*/ 38507 w 3024845"/>
                <a:gd name="connsiteY374" fmla="*/ 246442 h 689379"/>
                <a:gd name="connsiteX375" fmla="*/ 39014 w 3024845"/>
                <a:gd name="connsiteY375" fmla="*/ 247794 h 689379"/>
                <a:gd name="connsiteX376" fmla="*/ 42560 w 3024845"/>
                <a:gd name="connsiteY376" fmla="*/ 257251 h 689379"/>
                <a:gd name="connsiteX377" fmla="*/ 68907 w 3024845"/>
                <a:gd name="connsiteY377" fmla="*/ 259413 h 689379"/>
                <a:gd name="connsiteX378" fmla="*/ 68907 w 3024845"/>
                <a:gd name="connsiteY378" fmla="*/ 136192 h 689379"/>
                <a:gd name="connsiteX379" fmla="*/ 70934 w 3024845"/>
                <a:gd name="connsiteY379" fmla="*/ 136192 h 689379"/>
                <a:gd name="connsiteX380" fmla="*/ 85121 w 3024845"/>
                <a:gd name="connsiteY380" fmla="*/ 136192 h 689379"/>
                <a:gd name="connsiteX381" fmla="*/ 85121 w 3024845"/>
                <a:gd name="connsiteY381" fmla="*/ 0 h 689379"/>
                <a:gd name="connsiteX382" fmla="*/ 86894 w 3024845"/>
                <a:gd name="connsiteY382" fmla="*/ 0 h 689379"/>
                <a:gd name="connsiteX383" fmla="*/ 99308 w 3024845"/>
                <a:gd name="connsiteY383" fmla="*/ 0 h 68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</a:cxnLst>
              <a:rect l="l" t="t" r="r" b="b"/>
              <a:pathLst>
                <a:path w="3024845" h="689379">
                  <a:moveTo>
                    <a:pt x="99308" y="0"/>
                  </a:moveTo>
                  <a:lnTo>
                    <a:pt x="220909" y="0"/>
                  </a:lnTo>
                  <a:lnTo>
                    <a:pt x="223189" y="0"/>
                  </a:lnTo>
                  <a:lnTo>
                    <a:pt x="239150" y="0"/>
                  </a:lnTo>
                  <a:lnTo>
                    <a:pt x="239150" y="140515"/>
                  </a:lnTo>
                  <a:cubicBezTo>
                    <a:pt x="239160" y="140514"/>
                    <a:pt x="239272" y="140493"/>
                    <a:pt x="240670" y="140245"/>
                  </a:cubicBezTo>
                  <a:lnTo>
                    <a:pt x="251310" y="138354"/>
                  </a:lnTo>
                  <a:cubicBezTo>
                    <a:pt x="251310" y="138376"/>
                    <a:pt x="251280" y="139710"/>
                    <a:pt x="249283" y="226986"/>
                  </a:cubicBezTo>
                  <a:cubicBezTo>
                    <a:pt x="249293" y="226988"/>
                    <a:pt x="249404" y="227008"/>
                    <a:pt x="250803" y="227257"/>
                  </a:cubicBezTo>
                  <a:lnTo>
                    <a:pt x="261443" y="229148"/>
                  </a:lnTo>
                  <a:cubicBezTo>
                    <a:pt x="261445" y="229155"/>
                    <a:pt x="261465" y="229219"/>
                    <a:pt x="261696" y="229959"/>
                  </a:cubicBezTo>
                  <a:lnTo>
                    <a:pt x="263470" y="235634"/>
                  </a:lnTo>
                  <a:cubicBezTo>
                    <a:pt x="263472" y="235625"/>
                    <a:pt x="263517" y="235482"/>
                    <a:pt x="264230" y="233202"/>
                  </a:cubicBezTo>
                  <a:lnTo>
                    <a:pt x="269550" y="216178"/>
                  </a:lnTo>
                  <a:lnTo>
                    <a:pt x="271323" y="216178"/>
                  </a:lnTo>
                  <a:lnTo>
                    <a:pt x="283737" y="216178"/>
                  </a:lnTo>
                  <a:lnTo>
                    <a:pt x="283737" y="248604"/>
                  </a:lnTo>
                  <a:cubicBezTo>
                    <a:pt x="283743" y="248609"/>
                    <a:pt x="283820" y="248649"/>
                    <a:pt x="284750" y="249145"/>
                  </a:cubicBezTo>
                  <a:lnTo>
                    <a:pt x="291844" y="252928"/>
                  </a:lnTo>
                  <a:lnTo>
                    <a:pt x="291844" y="254279"/>
                  </a:lnTo>
                  <a:lnTo>
                    <a:pt x="291844" y="263737"/>
                  </a:lnTo>
                  <a:lnTo>
                    <a:pt x="336431" y="263737"/>
                  </a:lnTo>
                  <a:lnTo>
                    <a:pt x="336431" y="264818"/>
                  </a:lnTo>
                  <a:lnTo>
                    <a:pt x="336431" y="272384"/>
                  </a:lnTo>
                  <a:lnTo>
                    <a:pt x="338457" y="272384"/>
                  </a:lnTo>
                  <a:lnTo>
                    <a:pt x="352644" y="272384"/>
                  </a:lnTo>
                  <a:lnTo>
                    <a:pt x="352644" y="242119"/>
                  </a:lnTo>
                  <a:lnTo>
                    <a:pt x="397231" y="242119"/>
                  </a:lnTo>
                  <a:lnTo>
                    <a:pt x="397231" y="240768"/>
                  </a:lnTo>
                  <a:lnTo>
                    <a:pt x="397231" y="231310"/>
                  </a:lnTo>
                  <a:lnTo>
                    <a:pt x="398245" y="231310"/>
                  </a:lnTo>
                  <a:lnTo>
                    <a:pt x="405338" y="231310"/>
                  </a:lnTo>
                  <a:lnTo>
                    <a:pt x="405338" y="229419"/>
                  </a:lnTo>
                  <a:lnTo>
                    <a:pt x="405338" y="216178"/>
                  </a:lnTo>
                  <a:lnTo>
                    <a:pt x="406098" y="216178"/>
                  </a:lnTo>
                  <a:lnTo>
                    <a:pt x="411418" y="216178"/>
                  </a:lnTo>
                  <a:lnTo>
                    <a:pt x="411418" y="215097"/>
                  </a:lnTo>
                  <a:lnTo>
                    <a:pt x="411418" y="207530"/>
                  </a:lnTo>
                  <a:lnTo>
                    <a:pt x="413445" y="207530"/>
                  </a:lnTo>
                  <a:lnTo>
                    <a:pt x="427632" y="207530"/>
                  </a:lnTo>
                  <a:lnTo>
                    <a:pt x="427632" y="208611"/>
                  </a:lnTo>
                  <a:lnTo>
                    <a:pt x="427632" y="216178"/>
                  </a:lnTo>
                  <a:lnTo>
                    <a:pt x="449925" y="216178"/>
                  </a:lnTo>
                  <a:lnTo>
                    <a:pt x="449925" y="214286"/>
                  </a:lnTo>
                  <a:lnTo>
                    <a:pt x="449925" y="201045"/>
                  </a:lnTo>
                  <a:lnTo>
                    <a:pt x="451699" y="201045"/>
                  </a:lnTo>
                  <a:lnTo>
                    <a:pt x="464112" y="201045"/>
                  </a:lnTo>
                  <a:lnTo>
                    <a:pt x="464112" y="224825"/>
                  </a:lnTo>
                  <a:lnTo>
                    <a:pt x="465126" y="224825"/>
                  </a:lnTo>
                  <a:lnTo>
                    <a:pt x="472219" y="224825"/>
                  </a:lnTo>
                  <a:lnTo>
                    <a:pt x="472219" y="223744"/>
                  </a:lnTo>
                  <a:lnTo>
                    <a:pt x="472219" y="216178"/>
                  </a:lnTo>
                  <a:lnTo>
                    <a:pt x="473992" y="216178"/>
                  </a:lnTo>
                  <a:lnTo>
                    <a:pt x="486406" y="216178"/>
                  </a:lnTo>
                  <a:lnTo>
                    <a:pt x="486406" y="242119"/>
                  </a:lnTo>
                  <a:lnTo>
                    <a:pt x="488433" y="242119"/>
                  </a:lnTo>
                  <a:lnTo>
                    <a:pt x="502619" y="242119"/>
                  </a:lnTo>
                  <a:lnTo>
                    <a:pt x="502619" y="243740"/>
                  </a:lnTo>
                  <a:lnTo>
                    <a:pt x="502619" y="255090"/>
                  </a:lnTo>
                  <a:lnTo>
                    <a:pt x="503379" y="255090"/>
                  </a:lnTo>
                  <a:lnTo>
                    <a:pt x="508700" y="255090"/>
                  </a:lnTo>
                  <a:lnTo>
                    <a:pt x="508700" y="254279"/>
                  </a:lnTo>
                  <a:lnTo>
                    <a:pt x="508700" y="248604"/>
                  </a:lnTo>
                  <a:lnTo>
                    <a:pt x="539100" y="248604"/>
                  </a:lnTo>
                  <a:lnTo>
                    <a:pt x="539100" y="272384"/>
                  </a:lnTo>
                  <a:lnTo>
                    <a:pt x="540113" y="272384"/>
                  </a:lnTo>
                  <a:lnTo>
                    <a:pt x="547207" y="272384"/>
                  </a:lnTo>
                  <a:lnTo>
                    <a:pt x="547207" y="273465"/>
                  </a:lnTo>
                  <a:lnTo>
                    <a:pt x="547207" y="281031"/>
                  </a:lnTo>
                  <a:lnTo>
                    <a:pt x="547967" y="281031"/>
                  </a:lnTo>
                  <a:lnTo>
                    <a:pt x="553287" y="281031"/>
                  </a:lnTo>
                  <a:lnTo>
                    <a:pt x="553287" y="278869"/>
                  </a:lnTo>
                  <a:lnTo>
                    <a:pt x="553287" y="263737"/>
                  </a:lnTo>
                  <a:lnTo>
                    <a:pt x="554300" y="263737"/>
                  </a:lnTo>
                  <a:lnTo>
                    <a:pt x="561394" y="263737"/>
                  </a:lnTo>
                  <a:lnTo>
                    <a:pt x="561394" y="264818"/>
                  </a:lnTo>
                  <a:lnTo>
                    <a:pt x="561394" y="272384"/>
                  </a:lnTo>
                  <a:lnTo>
                    <a:pt x="566714" y="270391"/>
                  </a:lnTo>
                  <a:cubicBezTo>
                    <a:pt x="567474" y="270019"/>
                    <a:pt x="567474" y="269817"/>
                    <a:pt x="567474" y="269411"/>
                  </a:cubicBezTo>
                  <a:lnTo>
                    <a:pt x="567474" y="263737"/>
                  </a:lnTo>
                  <a:lnTo>
                    <a:pt x="605981" y="263737"/>
                  </a:lnTo>
                  <a:lnTo>
                    <a:pt x="605981" y="287516"/>
                  </a:lnTo>
                  <a:lnTo>
                    <a:pt x="608007" y="287516"/>
                  </a:lnTo>
                  <a:lnTo>
                    <a:pt x="622194" y="287516"/>
                  </a:lnTo>
                  <a:lnTo>
                    <a:pt x="622194" y="288597"/>
                  </a:lnTo>
                  <a:lnTo>
                    <a:pt x="622194" y="296163"/>
                  </a:lnTo>
                  <a:lnTo>
                    <a:pt x="623968" y="296163"/>
                  </a:lnTo>
                  <a:lnTo>
                    <a:pt x="636381" y="296163"/>
                  </a:lnTo>
                  <a:lnTo>
                    <a:pt x="636381" y="272384"/>
                  </a:lnTo>
                  <a:lnTo>
                    <a:pt x="637394" y="272384"/>
                  </a:lnTo>
                  <a:lnTo>
                    <a:pt x="644488" y="272384"/>
                  </a:lnTo>
                  <a:lnTo>
                    <a:pt x="644488" y="239957"/>
                  </a:lnTo>
                  <a:lnTo>
                    <a:pt x="645501" y="239957"/>
                  </a:lnTo>
                  <a:lnTo>
                    <a:pt x="652595" y="239957"/>
                  </a:lnTo>
                  <a:lnTo>
                    <a:pt x="652595" y="238066"/>
                  </a:lnTo>
                  <a:lnTo>
                    <a:pt x="652595" y="224825"/>
                  </a:lnTo>
                  <a:cubicBezTo>
                    <a:pt x="650568" y="224825"/>
                    <a:pt x="650568" y="224825"/>
                    <a:pt x="651328" y="223203"/>
                  </a:cubicBezTo>
                  <a:lnTo>
                    <a:pt x="656648" y="211854"/>
                  </a:lnTo>
                  <a:cubicBezTo>
                    <a:pt x="656653" y="211871"/>
                    <a:pt x="656848" y="212545"/>
                    <a:pt x="664755" y="239957"/>
                  </a:cubicBezTo>
                  <a:lnTo>
                    <a:pt x="665515" y="239957"/>
                  </a:lnTo>
                  <a:lnTo>
                    <a:pt x="670835" y="239957"/>
                  </a:lnTo>
                  <a:lnTo>
                    <a:pt x="670835" y="134030"/>
                  </a:lnTo>
                  <a:lnTo>
                    <a:pt x="672355" y="134030"/>
                  </a:lnTo>
                  <a:lnTo>
                    <a:pt x="682995" y="134030"/>
                  </a:lnTo>
                  <a:lnTo>
                    <a:pt x="682995" y="86471"/>
                  </a:lnTo>
                  <a:lnTo>
                    <a:pt x="709342" y="86471"/>
                  </a:lnTo>
                  <a:lnTo>
                    <a:pt x="709342" y="64853"/>
                  </a:lnTo>
                  <a:lnTo>
                    <a:pt x="743796" y="64853"/>
                  </a:lnTo>
                  <a:lnTo>
                    <a:pt x="743796" y="67285"/>
                  </a:lnTo>
                  <a:lnTo>
                    <a:pt x="743796" y="84309"/>
                  </a:lnTo>
                  <a:lnTo>
                    <a:pt x="746076" y="84309"/>
                  </a:lnTo>
                  <a:lnTo>
                    <a:pt x="762036" y="84309"/>
                  </a:lnTo>
                  <a:lnTo>
                    <a:pt x="762036" y="131868"/>
                  </a:lnTo>
                  <a:lnTo>
                    <a:pt x="763049" y="131868"/>
                  </a:lnTo>
                  <a:lnTo>
                    <a:pt x="770143" y="131868"/>
                  </a:lnTo>
                  <a:lnTo>
                    <a:pt x="784330" y="136192"/>
                  </a:lnTo>
                  <a:lnTo>
                    <a:pt x="784330" y="175104"/>
                  </a:lnTo>
                  <a:lnTo>
                    <a:pt x="785343" y="175104"/>
                  </a:lnTo>
                  <a:lnTo>
                    <a:pt x="792436" y="175104"/>
                  </a:lnTo>
                  <a:lnTo>
                    <a:pt x="792436" y="176725"/>
                  </a:lnTo>
                  <a:lnTo>
                    <a:pt x="792436" y="188074"/>
                  </a:lnTo>
                  <a:lnTo>
                    <a:pt x="794463" y="188074"/>
                  </a:lnTo>
                  <a:lnTo>
                    <a:pt x="808650" y="188074"/>
                  </a:lnTo>
                  <a:lnTo>
                    <a:pt x="814730" y="194560"/>
                  </a:lnTo>
                  <a:lnTo>
                    <a:pt x="814730" y="216178"/>
                  </a:lnTo>
                  <a:lnTo>
                    <a:pt x="817010" y="216178"/>
                  </a:lnTo>
                  <a:lnTo>
                    <a:pt x="832970" y="216178"/>
                  </a:lnTo>
                  <a:lnTo>
                    <a:pt x="832970" y="217258"/>
                  </a:lnTo>
                  <a:lnTo>
                    <a:pt x="832970" y="224825"/>
                  </a:lnTo>
                  <a:lnTo>
                    <a:pt x="834237" y="224825"/>
                  </a:lnTo>
                  <a:lnTo>
                    <a:pt x="843104" y="224825"/>
                  </a:lnTo>
                  <a:lnTo>
                    <a:pt x="843104" y="226986"/>
                  </a:lnTo>
                  <a:lnTo>
                    <a:pt x="843104" y="242119"/>
                  </a:lnTo>
                  <a:cubicBezTo>
                    <a:pt x="847157" y="242119"/>
                    <a:pt x="847157" y="242119"/>
                    <a:pt x="847157" y="240227"/>
                  </a:cubicBezTo>
                  <a:lnTo>
                    <a:pt x="847157" y="226986"/>
                  </a:lnTo>
                  <a:lnTo>
                    <a:pt x="848170" y="226986"/>
                  </a:lnTo>
                  <a:lnTo>
                    <a:pt x="855264" y="226986"/>
                  </a:lnTo>
                  <a:lnTo>
                    <a:pt x="855264" y="228608"/>
                  </a:lnTo>
                  <a:lnTo>
                    <a:pt x="855264" y="239957"/>
                  </a:lnTo>
                  <a:lnTo>
                    <a:pt x="856024" y="239957"/>
                  </a:lnTo>
                  <a:lnTo>
                    <a:pt x="861344" y="239957"/>
                  </a:lnTo>
                  <a:cubicBezTo>
                    <a:pt x="861344" y="235634"/>
                    <a:pt x="861344" y="235634"/>
                    <a:pt x="909984" y="235634"/>
                  </a:cubicBezTo>
                  <a:lnTo>
                    <a:pt x="909984" y="236985"/>
                  </a:lnTo>
                  <a:lnTo>
                    <a:pt x="909984" y="246442"/>
                  </a:lnTo>
                  <a:lnTo>
                    <a:pt x="910744" y="246442"/>
                  </a:lnTo>
                  <a:lnTo>
                    <a:pt x="916065" y="246442"/>
                  </a:lnTo>
                  <a:lnTo>
                    <a:pt x="916065" y="248604"/>
                  </a:lnTo>
                  <a:lnTo>
                    <a:pt x="916065" y="263737"/>
                  </a:lnTo>
                  <a:cubicBezTo>
                    <a:pt x="916073" y="263733"/>
                    <a:pt x="916189" y="263655"/>
                    <a:pt x="918091" y="262386"/>
                  </a:cubicBezTo>
                  <a:lnTo>
                    <a:pt x="932278" y="252928"/>
                  </a:lnTo>
                  <a:cubicBezTo>
                    <a:pt x="932280" y="252909"/>
                    <a:pt x="932411" y="252034"/>
                    <a:pt x="938358" y="211854"/>
                  </a:cubicBezTo>
                  <a:cubicBezTo>
                    <a:pt x="938367" y="211852"/>
                    <a:pt x="938436" y="211826"/>
                    <a:pt x="939118" y="211584"/>
                  </a:cubicBezTo>
                  <a:lnTo>
                    <a:pt x="944438" y="209692"/>
                  </a:lnTo>
                  <a:cubicBezTo>
                    <a:pt x="944438" y="209676"/>
                    <a:pt x="944471" y="208615"/>
                    <a:pt x="946465" y="140515"/>
                  </a:cubicBezTo>
                  <a:cubicBezTo>
                    <a:pt x="946465" y="140533"/>
                    <a:pt x="946498" y="141624"/>
                    <a:pt x="948492" y="209692"/>
                  </a:cubicBezTo>
                  <a:cubicBezTo>
                    <a:pt x="948501" y="209695"/>
                    <a:pt x="948572" y="209720"/>
                    <a:pt x="949252" y="209962"/>
                  </a:cubicBezTo>
                  <a:lnTo>
                    <a:pt x="954572" y="211854"/>
                  </a:lnTo>
                  <a:lnTo>
                    <a:pt x="954572" y="125383"/>
                  </a:lnTo>
                  <a:cubicBezTo>
                    <a:pt x="958625" y="125383"/>
                    <a:pt x="958625" y="125383"/>
                    <a:pt x="958625" y="92956"/>
                  </a:cubicBezTo>
                  <a:lnTo>
                    <a:pt x="997132" y="92956"/>
                  </a:lnTo>
                  <a:lnTo>
                    <a:pt x="997132" y="125383"/>
                  </a:lnTo>
                  <a:lnTo>
                    <a:pt x="997892" y="125383"/>
                  </a:lnTo>
                  <a:lnTo>
                    <a:pt x="1003212" y="125383"/>
                  </a:lnTo>
                  <a:lnTo>
                    <a:pt x="1003212" y="43235"/>
                  </a:lnTo>
                  <a:lnTo>
                    <a:pt x="1004986" y="43235"/>
                  </a:lnTo>
                  <a:lnTo>
                    <a:pt x="1017399" y="43235"/>
                  </a:lnTo>
                  <a:lnTo>
                    <a:pt x="1017399" y="41344"/>
                  </a:lnTo>
                  <a:lnTo>
                    <a:pt x="1017399" y="28103"/>
                  </a:lnTo>
                  <a:lnTo>
                    <a:pt x="1039693" y="28103"/>
                  </a:lnTo>
                  <a:lnTo>
                    <a:pt x="1039693" y="27022"/>
                  </a:lnTo>
                  <a:lnTo>
                    <a:pt x="1039693" y="19456"/>
                  </a:lnTo>
                  <a:lnTo>
                    <a:pt x="1041466" y="19456"/>
                  </a:lnTo>
                  <a:lnTo>
                    <a:pt x="1053880" y="19456"/>
                  </a:lnTo>
                  <a:lnTo>
                    <a:pt x="1053880" y="20537"/>
                  </a:lnTo>
                  <a:lnTo>
                    <a:pt x="1053880" y="28103"/>
                  </a:lnTo>
                  <a:lnTo>
                    <a:pt x="1054640" y="28103"/>
                  </a:lnTo>
                  <a:lnTo>
                    <a:pt x="1059960" y="28103"/>
                  </a:lnTo>
                  <a:lnTo>
                    <a:pt x="1070093" y="23779"/>
                  </a:lnTo>
                  <a:lnTo>
                    <a:pt x="1074146" y="27022"/>
                  </a:lnTo>
                  <a:lnTo>
                    <a:pt x="1074146" y="19456"/>
                  </a:lnTo>
                  <a:lnTo>
                    <a:pt x="1076426" y="19456"/>
                  </a:lnTo>
                  <a:lnTo>
                    <a:pt x="1092387" y="19456"/>
                  </a:lnTo>
                  <a:lnTo>
                    <a:pt x="1092387" y="20537"/>
                  </a:lnTo>
                  <a:lnTo>
                    <a:pt x="1092387" y="28103"/>
                  </a:lnTo>
                  <a:lnTo>
                    <a:pt x="1122787" y="28103"/>
                  </a:lnTo>
                  <a:lnTo>
                    <a:pt x="1122787" y="29724"/>
                  </a:lnTo>
                  <a:lnTo>
                    <a:pt x="1122787" y="41074"/>
                  </a:lnTo>
                  <a:lnTo>
                    <a:pt x="1149134" y="41074"/>
                  </a:lnTo>
                  <a:lnTo>
                    <a:pt x="1149134" y="71338"/>
                  </a:lnTo>
                  <a:lnTo>
                    <a:pt x="1149894" y="71338"/>
                  </a:lnTo>
                  <a:lnTo>
                    <a:pt x="1155214" y="71338"/>
                  </a:lnTo>
                  <a:lnTo>
                    <a:pt x="1155214" y="72419"/>
                  </a:lnTo>
                  <a:lnTo>
                    <a:pt x="1155214" y="79986"/>
                  </a:lnTo>
                  <a:cubicBezTo>
                    <a:pt x="1159268" y="79986"/>
                    <a:pt x="1159268" y="79986"/>
                    <a:pt x="1159268" y="110250"/>
                  </a:cubicBezTo>
                  <a:lnTo>
                    <a:pt x="1160028" y="110250"/>
                  </a:lnTo>
                  <a:lnTo>
                    <a:pt x="1165348" y="110250"/>
                  </a:lnTo>
                  <a:lnTo>
                    <a:pt x="1165348" y="111061"/>
                  </a:lnTo>
                  <a:lnTo>
                    <a:pt x="1165348" y="116736"/>
                  </a:lnTo>
                  <a:lnTo>
                    <a:pt x="1166361" y="116736"/>
                  </a:lnTo>
                  <a:lnTo>
                    <a:pt x="1173454" y="116736"/>
                  </a:lnTo>
                  <a:lnTo>
                    <a:pt x="1173454" y="147001"/>
                  </a:lnTo>
                  <a:lnTo>
                    <a:pt x="1175481" y="147001"/>
                  </a:lnTo>
                  <a:lnTo>
                    <a:pt x="1189668" y="147001"/>
                  </a:lnTo>
                  <a:lnTo>
                    <a:pt x="1189668" y="170780"/>
                  </a:lnTo>
                  <a:cubicBezTo>
                    <a:pt x="1191695" y="170780"/>
                    <a:pt x="1191695" y="170780"/>
                    <a:pt x="1191695" y="172401"/>
                  </a:cubicBezTo>
                  <a:lnTo>
                    <a:pt x="1191695" y="183751"/>
                  </a:lnTo>
                  <a:lnTo>
                    <a:pt x="1192455" y="183751"/>
                  </a:lnTo>
                  <a:lnTo>
                    <a:pt x="1197775" y="183751"/>
                  </a:lnTo>
                  <a:lnTo>
                    <a:pt x="1197775" y="207530"/>
                  </a:lnTo>
                  <a:lnTo>
                    <a:pt x="1199041" y="207530"/>
                  </a:lnTo>
                  <a:lnTo>
                    <a:pt x="1207908" y="207530"/>
                  </a:lnTo>
                  <a:cubicBezTo>
                    <a:pt x="1209935" y="209692"/>
                    <a:pt x="1209935" y="209692"/>
                    <a:pt x="1209935" y="211584"/>
                  </a:cubicBezTo>
                  <a:lnTo>
                    <a:pt x="1209935" y="224825"/>
                  </a:lnTo>
                  <a:cubicBezTo>
                    <a:pt x="1209940" y="224818"/>
                    <a:pt x="1210027" y="224711"/>
                    <a:pt x="1211455" y="222933"/>
                  </a:cubicBezTo>
                  <a:lnTo>
                    <a:pt x="1222095" y="209692"/>
                  </a:lnTo>
                  <a:lnTo>
                    <a:pt x="1250469" y="209692"/>
                  </a:lnTo>
                  <a:lnTo>
                    <a:pt x="1250469" y="296163"/>
                  </a:lnTo>
                  <a:lnTo>
                    <a:pt x="1251229" y="296163"/>
                  </a:lnTo>
                  <a:lnTo>
                    <a:pt x="1256549" y="296163"/>
                  </a:lnTo>
                  <a:cubicBezTo>
                    <a:pt x="1256553" y="296155"/>
                    <a:pt x="1256612" y="296055"/>
                    <a:pt x="1257309" y="294812"/>
                  </a:cubicBezTo>
                  <a:lnTo>
                    <a:pt x="1262629" y="285354"/>
                  </a:lnTo>
                  <a:lnTo>
                    <a:pt x="1262629" y="287246"/>
                  </a:lnTo>
                  <a:lnTo>
                    <a:pt x="1262629" y="300487"/>
                  </a:lnTo>
                  <a:cubicBezTo>
                    <a:pt x="1266682" y="300487"/>
                    <a:pt x="1266682" y="300487"/>
                    <a:pt x="1266682" y="255090"/>
                  </a:cubicBezTo>
                  <a:lnTo>
                    <a:pt x="1267442" y="255090"/>
                  </a:lnTo>
                  <a:lnTo>
                    <a:pt x="1272762" y="255090"/>
                  </a:lnTo>
                  <a:lnTo>
                    <a:pt x="1272762" y="190236"/>
                  </a:lnTo>
                  <a:lnTo>
                    <a:pt x="1273776" y="190236"/>
                  </a:lnTo>
                  <a:lnTo>
                    <a:pt x="1280869" y="190236"/>
                  </a:lnTo>
                  <a:cubicBezTo>
                    <a:pt x="1280875" y="190215"/>
                    <a:pt x="1281139" y="189275"/>
                    <a:pt x="1293029" y="147001"/>
                  </a:cubicBezTo>
                  <a:lnTo>
                    <a:pt x="1294296" y="147001"/>
                  </a:lnTo>
                  <a:lnTo>
                    <a:pt x="1303163" y="147001"/>
                  </a:lnTo>
                  <a:cubicBezTo>
                    <a:pt x="1303168" y="147024"/>
                    <a:pt x="1303394" y="147990"/>
                    <a:pt x="1313296" y="190236"/>
                  </a:cubicBezTo>
                  <a:lnTo>
                    <a:pt x="1314309" y="190236"/>
                  </a:lnTo>
                  <a:lnTo>
                    <a:pt x="1321403" y="190236"/>
                  </a:lnTo>
                  <a:lnTo>
                    <a:pt x="1321403" y="229148"/>
                  </a:lnTo>
                  <a:lnTo>
                    <a:pt x="1323176" y="229148"/>
                  </a:lnTo>
                  <a:lnTo>
                    <a:pt x="1335590" y="229148"/>
                  </a:lnTo>
                  <a:lnTo>
                    <a:pt x="1335590" y="231310"/>
                  </a:lnTo>
                  <a:lnTo>
                    <a:pt x="1335590" y="246442"/>
                  </a:lnTo>
                  <a:cubicBezTo>
                    <a:pt x="1339643" y="246442"/>
                    <a:pt x="1339643" y="246442"/>
                    <a:pt x="1339643" y="244281"/>
                  </a:cubicBezTo>
                  <a:lnTo>
                    <a:pt x="1339643" y="229148"/>
                  </a:lnTo>
                  <a:lnTo>
                    <a:pt x="1341163" y="229148"/>
                  </a:lnTo>
                  <a:lnTo>
                    <a:pt x="1351803" y="229148"/>
                  </a:lnTo>
                  <a:lnTo>
                    <a:pt x="1351803" y="230769"/>
                  </a:lnTo>
                  <a:lnTo>
                    <a:pt x="1351803" y="242119"/>
                  </a:lnTo>
                  <a:lnTo>
                    <a:pt x="1382204" y="242119"/>
                  </a:lnTo>
                  <a:lnTo>
                    <a:pt x="1382204" y="205369"/>
                  </a:lnTo>
                  <a:lnTo>
                    <a:pt x="1383470" y="205369"/>
                  </a:lnTo>
                  <a:lnTo>
                    <a:pt x="1392337" y="205369"/>
                  </a:lnTo>
                  <a:lnTo>
                    <a:pt x="1392337" y="226986"/>
                  </a:lnTo>
                  <a:cubicBezTo>
                    <a:pt x="1394364" y="226986"/>
                    <a:pt x="1394364" y="226986"/>
                    <a:pt x="1394364" y="194560"/>
                  </a:cubicBezTo>
                  <a:lnTo>
                    <a:pt x="1416657" y="194560"/>
                  </a:lnTo>
                  <a:lnTo>
                    <a:pt x="1416657" y="192938"/>
                  </a:lnTo>
                  <a:lnTo>
                    <a:pt x="1416657" y="181589"/>
                  </a:lnTo>
                  <a:lnTo>
                    <a:pt x="1417417" y="181589"/>
                  </a:lnTo>
                  <a:lnTo>
                    <a:pt x="1422737" y="181589"/>
                  </a:lnTo>
                  <a:lnTo>
                    <a:pt x="1422737" y="179698"/>
                  </a:lnTo>
                  <a:lnTo>
                    <a:pt x="1422737" y="166457"/>
                  </a:lnTo>
                  <a:lnTo>
                    <a:pt x="1426791" y="172942"/>
                  </a:lnTo>
                  <a:lnTo>
                    <a:pt x="1429071" y="172942"/>
                  </a:lnTo>
                  <a:lnTo>
                    <a:pt x="1445031" y="172942"/>
                  </a:lnTo>
                  <a:lnTo>
                    <a:pt x="1445031" y="172131"/>
                  </a:lnTo>
                  <a:lnTo>
                    <a:pt x="1445031" y="166457"/>
                  </a:lnTo>
                  <a:lnTo>
                    <a:pt x="1445791" y="166457"/>
                  </a:lnTo>
                  <a:lnTo>
                    <a:pt x="1451111" y="166457"/>
                  </a:lnTo>
                  <a:lnTo>
                    <a:pt x="1451111" y="167808"/>
                  </a:lnTo>
                  <a:lnTo>
                    <a:pt x="1451111" y="177266"/>
                  </a:lnTo>
                  <a:lnTo>
                    <a:pt x="1489618" y="177266"/>
                  </a:lnTo>
                  <a:lnTo>
                    <a:pt x="1489618" y="315619"/>
                  </a:lnTo>
                  <a:lnTo>
                    <a:pt x="1491138" y="315619"/>
                  </a:lnTo>
                  <a:lnTo>
                    <a:pt x="1501778" y="315619"/>
                  </a:lnTo>
                  <a:lnTo>
                    <a:pt x="1501778" y="302649"/>
                  </a:lnTo>
                  <a:lnTo>
                    <a:pt x="1505832" y="302649"/>
                  </a:lnTo>
                  <a:lnTo>
                    <a:pt x="1505832" y="315619"/>
                  </a:lnTo>
                  <a:lnTo>
                    <a:pt x="1536232" y="315619"/>
                  </a:lnTo>
                  <a:lnTo>
                    <a:pt x="1536232" y="285354"/>
                  </a:lnTo>
                  <a:lnTo>
                    <a:pt x="1548392" y="285354"/>
                  </a:lnTo>
                  <a:lnTo>
                    <a:pt x="1560552" y="283193"/>
                  </a:lnTo>
                  <a:cubicBezTo>
                    <a:pt x="1562579" y="283193"/>
                    <a:pt x="1562579" y="285354"/>
                    <a:pt x="1564606" y="285354"/>
                  </a:cubicBezTo>
                  <a:lnTo>
                    <a:pt x="1574739" y="285354"/>
                  </a:lnTo>
                  <a:lnTo>
                    <a:pt x="1574739" y="315619"/>
                  </a:lnTo>
                  <a:lnTo>
                    <a:pt x="1582846" y="315619"/>
                  </a:lnTo>
                  <a:lnTo>
                    <a:pt x="1582846" y="332914"/>
                  </a:lnTo>
                  <a:lnTo>
                    <a:pt x="1592182" y="333819"/>
                  </a:lnTo>
                  <a:lnTo>
                    <a:pt x="1605140" y="333819"/>
                  </a:lnTo>
                  <a:lnTo>
                    <a:pt x="1605140" y="317781"/>
                  </a:lnTo>
                  <a:lnTo>
                    <a:pt x="1673096" y="317781"/>
                  </a:lnTo>
                  <a:lnTo>
                    <a:pt x="1673096" y="232528"/>
                  </a:lnTo>
                  <a:lnTo>
                    <a:pt x="1745104" y="232528"/>
                  </a:lnTo>
                  <a:lnTo>
                    <a:pt x="1745104" y="311296"/>
                  </a:lnTo>
                  <a:lnTo>
                    <a:pt x="1747008" y="311296"/>
                  </a:lnTo>
                  <a:lnTo>
                    <a:pt x="1748250" y="333819"/>
                  </a:lnTo>
                  <a:lnTo>
                    <a:pt x="1757926" y="333819"/>
                  </a:lnTo>
                  <a:cubicBezTo>
                    <a:pt x="1758462" y="326605"/>
                    <a:pt x="1759168" y="318951"/>
                    <a:pt x="1759168" y="311296"/>
                  </a:cubicBezTo>
                  <a:lnTo>
                    <a:pt x="1765248" y="311296"/>
                  </a:lnTo>
                  <a:lnTo>
                    <a:pt x="1766490" y="333819"/>
                  </a:lnTo>
                  <a:lnTo>
                    <a:pt x="1817112" y="333819"/>
                  </a:lnTo>
                  <a:lnTo>
                    <a:pt x="1817112" y="170791"/>
                  </a:lnTo>
                  <a:lnTo>
                    <a:pt x="2014439" y="170791"/>
                  </a:lnTo>
                  <a:lnTo>
                    <a:pt x="2014439" y="333819"/>
                  </a:lnTo>
                  <a:lnTo>
                    <a:pt x="2033136" y="333819"/>
                  </a:lnTo>
                  <a:lnTo>
                    <a:pt x="2033136" y="251126"/>
                  </a:lnTo>
                  <a:lnTo>
                    <a:pt x="2128256" y="251126"/>
                  </a:lnTo>
                  <a:cubicBezTo>
                    <a:pt x="2152853" y="240257"/>
                    <a:pt x="2161167" y="196782"/>
                    <a:pt x="2180720" y="185913"/>
                  </a:cubicBezTo>
                  <a:lnTo>
                    <a:pt x="2245574" y="185913"/>
                  </a:lnTo>
                  <a:lnTo>
                    <a:pt x="2245574" y="261575"/>
                  </a:lnTo>
                  <a:lnTo>
                    <a:pt x="2253681" y="261575"/>
                  </a:lnTo>
                  <a:cubicBezTo>
                    <a:pt x="2253681" y="259413"/>
                    <a:pt x="2255708" y="257251"/>
                    <a:pt x="2255708" y="255090"/>
                  </a:cubicBezTo>
                  <a:lnTo>
                    <a:pt x="2261788" y="255090"/>
                  </a:lnTo>
                  <a:cubicBezTo>
                    <a:pt x="2261788" y="257251"/>
                    <a:pt x="2261788" y="259413"/>
                    <a:pt x="2263815" y="263737"/>
                  </a:cubicBezTo>
                  <a:lnTo>
                    <a:pt x="2275975" y="263737"/>
                  </a:lnTo>
                  <a:lnTo>
                    <a:pt x="2275975" y="257251"/>
                  </a:lnTo>
                  <a:lnTo>
                    <a:pt x="2298268" y="257251"/>
                  </a:lnTo>
                  <a:lnTo>
                    <a:pt x="2298268" y="263737"/>
                  </a:lnTo>
                  <a:lnTo>
                    <a:pt x="2318535" y="263737"/>
                  </a:lnTo>
                  <a:lnTo>
                    <a:pt x="2318535" y="309134"/>
                  </a:lnTo>
                  <a:lnTo>
                    <a:pt x="2332722" y="309134"/>
                  </a:lnTo>
                  <a:lnTo>
                    <a:pt x="2332722" y="296163"/>
                  </a:lnTo>
                  <a:lnTo>
                    <a:pt x="2348936" y="296163"/>
                  </a:lnTo>
                  <a:lnTo>
                    <a:pt x="2348936" y="116736"/>
                  </a:lnTo>
                  <a:lnTo>
                    <a:pt x="2355016" y="110250"/>
                  </a:lnTo>
                  <a:lnTo>
                    <a:pt x="2427977" y="110250"/>
                  </a:lnTo>
                  <a:lnTo>
                    <a:pt x="2427977" y="118898"/>
                  </a:lnTo>
                  <a:lnTo>
                    <a:pt x="2438110" y="118898"/>
                  </a:lnTo>
                  <a:lnTo>
                    <a:pt x="2438110" y="233472"/>
                  </a:lnTo>
                  <a:lnTo>
                    <a:pt x="2460404" y="233472"/>
                  </a:lnTo>
                  <a:lnTo>
                    <a:pt x="2460404" y="166457"/>
                  </a:lnTo>
                  <a:lnTo>
                    <a:pt x="2486751" y="166457"/>
                  </a:lnTo>
                  <a:cubicBezTo>
                    <a:pt x="2488777" y="166457"/>
                    <a:pt x="2488777" y="164295"/>
                    <a:pt x="2490804" y="162133"/>
                  </a:cubicBezTo>
                  <a:lnTo>
                    <a:pt x="2498911" y="162133"/>
                  </a:lnTo>
                  <a:cubicBezTo>
                    <a:pt x="2500937" y="164295"/>
                    <a:pt x="2500937" y="166457"/>
                    <a:pt x="2502964" y="166457"/>
                  </a:cubicBezTo>
                  <a:lnTo>
                    <a:pt x="2525258" y="166457"/>
                  </a:lnTo>
                  <a:lnTo>
                    <a:pt x="2525258" y="49721"/>
                  </a:lnTo>
                  <a:cubicBezTo>
                    <a:pt x="2525272" y="49718"/>
                    <a:pt x="2526139" y="49554"/>
                    <a:pt x="2582005" y="38912"/>
                  </a:cubicBezTo>
                  <a:lnTo>
                    <a:pt x="2582005" y="39993"/>
                  </a:lnTo>
                  <a:lnTo>
                    <a:pt x="2582005" y="47559"/>
                  </a:lnTo>
                  <a:lnTo>
                    <a:pt x="2608352" y="47559"/>
                  </a:lnTo>
                  <a:lnTo>
                    <a:pt x="2608352" y="302649"/>
                  </a:lnTo>
                  <a:lnTo>
                    <a:pt x="2630646" y="302649"/>
                  </a:lnTo>
                  <a:lnTo>
                    <a:pt x="2630646" y="298325"/>
                  </a:lnTo>
                  <a:lnTo>
                    <a:pt x="2642806" y="298325"/>
                  </a:lnTo>
                  <a:lnTo>
                    <a:pt x="2642806" y="302649"/>
                  </a:lnTo>
                  <a:lnTo>
                    <a:pt x="2667126" y="302649"/>
                  </a:lnTo>
                  <a:lnTo>
                    <a:pt x="2667126" y="289678"/>
                  </a:lnTo>
                  <a:lnTo>
                    <a:pt x="2695500" y="289678"/>
                  </a:lnTo>
                  <a:cubicBezTo>
                    <a:pt x="2699553" y="285354"/>
                    <a:pt x="2703607" y="285354"/>
                    <a:pt x="2707660" y="285354"/>
                  </a:cubicBezTo>
                  <a:cubicBezTo>
                    <a:pt x="2713740" y="289678"/>
                    <a:pt x="2721847" y="289678"/>
                    <a:pt x="2727927" y="289678"/>
                  </a:cubicBezTo>
                  <a:lnTo>
                    <a:pt x="2727927" y="272384"/>
                  </a:lnTo>
                  <a:lnTo>
                    <a:pt x="2736034" y="272384"/>
                  </a:lnTo>
                  <a:lnTo>
                    <a:pt x="2736034" y="259413"/>
                  </a:lnTo>
                  <a:lnTo>
                    <a:pt x="2792781" y="259413"/>
                  </a:lnTo>
                  <a:lnTo>
                    <a:pt x="2792781" y="229148"/>
                  </a:lnTo>
                  <a:lnTo>
                    <a:pt x="2811021" y="229148"/>
                  </a:lnTo>
                  <a:lnTo>
                    <a:pt x="2811021" y="222663"/>
                  </a:lnTo>
                  <a:lnTo>
                    <a:pt x="2823181" y="222663"/>
                  </a:lnTo>
                  <a:lnTo>
                    <a:pt x="2823181" y="229148"/>
                  </a:lnTo>
                  <a:lnTo>
                    <a:pt x="2839395" y="229148"/>
                  </a:lnTo>
                  <a:lnTo>
                    <a:pt x="2839395" y="278869"/>
                  </a:lnTo>
                  <a:lnTo>
                    <a:pt x="2871822" y="278869"/>
                  </a:lnTo>
                  <a:lnTo>
                    <a:pt x="2871822" y="252928"/>
                  </a:lnTo>
                  <a:lnTo>
                    <a:pt x="2910329" y="252928"/>
                  </a:lnTo>
                  <a:lnTo>
                    <a:pt x="2910329" y="222663"/>
                  </a:lnTo>
                  <a:lnTo>
                    <a:pt x="2958970" y="222663"/>
                  </a:lnTo>
                  <a:lnTo>
                    <a:pt x="2958970" y="333819"/>
                  </a:lnTo>
                  <a:lnTo>
                    <a:pt x="2958970" y="347598"/>
                  </a:lnTo>
                  <a:lnTo>
                    <a:pt x="3024845" y="347598"/>
                  </a:lnTo>
                  <a:lnTo>
                    <a:pt x="3024845" y="689379"/>
                  </a:lnTo>
                  <a:lnTo>
                    <a:pt x="2054" y="687046"/>
                  </a:lnTo>
                  <a:cubicBezTo>
                    <a:pt x="1369" y="539482"/>
                    <a:pt x="685" y="400492"/>
                    <a:pt x="0" y="252928"/>
                  </a:cubicBezTo>
                  <a:lnTo>
                    <a:pt x="20267" y="252928"/>
                  </a:lnTo>
                  <a:cubicBezTo>
                    <a:pt x="20271" y="252922"/>
                    <a:pt x="20308" y="252840"/>
                    <a:pt x="20774" y="251847"/>
                  </a:cubicBezTo>
                  <a:lnTo>
                    <a:pt x="24320" y="244281"/>
                  </a:lnTo>
                  <a:cubicBezTo>
                    <a:pt x="24329" y="244282"/>
                    <a:pt x="24442" y="244300"/>
                    <a:pt x="26094" y="244551"/>
                  </a:cubicBezTo>
                  <a:lnTo>
                    <a:pt x="38507" y="246442"/>
                  </a:lnTo>
                  <a:cubicBezTo>
                    <a:pt x="38510" y="246452"/>
                    <a:pt x="38548" y="246553"/>
                    <a:pt x="39014" y="247794"/>
                  </a:cubicBezTo>
                  <a:lnTo>
                    <a:pt x="42560" y="257251"/>
                  </a:lnTo>
                  <a:cubicBezTo>
                    <a:pt x="42574" y="257252"/>
                    <a:pt x="43170" y="257302"/>
                    <a:pt x="68907" y="259413"/>
                  </a:cubicBezTo>
                  <a:lnTo>
                    <a:pt x="68907" y="136192"/>
                  </a:lnTo>
                  <a:lnTo>
                    <a:pt x="70934" y="136192"/>
                  </a:lnTo>
                  <a:lnTo>
                    <a:pt x="85121" y="136192"/>
                  </a:lnTo>
                  <a:lnTo>
                    <a:pt x="85121" y="0"/>
                  </a:lnTo>
                  <a:lnTo>
                    <a:pt x="86894" y="0"/>
                  </a:lnTo>
                  <a:lnTo>
                    <a:pt x="9930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xmlns="" id="{94685EEA-14FF-463D-B036-564F83FE7A00}"/>
                </a:ext>
              </a:extLst>
            </p:cNvPr>
            <p:cNvSpPr/>
            <p:nvPr/>
          </p:nvSpPr>
          <p:spPr>
            <a:xfrm>
              <a:off x="6047165" y="1883798"/>
              <a:ext cx="2961438" cy="689379"/>
            </a:xfrm>
            <a:custGeom>
              <a:avLst/>
              <a:gdLst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842946 w 3079941"/>
                <a:gd name="connsiteY405" fmla="*/ 1160647 h 1160647"/>
                <a:gd name="connsiteX406" fmla="*/ 200958 w 3079941"/>
                <a:gd name="connsiteY406" fmla="*/ 1160647 h 1160647"/>
                <a:gd name="connsiteX407" fmla="*/ 200958 w 3079941"/>
                <a:gd name="connsiteY407" fmla="*/ 1126882 h 1160647"/>
                <a:gd name="connsiteX408" fmla="*/ 0 w 3079941"/>
                <a:gd name="connsiteY408" fmla="*/ 1126882 h 1160647"/>
                <a:gd name="connsiteX409" fmla="*/ 0 w 3079941"/>
                <a:gd name="connsiteY409" fmla="*/ 915339 h 1160647"/>
                <a:gd name="connsiteX410" fmla="*/ 103377 w 3079941"/>
                <a:gd name="connsiteY410" fmla="*/ 915339 h 1160647"/>
                <a:gd name="connsiteX411" fmla="*/ 103377 w 3079941"/>
                <a:gd name="connsiteY411" fmla="*/ 886329 h 1160647"/>
                <a:gd name="connsiteX412" fmla="*/ 55096 w 3079941"/>
                <a:gd name="connsiteY412" fmla="*/ 886329 h 1160647"/>
                <a:gd name="connsiteX413" fmla="*/ 55096 w 3079941"/>
                <a:gd name="connsiteY413" fmla="*/ 724196 h 1160647"/>
                <a:gd name="connsiteX414" fmla="*/ 75363 w 3079941"/>
                <a:gd name="connsiteY414" fmla="*/ 724196 h 1160647"/>
                <a:gd name="connsiteX415" fmla="*/ 75870 w 3079941"/>
                <a:gd name="connsiteY415" fmla="*/ 723115 h 1160647"/>
                <a:gd name="connsiteX416" fmla="*/ 79416 w 3079941"/>
                <a:gd name="connsiteY416" fmla="*/ 715549 h 1160647"/>
                <a:gd name="connsiteX417" fmla="*/ 81190 w 3079941"/>
                <a:gd name="connsiteY417" fmla="*/ 715819 h 1160647"/>
                <a:gd name="connsiteX418" fmla="*/ 93603 w 3079941"/>
                <a:gd name="connsiteY418" fmla="*/ 717710 h 1160647"/>
                <a:gd name="connsiteX419" fmla="*/ 94110 w 3079941"/>
                <a:gd name="connsiteY419" fmla="*/ 719062 h 1160647"/>
                <a:gd name="connsiteX420" fmla="*/ 97656 w 3079941"/>
                <a:gd name="connsiteY420" fmla="*/ 728519 h 1160647"/>
                <a:gd name="connsiteX421" fmla="*/ 124003 w 3079941"/>
                <a:gd name="connsiteY421" fmla="*/ 730681 h 1160647"/>
                <a:gd name="connsiteX422" fmla="*/ 124003 w 3079941"/>
                <a:gd name="connsiteY422" fmla="*/ 607460 h 1160647"/>
                <a:gd name="connsiteX423" fmla="*/ 126030 w 3079941"/>
                <a:gd name="connsiteY423" fmla="*/ 607460 h 1160647"/>
                <a:gd name="connsiteX424" fmla="*/ 140217 w 3079941"/>
                <a:gd name="connsiteY424" fmla="*/ 607460 h 1160647"/>
                <a:gd name="connsiteX425" fmla="*/ 140217 w 3079941"/>
                <a:gd name="connsiteY425" fmla="*/ 471268 h 1160647"/>
                <a:gd name="connsiteX426" fmla="*/ 141990 w 3079941"/>
                <a:gd name="connsiteY426" fmla="*/ 471268 h 1160647"/>
                <a:gd name="connsiteX427" fmla="*/ 154404 w 3079941"/>
                <a:gd name="connsiteY427" fmla="*/ 471268 h 1160647"/>
                <a:gd name="connsiteX428" fmla="*/ 154404 w 3079941"/>
                <a:gd name="connsiteY428" fmla="*/ 356694 h 1160647"/>
                <a:gd name="connsiteX429" fmla="*/ 158457 w 3079941"/>
                <a:gd name="connsiteY429" fmla="*/ 328590 h 1160647"/>
                <a:gd name="connsiteX430" fmla="*/ 160484 w 3079941"/>
                <a:gd name="connsiteY430" fmla="*/ 328590 h 1160647"/>
                <a:gd name="connsiteX431" fmla="*/ 174671 w 3079941"/>
                <a:gd name="connsiteY431" fmla="*/ 328590 h 1160647"/>
                <a:gd name="connsiteX432" fmla="*/ 211151 w 3079941"/>
                <a:gd name="connsiteY432" fmla="*/ 246443 h 1160647"/>
                <a:gd name="connsiteX433" fmla="*/ 215205 w 3079941"/>
                <a:gd name="connsiteY433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00958 w 3079941"/>
                <a:gd name="connsiteY405" fmla="*/ 1160647 h 1160647"/>
                <a:gd name="connsiteX406" fmla="*/ 200958 w 3079941"/>
                <a:gd name="connsiteY406" fmla="*/ 1126882 h 1160647"/>
                <a:gd name="connsiteX407" fmla="*/ 0 w 3079941"/>
                <a:gd name="connsiteY407" fmla="*/ 1126882 h 1160647"/>
                <a:gd name="connsiteX408" fmla="*/ 0 w 3079941"/>
                <a:gd name="connsiteY408" fmla="*/ 915339 h 1160647"/>
                <a:gd name="connsiteX409" fmla="*/ 103377 w 3079941"/>
                <a:gd name="connsiteY409" fmla="*/ 915339 h 1160647"/>
                <a:gd name="connsiteX410" fmla="*/ 103377 w 3079941"/>
                <a:gd name="connsiteY410" fmla="*/ 886329 h 1160647"/>
                <a:gd name="connsiteX411" fmla="*/ 55096 w 3079941"/>
                <a:gd name="connsiteY411" fmla="*/ 886329 h 1160647"/>
                <a:gd name="connsiteX412" fmla="*/ 55096 w 3079941"/>
                <a:gd name="connsiteY412" fmla="*/ 724196 h 1160647"/>
                <a:gd name="connsiteX413" fmla="*/ 75363 w 3079941"/>
                <a:gd name="connsiteY413" fmla="*/ 724196 h 1160647"/>
                <a:gd name="connsiteX414" fmla="*/ 75870 w 3079941"/>
                <a:gd name="connsiteY414" fmla="*/ 723115 h 1160647"/>
                <a:gd name="connsiteX415" fmla="*/ 79416 w 3079941"/>
                <a:gd name="connsiteY415" fmla="*/ 715549 h 1160647"/>
                <a:gd name="connsiteX416" fmla="*/ 81190 w 3079941"/>
                <a:gd name="connsiteY416" fmla="*/ 715819 h 1160647"/>
                <a:gd name="connsiteX417" fmla="*/ 93603 w 3079941"/>
                <a:gd name="connsiteY417" fmla="*/ 717710 h 1160647"/>
                <a:gd name="connsiteX418" fmla="*/ 94110 w 3079941"/>
                <a:gd name="connsiteY418" fmla="*/ 719062 h 1160647"/>
                <a:gd name="connsiteX419" fmla="*/ 97656 w 3079941"/>
                <a:gd name="connsiteY419" fmla="*/ 728519 h 1160647"/>
                <a:gd name="connsiteX420" fmla="*/ 124003 w 3079941"/>
                <a:gd name="connsiteY420" fmla="*/ 730681 h 1160647"/>
                <a:gd name="connsiteX421" fmla="*/ 124003 w 3079941"/>
                <a:gd name="connsiteY421" fmla="*/ 607460 h 1160647"/>
                <a:gd name="connsiteX422" fmla="*/ 126030 w 3079941"/>
                <a:gd name="connsiteY422" fmla="*/ 607460 h 1160647"/>
                <a:gd name="connsiteX423" fmla="*/ 140217 w 3079941"/>
                <a:gd name="connsiteY423" fmla="*/ 607460 h 1160647"/>
                <a:gd name="connsiteX424" fmla="*/ 140217 w 3079941"/>
                <a:gd name="connsiteY424" fmla="*/ 471268 h 1160647"/>
                <a:gd name="connsiteX425" fmla="*/ 141990 w 3079941"/>
                <a:gd name="connsiteY425" fmla="*/ 471268 h 1160647"/>
                <a:gd name="connsiteX426" fmla="*/ 154404 w 3079941"/>
                <a:gd name="connsiteY426" fmla="*/ 471268 h 1160647"/>
                <a:gd name="connsiteX427" fmla="*/ 154404 w 3079941"/>
                <a:gd name="connsiteY427" fmla="*/ 356694 h 1160647"/>
                <a:gd name="connsiteX428" fmla="*/ 158457 w 3079941"/>
                <a:gd name="connsiteY428" fmla="*/ 328590 h 1160647"/>
                <a:gd name="connsiteX429" fmla="*/ 160484 w 3079941"/>
                <a:gd name="connsiteY429" fmla="*/ 328590 h 1160647"/>
                <a:gd name="connsiteX430" fmla="*/ 174671 w 3079941"/>
                <a:gd name="connsiteY430" fmla="*/ 328590 h 1160647"/>
                <a:gd name="connsiteX431" fmla="*/ 211151 w 3079941"/>
                <a:gd name="connsiteY431" fmla="*/ 246443 h 1160647"/>
                <a:gd name="connsiteX432" fmla="*/ 215205 w 3079941"/>
                <a:gd name="connsiteY432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030409 h 1160647"/>
                <a:gd name="connsiteX403" fmla="*/ 3079941 w 3079941"/>
                <a:gd name="connsiteY403" fmla="*/ 1160647 h 1160647"/>
                <a:gd name="connsiteX404" fmla="*/ 200958 w 3079941"/>
                <a:gd name="connsiteY404" fmla="*/ 1160647 h 1160647"/>
                <a:gd name="connsiteX405" fmla="*/ 200958 w 3079941"/>
                <a:gd name="connsiteY405" fmla="*/ 1126882 h 1160647"/>
                <a:gd name="connsiteX406" fmla="*/ 0 w 3079941"/>
                <a:gd name="connsiteY406" fmla="*/ 1126882 h 1160647"/>
                <a:gd name="connsiteX407" fmla="*/ 0 w 3079941"/>
                <a:gd name="connsiteY407" fmla="*/ 915339 h 1160647"/>
                <a:gd name="connsiteX408" fmla="*/ 103377 w 3079941"/>
                <a:gd name="connsiteY408" fmla="*/ 915339 h 1160647"/>
                <a:gd name="connsiteX409" fmla="*/ 103377 w 3079941"/>
                <a:gd name="connsiteY409" fmla="*/ 886329 h 1160647"/>
                <a:gd name="connsiteX410" fmla="*/ 55096 w 3079941"/>
                <a:gd name="connsiteY410" fmla="*/ 886329 h 1160647"/>
                <a:gd name="connsiteX411" fmla="*/ 55096 w 3079941"/>
                <a:gd name="connsiteY411" fmla="*/ 724196 h 1160647"/>
                <a:gd name="connsiteX412" fmla="*/ 75363 w 3079941"/>
                <a:gd name="connsiteY412" fmla="*/ 724196 h 1160647"/>
                <a:gd name="connsiteX413" fmla="*/ 75870 w 3079941"/>
                <a:gd name="connsiteY413" fmla="*/ 723115 h 1160647"/>
                <a:gd name="connsiteX414" fmla="*/ 79416 w 3079941"/>
                <a:gd name="connsiteY414" fmla="*/ 715549 h 1160647"/>
                <a:gd name="connsiteX415" fmla="*/ 81190 w 3079941"/>
                <a:gd name="connsiteY415" fmla="*/ 715819 h 1160647"/>
                <a:gd name="connsiteX416" fmla="*/ 93603 w 3079941"/>
                <a:gd name="connsiteY416" fmla="*/ 717710 h 1160647"/>
                <a:gd name="connsiteX417" fmla="*/ 94110 w 3079941"/>
                <a:gd name="connsiteY417" fmla="*/ 719062 h 1160647"/>
                <a:gd name="connsiteX418" fmla="*/ 97656 w 3079941"/>
                <a:gd name="connsiteY418" fmla="*/ 728519 h 1160647"/>
                <a:gd name="connsiteX419" fmla="*/ 124003 w 3079941"/>
                <a:gd name="connsiteY419" fmla="*/ 730681 h 1160647"/>
                <a:gd name="connsiteX420" fmla="*/ 124003 w 3079941"/>
                <a:gd name="connsiteY420" fmla="*/ 607460 h 1160647"/>
                <a:gd name="connsiteX421" fmla="*/ 126030 w 3079941"/>
                <a:gd name="connsiteY421" fmla="*/ 607460 h 1160647"/>
                <a:gd name="connsiteX422" fmla="*/ 140217 w 3079941"/>
                <a:gd name="connsiteY422" fmla="*/ 607460 h 1160647"/>
                <a:gd name="connsiteX423" fmla="*/ 140217 w 3079941"/>
                <a:gd name="connsiteY423" fmla="*/ 471268 h 1160647"/>
                <a:gd name="connsiteX424" fmla="*/ 141990 w 3079941"/>
                <a:gd name="connsiteY424" fmla="*/ 471268 h 1160647"/>
                <a:gd name="connsiteX425" fmla="*/ 154404 w 3079941"/>
                <a:gd name="connsiteY425" fmla="*/ 471268 h 1160647"/>
                <a:gd name="connsiteX426" fmla="*/ 154404 w 3079941"/>
                <a:gd name="connsiteY426" fmla="*/ 356694 h 1160647"/>
                <a:gd name="connsiteX427" fmla="*/ 158457 w 3079941"/>
                <a:gd name="connsiteY427" fmla="*/ 328590 h 1160647"/>
                <a:gd name="connsiteX428" fmla="*/ 160484 w 3079941"/>
                <a:gd name="connsiteY428" fmla="*/ 328590 h 1160647"/>
                <a:gd name="connsiteX429" fmla="*/ 174671 w 3079941"/>
                <a:gd name="connsiteY429" fmla="*/ 328590 h 1160647"/>
                <a:gd name="connsiteX430" fmla="*/ 211151 w 3079941"/>
                <a:gd name="connsiteY430" fmla="*/ 246443 h 1160647"/>
                <a:gd name="connsiteX431" fmla="*/ 215205 w 3079941"/>
                <a:gd name="connsiteY431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200958 w 3079941"/>
                <a:gd name="connsiteY404" fmla="*/ 1126882 h 1160647"/>
                <a:gd name="connsiteX405" fmla="*/ 0 w 3079941"/>
                <a:gd name="connsiteY405" fmla="*/ 1126882 h 1160647"/>
                <a:gd name="connsiteX406" fmla="*/ 0 w 3079941"/>
                <a:gd name="connsiteY406" fmla="*/ 915339 h 1160647"/>
                <a:gd name="connsiteX407" fmla="*/ 103377 w 3079941"/>
                <a:gd name="connsiteY407" fmla="*/ 915339 h 1160647"/>
                <a:gd name="connsiteX408" fmla="*/ 103377 w 3079941"/>
                <a:gd name="connsiteY408" fmla="*/ 886329 h 1160647"/>
                <a:gd name="connsiteX409" fmla="*/ 55096 w 3079941"/>
                <a:gd name="connsiteY409" fmla="*/ 886329 h 1160647"/>
                <a:gd name="connsiteX410" fmla="*/ 55096 w 3079941"/>
                <a:gd name="connsiteY410" fmla="*/ 724196 h 1160647"/>
                <a:gd name="connsiteX411" fmla="*/ 75363 w 3079941"/>
                <a:gd name="connsiteY411" fmla="*/ 724196 h 1160647"/>
                <a:gd name="connsiteX412" fmla="*/ 75870 w 3079941"/>
                <a:gd name="connsiteY412" fmla="*/ 723115 h 1160647"/>
                <a:gd name="connsiteX413" fmla="*/ 79416 w 3079941"/>
                <a:gd name="connsiteY413" fmla="*/ 715549 h 1160647"/>
                <a:gd name="connsiteX414" fmla="*/ 81190 w 3079941"/>
                <a:gd name="connsiteY414" fmla="*/ 715819 h 1160647"/>
                <a:gd name="connsiteX415" fmla="*/ 93603 w 3079941"/>
                <a:gd name="connsiteY415" fmla="*/ 717710 h 1160647"/>
                <a:gd name="connsiteX416" fmla="*/ 94110 w 3079941"/>
                <a:gd name="connsiteY416" fmla="*/ 719062 h 1160647"/>
                <a:gd name="connsiteX417" fmla="*/ 97656 w 3079941"/>
                <a:gd name="connsiteY417" fmla="*/ 728519 h 1160647"/>
                <a:gd name="connsiteX418" fmla="*/ 124003 w 3079941"/>
                <a:gd name="connsiteY418" fmla="*/ 730681 h 1160647"/>
                <a:gd name="connsiteX419" fmla="*/ 124003 w 3079941"/>
                <a:gd name="connsiteY419" fmla="*/ 607460 h 1160647"/>
                <a:gd name="connsiteX420" fmla="*/ 126030 w 3079941"/>
                <a:gd name="connsiteY420" fmla="*/ 607460 h 1160647"/>
                <a:gd name="connsiteX421" fmla="*/ 140217 w 3079941"/>
                <a:gd name="connsiteY421" fmla="*/ 607460 h 1160647"/>
                <a:gd name="connsiteX422" fmla="*/ 140217 w 3079941"/>
                <a:gd name="connsiteY422" fmla="*/ 471268 h 1160647"/>
                <a:gd name="connsiteX423" fmla="*/ 141990 w 3079941"/>
                <a:gd name="connsiteY423" fmla="*/ 471268 h 1160647"/>
                <a:gd name="connsiteX424" fmla="*/ 154404 w 3079941"/>
                <a:gd name="connsiteY424" fmla="*/ 471268 h 1160647"/>
                <a:gd name="connsiteX425" fmla="*/ 154404 w 3079941"/>
                <a:gd name="connsiteY425" fmla="*/ 356694 h 1160647"/>
                <a:gd name="connsiteX426" fmla="*/ 158457 w 3079941"/>
                <a:gd name="connsiteY426" fmla="*/ 328590 h 1160647"/>
                <a:gd name="connsiteX427" fmla="*/ 160484 w 3079941"/>
                <a:gd name="connsiteY427" fmla="*/ 328590 h 1160647"/>
                <a:gd name="connsiteX428" fmla="*/ 174671 w 3079941"/>
                <a:gd name="connsiteY428" fmla="*/ 328590 h 1160647"/>
                <a:gd name="connsiteX429" fmla="*/ 211151 w 3079941"/>
                <a:gd name="connsiteY429" fmla="*/ 246443 h 1160647"/>
                <a:gd name="connsiteX430" fmla="*/ 215205 w 3079941"/>
                <a:gd name="connsiteY430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103377 w 3079941"/>
                <a:gd name="connsiteY407" fmla="*/ 886329 h 1160647"/>
                <a:gd name="connsiteX408" fmla="*/ 55096 w 3079941"/>
                <a:gd name="connsiteY408" fmla="*/ 886329 h 1160647"/>
                <a:gd name="connsiteX409" fmla="*/ 55096 w 3079941"/>
                <a:gd name="connsiteY409" fmla="*/ 724196 h 1160647"/>
                <a:gd name="connsiteX410" fmla="*/ 75363 w 3079941"/>
                <a:gd name="connsiteY410" fmla="*/ 724196 h 1160647"/>
                <a:gd name="connsiteX411" fmla="*/ 75870 w 3079941"/>
                <a:gd name="connsiteY411" fmla="*/ 723115 h 1160647"/>
                <a:gd name="connsiteX412" fmla="*/ 79416 w 3079941"/>
                <a:gd name="connsiteY412" fmla="*/ 715549 h 1160647"/>
                <a:gd name="connsiteX413" fmla="*/ 81190 w 3079941"/>
                <a:gd name="connsiteY413" fmla="*/ 715819 h 1160647"/>
                <a:gd name="connsiteX414" fmla="*/ 93603 w 3079941"/>
                <a:gd name="connsiteY414" fmla="*/ 717710 h 1160647"/>
                <a:gd name="connsiteX415" fmla="*/ 94110 w 3079941"/>
                <a:gd name="connsiteY415" fmla="*/ 719062 h 1160647"/>
                <a:gd name="connsiteX416" fmla="*/ 97656 w 3079941"/>
                <a:gd name="connsiteY416" fmla="*/ 728519 h 1160647"/>
                <a:gd name="connsiteX417" fmla="*/ 124003 w 3079941"/>
                <a:gd name="connsiteY417" fmla="*/ 730681 h 1160647"/>
                <a:gd name="connsiteX418" fmla="*/ 124003 w 3079941"/>
                <a:gd name="connsiteY418" fmla="*/ 607460 h 1160647"/>
                <a:gd name="connsiteX419" fmla="*/ 126030 w 3079941"/>
                <a:gd name="connsiteY419" fmla="*/ 607460 h 1160647"/>
                <a:gd name="connsiteX420" fmla="*/ 140217 w 3079941"/>
                <a:gd name="connsiteY420" fmla="*/ 607460 h 1160647"/>
                <a:gd name="connsiteX421" fmla="*/ 140217 w 3079941"/>
                <a:gd name="connsiteY421" fmla="*/ 471268 h 1160647"/>
                <a:gd name="connsiteX422" fmla="*/ 141990 w 3079941"/>
                <a:gd name="connsiteY422" fmla="*/ 471268 h 1160647"/>
                <a:gd name="connsiteX423" fmla="*/ 154404 w 3079941"/>
                <a:gd name="connsiteY423" fmla="*/ 471268 h 1160647"/>
                <a:gd name="connsiteX424" fmla="*/ 154404 w 3079941"/>
                <a:gd name="connsiteY424" fmla="*/ 356694 h 1160647"/>
                <a:gd name="connsiteX425" fmla="*/ 158457 w 3079941"/>
                <a:gd name="connsiteY425" fmla="*/ 328590 h 1160647"/>
                <a:gd name="connsiteX426" fmla="*/ 160484 w 3079941"/>
                <a:gd name="connsiteY426" fmla="*/ 328590 h 1160647"/>
                <a:gd name="connsiteX427" fmla="*/ 174671 w 3079941"/>
                <a:gd name="connsiteY427" fmla="*/ 328590 h 1160647"/>
                <a:gd name="connsiteX428" fmla="*/ 211151 w 3079941"/>
                <a:gd name="connsiteY428" fmla="*/ 246443 h 1160647"/>
                <a:gd name="connsiteX429" fmla="*/ 215205 w 3079941"/>
                <a:gd name="connsiteY429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55096 w 3079941"/>
                <a:gd name="connsiteY407" fmla="*/ 886329 h 1160647"/>
                <a:gd name="connsiteX408" fmla="*/ 55096 w 3079941"/>
                <a:gd name="connsiteY408" fmla="*/ 724196 h 1160647"/>
                <a:gd name="connsiteX409" fmla="*/ 75363 w 3079941"/>
                <a:gd name="connsiteY409" fmla="*/ 724196 h 1160647"/>
                <a:gd name="connsiteX410" fmla="*/ 75870 w 3079941"/>
                <a:gd name="connsiteY410" fmla="*/ 723115 h 1160647"/>
                <a:gd name="connsiteX411" fmla="*/ 79416 w 3079941"/>
                <a:gd name="connsiteY411" fmla="*/ 715549 h 1160647"/>
                <a:gd name="connsiteX412" fmla="*/ 81190 w 3079941"/>
                <a:gd name="connsiteY412" fmla="*/ 715819 h 1160647"/>
                <a:gd name="connsiteX413" fmla="*/ 93603 w 3079941"/>
                <a:gd name="connsiteY413" fmla="*/ 717710 h 1160647"/>
                <a:gd name="connsiteX414" fmla="*/ 94110 w 3079941"/>
                <a:gd name="connsiteY414" fmla="*/ 719062 h 1160647"/>
                <a:gd name="connsiteX415" fmla="*/ 97656 w 3079941"/>
                <a:gd name="connsiteY415" fmla="*/ 728519 h 1160647"/>
                <a:gd name="connsiteX416" fmla="*/ 124003 w 3079941"/>
                <a:gd name="connsiteY416" fmla="*/ 730681 h 1160647"/>
                <a:gd name="connsiteX417" fmla="*/ 124003 w 3079941"/>
                <a:gd name="connsiteY417" fmla="*/ 607460 h 1160647"/>
                <a:gd name="connsiteX418" fmla="*/ 126030 w 3079941"/>
                <a:gd name="connsiteY418" fmla="*/ 607460 h 1160647"/>
                <a:gd name="connsiteX419" fmla="*/ 140217 w 3079941"/>
                <a:gd name="connsiteY419" fmla="*/ 607460 h 1160647"/>
                <a:gd name="connsiteX420" fmla="*/ 140217 w 3079941"/>
                <a:gd name="connsiteY420" fmla="*/ 471268 h 1160647"/>
                <a:gd name="connsiteX421" fmla="*/ 141990 w 3079941"/>
                <a:gd name="connsiteY421" fmla="*/ 471268 h 1160647"/>
                <a:gd name="connsiteX422" fmla="*/ 154404 w 3079941"/>
                <a:gd name="connsiteY422" fmla="*/ 471268 h 1160647"/>
                <a:gd name="connsiteX423" fmla="*/ 154404 w 3079941"/>
                <a:gd name="connsiteY423" fmla="*/ 356694 h 1160647"/>
                <a:gd name="connsiteX424" fmla="*/ 158457 w 3079941"/>
                <a:gd name="connsiteY424" fmla="*/ 328590 h 1160647"/>
                <a:gd name="connsiteX425" fmla="*/ 160484 w 3079941"/>
                <a:gd name="connsiteY425" fmla="*/ 328590 h 1160647"/>
                <a:gd name="connsiteX426" fmla="*/ 174671 w 3079941"/>
                <a:gd name="connsiteY426" fmla="*/ 328590 h 1160647"/>
                <a:gd name="connsiteX427" fmla="*/ 211151 w 3079941"/>
                <a:gd name="connsiteY427" fmla="*/ 246443 h 1160647"/>
                <a:gd name="connsiteX428" fmla="*/ 215205 w 3079941"/>
                <a:gd name="connsiteY428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55096 w 3079941"/>
                <a:gd name="connsiteY406" fmla="*/ 886329 h 1160647"/>
                <a:gd name="connsiteX407" fmla="*/ 55096 w 3079941"/>
                <a:gd name="connsiteY407" fmla="*/ 724196 h 1160647"/>
                <a:gd name="connsiteX408" fmla="*/ 75363 w 3079941"/>
                <a:gd name="connsiteY408" fmla="*/ 724196 h 1160647"/>
                <a:gd name="connsiteX409" fmla="*/ 75870 w 3079941"/>
                <a:gd name="connsiteY409" fmla="*/ 723115 h 1160647"/>
                <a:gd name="connsiteX410" fmla="*/ 79416 w 3079941"/>
                <a:gd name="connsiteY410" fmla="*/ 715549 h 1160647"/>
                <a:gd name="connsiteX411" fmla="*/ 81190 w 3079941"/>
                <a:gd name="connsiteY411" fmla="*/ 715819 h 1160647"/>
                <a:gd name="connsiteX412" fmla="*/ 93603 w 3079941"/>
                <a:gd name="connsiteY412" fmla="*/ 717710 h 1160647"/>
                <a:gd name="connsiteX413" fmla="*/ 94110 w 3079941"/>
                <a:gd name="connsiteY413" fmla="*/ 719062 h 1160647"/>
                <a:gd name="connsiteX414" fmla="*/ 97656 w 3079941"/>
                <a:gd name="connsiteY414" fmla="*/ 728519 h 1160647"/>
                <a:gd name="connsiteX415" fmla="*/ 124003 w 3079941"/>
                <a:gd name="connsiteY415" fmla="*/ 730681 h 1160647"/>
                <a:gd name="connsiteX416" fmla="*/ 124003 w 3079941"/>
                <a:gd name="connsiteY416" fmla="*/ 607460 h 1160647"/>
                <a:gd name="connsiteX417" fmla="*/ 126030 w 3079941"/>
                <a:gd name="connsiteY417" fmla="*/ 607460 h 1160647"/>
                <a:gd name="connsiteX418" fmla="*/ 140217 w 3079941"/>
                <a:gd name="connsiteY418" fmla="*/ 607460 h 1160647"/>
                <a:gd name="connsiteX419" fmla="*/ 140217 w 3079941"/>
                <a:gd name="connsiteY419" fmla="*/ 471268 h 1160647"/>
                <a:gd name="connsiteX420" fmla="*/ 141990 w 3079941"/>
                <a:gd name="connsiteY420" fmla="*/ 471268 h 1160647"/>
                <a:gd name="connsiteX421" fmla="*/ 154404 w 3079941"/>
                <a:gd name="connsiteY421" fmla="*/ 471268 h 1160647"/>
                <a:gd name="connsiteX422" fmla="*/ 154404 w 3079941"/>
                <a:gd name="connsiteY422" fmla="*/ 356694 h 1160647"/>
                <a:gd name="connsiteX423" fmla="*/ 158457 w 3079941"/>
                <a:gd name="connsiteY423" fmla="*/ 328590 h 1160647"/>
                <a:gd name="connsiteX424" fmla="*/ 160484 w 3079941"/>
                <a:gd name="connsiteY424" fmla="*/ 328590 h 1160647"/>
                <a:gd name="connsiteX425" fmla="*/ 174671 w 3079941"/>
                <a:gd name="connsiteY425" fmla="*/ 328590 h 1160647"/>
                <a:gd name="connsiteX426" fmla="*/ 211151 w 3079941"/>
                <a:gd name="connsiteY426" fmla="*/ 246443 h 1160647"/>
                <a:gd name="connsiteX427" fmla="*/ 215205 w 3079941"/>
                <a:gd name="connsiteY427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886329 h 1160647"/>
                <a:gd name="connsiteX406" fmla="*/ 55096 w 3079941"/>
                <a:gd name="connsiteY406" fmla="*/ 724196 h 1160647"/>
                <a:gd name="connsiteX407" fmla="*/ 75363 w 3079941"/>
                <a:gd name="connsiteY407" fmla="*/ 724196 h 1160647"/>
                <a:gd name="connsiteX408" fmla="*/ 75870 w 3079941"/>
                <a:gd name="connsiteY408" fmla="*/ 723115 h 1160647"/>
                <a:gd name="connsiteX409" fmla="*/ 79416 w 3079941"/>
                <a:gd name="connsiteY409" fmla="*/ 715549 h 1160647"/>
                <a:gd name="connsiteX410" fmla="*/ 81190 w 3079941"/>
                <a:gd name="connsiteY410" fmla="*/ 715819 h 1160647"/>
                <a:gd name="connsiteX411" fmla="*/ 93603 w 3079941"/>
                <a:gd name="connsiteY411" fmla="*/ 717710 h 1160647"/>
                <a:gd name="connsiteX412" fmla="*/ 94110 w 3079941"/>
                <a:gd name="connsiteY412" fmla="*/ 719062 h 1160647"/>
                <a:gd name="connsiteX413" fmla="*/ 97656 w 3079941"/>
                <a:gd name="connsiteY413" fmla="*/ 728519 h 1160647"/>
                <a:gd name="connsiteX414" fmla="*/ 124003 w 3079941"/>
                <a:gd name="connsiteY414" fmla="*/ 730681 h 1160647"/>
                <a:gd name="connsiteX415" fmla="*/ 124003 w 3079941"/>
                <a:gd name="connsiteY415" fmla="*/ 607460 h 1160647"/>
                <a:gd name="connsiteX416" fmla="*/ 126030 w 3079941"/>
                <a:gd name="connsiteY416" fmla="*/ 607460 h 1160647"/>
                <a:gd name="connsiteX417" fmla="*/ 140217 w 3079941"/>
                <a:gd name="connsiteY417" fmla="*/ 607460 h 1160647"/>
                <a:gd name="connsiteX418" fmla="*/ 140217 w 3079941"/>
                <a:gd name="connsiteY418" fmla="*/ 471268 h 1160647"/>
                <a:gd name="connsiteX419" fmla="*/ 141990 w 3079941"/>
                <a:gd name="connsiteY419" fmla="*/ 471268 h 1160647"/>
                <a:gd name="connsiteX420" fmla="*/ 154404 w 3079941"/>
                <a:gd name="connsiteY420" fmla="*/ 471268 h 1160647"/>
                <a:gd name="connsiteX421" fmla="*/ 154404 w 3079941"/>
                <a:gd name="connsiteY421" fmla="*/ 356694 h 1160647"/>
                <a:gd name="connsiteX422" fmla="*/ 158457 w 3079941"/>
                <a:gd name="connsiteY422" fmla="*/ 328590 h 1160647"/>
                <a:gd name="connsiteX423" fmla="*/ 160484 w 3079941"/>
                <a:gd name="connsiteY423" fmla="*/ 328590 h 1160647"/>
                <a:gd name="connsiteX424" fmla="*/ 174671 w 3079941"/>
                <a:gd name="connsiteY424" fmla="*/ 328590 h 1160647"/>
                <a:gd name="connsiteX425" fmla="*/ 211151 w 3079941"/>
                <a:gd name="connsiteY425" fmla="*/ 246443 h 1160647"/>
                <a:gd name="connsiteX426" fmla="*/ 215205 w 3079941"/>
                <a:gd name="connsiteY426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724196 h 1160647"/>
                <a:gd name="connsiteX406" fmla="*/ 75363 w 3079941"/>
                <a:gd name="connsiteY406" fmla="*/ 724196 h 1160647"/>
                <a:gd name="connsiteX407" fmla="*/ 75870 w 3079941"/>
                <a:gd name="connsiteY407" fmla="*/ 723115 h 1160647"/>
                <a:gd name="connsiteX408" fmla="*/ 79416 w 3079941"/>
                <a:gd name="connsiteY408" fmla="*/ 715549 h 1160647"/>
                <a:gd name="connsiteX409" fmla="*/ 81190 w 3079941"/>
                <a:gd name="connsiteY409" fmla="*/ 715819 h 1160647"/>
                <a:gd name="connsiteX410" fmla="*/ 93603 w 3079941"/>
                <a:gd name="connsiteY410" fmla="*/ 717710 h 1160647"/>
                <a:gd name="connsiteX411" fmla="*/ 94110 w 3079941"/>
                <a:gd name="connsiteY411" fmla="*/ 719062 h 1160647"/>
                <a:gd name="connsiteX412" fmla="*/ 97656 w 3079941"/>
                <a:gd name="connsiteY412" fmla="*/ 728519 h 1160647"/>
                <a:gd name="connsiteX413" fmla="*/ 124003 w 3079941"/>
                <a:gd name="connsiteY413" fmla="*/ 730681 h 1160647"/>
                <a:gd name="connsiteX414" fmla="*/ 124003 w 3079941"/>
                <a:gd name="connsiteY414" fmla="*/ 607460 h 1160647"/>
                <a:gd name="connsiteX415" fmla="*/ 126030 w 3079941"/>
                <a:gd name="connsiteY415" fmla="*/ 607460 h 1160647"/>
                <a:gd name="connsiteX416" fmla="*/ 140217 w 3079941"/>
                <a:gd name="connsiteY416" fmla="*/ 607460 h 1160647"/>
                <a:gd name="connsiteX417" fmla="*/ 140217 w 3079941"/>
                <a:gd name="connsiteY417" fmla="*/ 471268 h 1160647"/>
                <a:gd name="connsiteX418" fmla="*/ 141990 w 3079941"/>
                <a:gd name="connsiteY418" fmla="*/ 471268 h 1160647"/>
                <a:gd name="connsiteX419" fmla="*/ 154404 w 3079941"/>
                <a:gd name="connsiteY419" fmla="*/ 471268 h 1160647"/>
                <a:gd name="connsiteX420" fmla="*/ 154404 w 3079941"/>
                <a:gd name="connsiteY420" fmla="*/ 356694 h 1160647"/>
                <a:gd name="connsiteX421" fmla="*/ 158457 w 3079941"/>
                <a:gd name="connsiteY421" fmla="*/ 328590 h 1160647"/>
                <a:gd name="connsiteX422" fmla="*/ 160484 w 3079941"/>
                <a:gd name="connsiteY422" fmla="*/ 328590 h 1160647"/>
                <a:gd name="connsiteX423" fmla="*/ 174671 w 3079941"/>
                <a:gd name="connsiteY423" fmla="*/ 328590 h 1160647"/>
                <a:gd name="connsiteX424" fmla="*/ 211151 w 3079941"/>
                <a:gd name="connsiteY424" fmla="*/ 246443 h 1160647"/>
                <a:gd name="connsiteX425" fmla="*/ 215205 w 3079941"/>
                <a:gd name="connsiteY425" fmla="*/ 0 h 1160647"/>
                <a:gd name="connsiteX0" fmla="*/ 160109 w 3024845"/>
                <a:gd name="connsiteY0" fmla="*/ 0 h 1166887"/>
                <a:gd name="connsiteX1" fmla="*/ 162135 w 3024845"/>
                <a:gd name="connsiteY1" fmla="*/ 246443 h 1166887"/>
                <a:gd name="connsiteX2" fmla="*/ 200642 w 3024845"/>
                <a:gd name="connsiteY2" fmla="*/ 326429 h 1166887"/>
                <a:gd name="connsiteX3" fmla="*/ 202669 w 3024845"/>
                <a:gd name="connsiteY3" fmla="*/ 326429 h 1166887"/>
                <a:gd name="connsiteX4" fmla="*/ 216856 w 3024845"/>
                <a:gd name="connsiteY4" fmla="*/ 326429 h 1166887"/>
                <a:gd name="connsiteX5" fmla="*/ 216856 w 3024845"/>
                <a:gd name="connsiteY5" fmla="*/ 350208 h 1166887"/>
                <a:gd name="connsiteX6" fmla="*/ 217363 w 3024845"/>
                <a:gd name="connsiteY6" fmla="*/ 351019 h 1166887"/>
                <a:gd name="connsiteX7" fmla="*/ 220909 w 3024845"/>
                <a:gd name="connsiteY7" fmla="*/ 356694 h 1166887"/>
                <a:gd name="connsiteX8" fmla="*/ 220909 w 3024845"/>
                <a:gd name="connsiteY8" fmla="*/ 471268 h 1166887"/>
                <a:gd name="connsiteX9" fmla="*/ 223189 w 3024845"/>
                <a:gd name="connsiteY9" fmla="*/ 471268 h 1166887"/>
                <a:gd name="connsiteX10" fmla="*/ 239150 w 3024845"/>
                <a:gd name="connsiteY10" fmla="*/ 471268 h 1166887"/>
                <a:gd name="connsiteX11" fmla="*/ 239150 w 3024845"/>
                <a:gd name="connsiteY11" fmla="*/ 611783 h 1166887"/>
                <a:gd name="connsiteX12" fmla="*/ 240670 w 3024845"/>
                <a:gd name="connsiteY12" fmla="*/ 611513 h 1166887"/>
                <a:gd name="connsiteX13" fmla="*/ 251310 w 3024845"/>
                <a:gd name="connsiteY13" fmla="*/ 609622 h 1166887"/>
                <a:gd name="connsiteX14" fmla="*/ 249283 w 3024845"/>
                <a:gd name="connsiteY14" fmla="*/ 698254 h 1166887"/>
                <a:gd name="connsiteX15" fmla="*/ 250803 w 3024845"/>
                <a:gd name="connsiteY15" fmla="*/ 698525 h 1166887"/>
                <a:gd name="connsiteX16" fmla="*/ 261443 w 3024845"/>
                <a:gd name="connsiteY16" fmla="*/ 700416 h 1166887"/>
                <a:gd name="connsiteX17" fmla="*/ 261696 w 3024845"/>
                <a:gd name="connsiteY17" fmla="*/ 701227 h 1166887"/>
                <a:gd name="connsiteX18" fmla="*/ 263470 w 3024845"/>
                <a:gd name="connsiteY18" fmla="*/ 706902 h 1166887"/>
                <a:gd name="connsiteX19" fmla="*/ 264230 w 3024845"/>
                <a:gd name="connsiteY19" fmla="*/ 704470 h 1166887"/>
                <a:gd name="connsiteX20" fmla="*/ 269550 w 3024845"/>
                <a:gd name="connsiteY20" fmla="*/ 687446 h 1166887"/>
                <a:gd name="connsiteX21" fmla="*/ 271323 w 3024845"/>
                <a:gd name="connsiteY21" fmla="*/ 687446 h 1166887"/>
                <a:gd name="connsiteX22" fmla="*/ 283737 w 3024845"/>
                <a:gd name="connsiteY22" fmla="*/ 687446 h 1166887"/>
                <a:gd name="connsiteX23" fmla="*/ 283737 w 3024845"/>
                <a:gd name="connsiteY23" fmla="*/ 719872 h 1166887"/>
                <a:gd name="connsiteX24" fmla="*/ 284750 w 3024845"/>
                <a:gd name="connsiteY24" fmla="*/ 720413 h 1166887"/>
                <a:gd name="connsiteX25" fmla="*/ 291844 w 3024845"/>
                <a:gd name="connsiteY25" fmla="*/ 724196 h 1166887"/>
                <a:gd name="connsiteX26" fmla="*/ 291844 w 3024845"/>
                <a:gd name="connsiteY26" fmla="*/ 725547 h 1166887"/>
                <a:gd name="connsiteX27" fmla="*/ 291844 w 3024845"/>
                <a:gd name="connsiteY27" fmla="*/ 735005 h 1166887"/>
                <a:gd name="connsiteX28" fmla="*/ 336431 w 3024845"/>
                <a:gd name="connsiteY28" fmla="*/ 735005 h 1166887"/>
                <a:gd name="connsiteX29" fmla="*/ 336431 w 3024845"/>
                <a:gd name="connsiteY29" fmla="*/ 736086 h 1166887"/>
                <a:gd name="connsiteX30" fmla="*/ 336431 w 3024845"/>
                <a:gd name="connsiteY30" fmla="*/ 743652 h 1166887"/>
                <a:gd name="connsiteX31" fmla="*/ 338457 w 3024845"/>
                <a:gd name="connsiteY31" fmla="*/ 743652 h 1166887"/>
                <a:gd name="connsiteX32" fmla="*/ 352644 w 3024845"/>
                <a:gd name="connsiteY32" fmla="*/ 743652 h 1166887"/>
                <a:gd name="connsiteX33" fmla="*/ 352644 w 3024845"/>
                <a:gd name="connsiteY33" fmla="*/ 713387 h 1166887"/>
                <a:gd name="connsiteX34" fmla="*/ 397231 w 3024845"/>
                <a:gd name="connsiteY34" fmla="*/ 713387 h 1166887"/>
                <a:gd name="connsiteX35" fmla="*/ 397231 w 3024845"/>
                <a:gd name="connsiteY35" fmla="*/ 712036 h 1166887"/>
                <a:gd name="connsiteX36" fmla="*/ 397231 w 3024845"/>
                <a:gd name="connsiteY36" fmla="*/ 702578 h 1166887"/>
                <a:gd name="connsiteX37" fmla="*/ 398245 w 3024845"/>
                <a:gd name="connsiteY37" fmla="*/ 702578 h 1166887"/>
                <a:gd name="connsiteX38" fmla="*/ 405338 w 3024845"/>
                <a:gd name="connsiteY38" fmla="*/ 702578 h 1166887"/>
                <a:gd name="connsiteX39" fmla="*/ 405338 w 3024845"/>
                <a:gd name="connsiteY39" fmla="*/ 700687 h 1166887"/>
                <a:gd name="connsiteX40" fmla="*/ 405338 w 3024845"/>
                <a:gd name="connsiteY40" fmla="*/ 687446 h 1166887"/>
                <a:gd name="connsiteX41" fmla="*/ 406098 w 3024845"/>
                <a:gd name="connsiteY41" fmla="*/ 687446 h 1166887"/>
                <a:gd name="connsiteX42" fmla="*/ 411418 w 3024845"/>
                <a:gd name="connsiteY42" fmla="*/ 687446 h 1166887"/>
                <a:gd name="connsiteX43" fmla="*/ 411418 w 3024845"/>
                <a:gd name="connsiteY43" fmla="*/ 686365 h 1166887"/>
                <a:gd name="connsiteX44" fmla="*/ 411418 w 3024845"/>
                <a:gd name="connsiteY44" fmla="*/ 678798 h 1166887"/>
                <a:gd name="connsiteX45" fmla="*/ 413445 w 3024845"/>
                <a:gd name="connsiteY45" fmla="*/ 678798 h 1166887"/>
                <a:gd name="connsiteX46" fmla="*/ 427632 w 3024845"/>
                <a:gd name="connsiteY46" fmla="*/ 678798 h 1166887"/>
                <a:gd name="connsiteX47" fmla="*/ 427632 w 3024845"/>
                <a:gd name="connsiteY47" fmla="*/ 679879 h 1166887"/>
                <a:gd name="connsiteX48" fmla="*/ 427632 w 3024845"/>
                <a:gd name="connsiteY48" fmla="*/ 687446 h 1166887"/>
                <a:gd name="connsiteX49" fmla="*/ 449925 w 3024845"/>
                <a:gd name="connsiteY49" fmla="*/ 687446 h 1166887"/>
                <a:gd name="connsiteX50" fmla="*/ 449925 w 3024845"/>
                <a:gd name="connsiteY50" fmla="*/ 685554 h 1166887"/>
                <a:gd name="connsiteX51" fmla="*/ 449925 w 3024845"/>
                <a:gd name="connsiteY51" fmla="*/ 672313 h 1166887"/>
                <a:gd name="connsiteX52" fmla="*/ 451699 w 3024845"/>
                <a:gd name="connsiteY52" fmla="*/ 672313 h 1166887"/>
                <a:gd name="connsiteX53" fmla="*/ 464112 w 3024845"/>
                <a:gd name="connsiteY53" fmla="*/ 672313 h 1166887"/>
                <a:gd name="connsiteX54" fmla="*/ 464112 w 3024845"/>
                <a:gd name="connsiteY54" fmla="*/ 696093 h 1166887"/>
                <a:gd name="connsiteX55" fmla="*/ 465126 w 3024845"/>
                <a:gd name="connsiteY55" fmla="*/ 696093 h 1166887"/>
                <a:gd name="connsiteX56" fmla="*/ 472219 w 3024845"/>
                <a:gd name="connsiteY56" fmla="*/ 696093 h 1166887"/>
                <a:gd name="connsiteX57" fmla="*/ 472219 w 3024845"/>
                <a:gd name="connsiteY57" fmla="*/ 695012 h 1166887"/>
                <a:gd name="connsiteX58" fmla="*/ 472219 w 3024845"/>
                <a:gd name="connsiteY58" fmla="*/ 687446 h 1166887"/>
                <a:gd name="connsiteX59" fmla="*/ 473992 w 3024845"/>
                <a:gd name="connsiteY59" fmla="*/ 687446 h 1166887"/>
                <a:gd name="connsiteX60" fmla="*/ 486406 w 3024845"/>
                <a:gd name="connsiteY60" fmla="*/ 687446 h 1166887"/>
                <a:gd name="connsiteX61" fmla="*/ 486406 w 3024845"/>
                <a:gd name="connsiteY61" fmla="*/ 713387 h 1166887"/>
                <a:gd name="connsiteX62" fmla="*/ 488433 w 3024845"/>
                <a:gd name="connsiteY62" fmla="*/ 713387 h 1166887"/>
                <a:gd name="connsiteX63" fmla="*/ 502619 w 3024845"/>
                <a:gd name="connsiteY63" fmla="*/ 713387 h 1166887"/>
                <a:gd name="connsiteX64" fmla="*/ 502619 w 3024845"/>
                <a:gd name="connsiteY64" fmla="*/ 715008 h 1166887"/>
                <a:gd name="connsiteX65" fmla="*/ 502619 w 3024845"/>
                <a:gd name="connsiteY65" fmla="*/ 726358 h 1166887"/>
                <a:gd name="connsiteX66" fmla="*/ 503379 w 3024845"/>
                <a:gd name="connsiteY66" fmla="*/ 726358 h 1166887"/>
                <a:gd name="connsiteX67" fmla="*/ 508700 w 3024845"/>
                <a:gd name="connsiteY67" fmla="*/ 726358 h 1166887"/>
                <a:gd name="connsiteX68" fmla="*/ 508700 w 3024845"/>
                <a:gd name="connsiteY68" fmla="*/ 725547 h 1166887"/>
                <a:gd name="connsiteX69" fmla="*/ 508700 w 3024845"/>
                <a:gd name="connsiteY69" fmla="*/ 719872 h 1166887"/>
                <a:gd name="connsiteX70" fmla="*/ 539100 w 3024845"/>
                <a:gd name="connsiteY70" fmla="*/ 719872 h 1166887"/>
                <a:gd name="connsiteX71" fmla="*/ 539100 w 3024845"/>
                <a:gd name="connsiteY71" fmla="*/ 743652 h 1166887"/>
                <a:gd name="connsiteX72" fmla="*/ 540113 w 3024845"/>
                <a:gd name="connsiteY72" fmla="*/ 743652 h 1166887"/>
                <a:gd name="connsiteX73" fmla="*/ 547207 w 3024845"/>
                <a:gd name="connsiteY73" fmla="*/ 743652 h 1166887"/>
                <a:gd name="connsiteX74" fmla="*/ 547207 w 3024845"/>
                <a:gd name="connsiteY74" fmla="*/ 744733 h 1166887"/>
                <a:gd name="connsiteX75" fmla="*/ 547207 w 3024845"/>
                <a:gd name="connsiteY75" fmla="*/ 752299 h 1166887"/>
                <a:gd name="connsiteX76" fmla="*/ 547967 w 3024845"/>
                <a:gd name="connsiteY76" fmla="*/ 752299 h 1166887"/>
                <a:gd name="connsiteX77" fmla="*/ 553287 w 3024845"/>
                <a:gd name="connsiteY77" fmla="*/ 752299 h 1166887"/>
                <a:gd name="connsiteX78" fmla="*/ 553287 w 3024845"/>
                <a:gd name="connsiteY78" fmla="*/ 750137 h 1166887"/>
                <a:gd name="connsiteX79" fmla="*/ 553287 w 3024845"/>
                <a:gd name="connsiteY79" fmla="*/ 735005 h 1166887"/>
                <a:gd name="connsiteX80" fmla="*/ 554300 w 3024845"/>
                <a:gd name="connsiteY80" fmla="*/ 735005 h 1166887"/>
                <a:gd name="connsiteX81" fmla="*/ 561394 w 3024845"/>
                <a:gd name="connsiteY81" fmla="*/ 735005 h 1166887"/>
                <a:gd name="connsiteX82" fmla="*/ 561394 w 3024845"/>
                <a:gd name="connsiteY82" fmla="*/ 736086 h 1166887"/>
                <a:gd name="connsiteX83" fmla="*/ 561394 w 3024845"/>
                <a:gd name="connsiteY83" fmla="*/ 743652 h 1166887"/>
                <a:gd name="connsiteX84" fmla="*/ 566714 w 3024845"/>
                <a:gd name="connsiteY84" fmla="*/ 741659 h 1166887"/>
                <a:gd name="connsiteX85" fmla="*/ 567474 w 3024845"/>
                <a:gd name="connsiteY85" fmla="*/ 740679 h 1166887"/>
                <a:gd name="connsiteX86" fmla="*/ 567474 w 3024845"/>
                <a:gd name="connsiteY86" fmla="*/ 735005 h 1166887"/>
                <a:gd name="connsiteX87" fmla="*/ 605981 w 3024845"/>
                <a:gd name="connsiteY87" fmla="*/ 735005 h 1166887"/>
                <a:gd name="connsiteX88" fmla="*/ 605981 w 3024845"/>
                <a:gd name="connsiteY88" fmla="*/ 758784 h 1166887"/>
                <a:gd name="connsiteX89" fmla="*/ 608007 w 3024845"/>
                <a:gd name="connsiteY89" fmla="*/ 758784 h 1166887"/>
                <a:gd name="connsiteX90" fmla="*/ 622194 w 3024845"/>
                <a:gd name="connsiteY90" fmla="*/ 758784 h 1166887"/>
                <a:gd name="connsiteX91" fmla="*/ 622194 w 3024845"/>
                <a:gd name="connsiteY91" fmla="*/ 759865 h 1166887"/>
                <a:gd name="connsiteX92" fmla="*/ 622194 w 3024845"/>
                <a:gd name="connsiteY92" fmla="*/ 767431 h 1166887"/>
                <a:gd name="connsiteX93" fmla="*/ 623968 w 3024845"/>
                <a:gd name="connsiteY93" fmla="*/ 767431 h 1166887"/>
                <a:gd name="connsiteX94" fmla="*/ 636381 w 3024845"/>
                <a:gd name="connsiteY94" fmla="*/ 767431 h 1166887"/>
                <a:gd name="connsiteX95" fmla="*/ 636381 w 3024845"/>
                <a:gd name="connsiteY95" fmla="*/ 743652 h 1166887"/>
                <a:gd name="connsiteX96" fmla="*/ 637394 w 3024845"/>
                <a:gd name="connsiteY96" fmla="*/ 743652 h 1166887"/>
                <a:gd name="connsiteX97" fmla="*/ 644488 w 3024845"/>
                <a:gd name="connsiteY97" fmla="*/ 743652 h 1166887"/>
                <a:gd name="connsiteX98" fmla="*/ 644488 w 3024845"/>
                <a:gd name="connsiteY98" fmla="*/ 711225 h 1166887"/>
                <a:gd name="connsiteX99" fmla="*/ 645501 w 3024845"/>
                <a:gd name="connsiteY99" fmla="*/ 711225 h 1166887"/>
                <a:gd name="connsiteX100" fmla="*/ 652595 w 3024845"/>
                <a:gd name="connsiteY100" fmla="*/ 711225 h 1166887"/>
                <a:gd name="connsiteX101" fmla="*/ 652595 w 3024845"/>
                <a:gd name="connsiteY101" fmla="*/ 709334 h 1166887"/>
                <a:gd name="connsiteX102" fmla="*/ 652595 w 3024845"/>
                <a:gd name="connsiteY102" fmla="*/ 696093 h 1166887"/>
                <a:gd name="connsiteX103" fmla="*/ 651328 w 3024845"/>
                <a:gd name="connsiteY103" fmla="*/ 694471 h 1166887"/>
                <a:gd name="connsiteX104" fmla="*/ 656648 w 3024845"/>
                <a:gd name="connsiteY104" fmla="*/ 683122 h 1166887"/>
                <a:gd name="connsiteX105" fmla="*/ 664755 w 3024845"/>
                <a:gd name="connsiteY105" fmla="*/ 711225 h 1166887"/>
                <a:gd name="connsiteX106" fmla="*/ 665515 w 3024845"/>
                <a:gd name="connsiteY106" fmla="*/ 711225 h 1166887"/>
                <a:gd name="connsiteX107" fmla="*/ 670835 w 3024845"/>
                <a:gd name="connsiteY107" fmla="*/ 711225 h 1166887"/>
                <a:gd name="connsiteX108" fmla="*/ 670835 w 3024845"/>
                <a:gd name="connsiteY108" fmla="*/ 605298 h 1166887"/>
                <a:gd name="connsiteX109" fmla="*/ 672355 w 3024845"/>
                <a:gd name="connsiteY109" fmla="*/ 605298 h 1166887"/>
                <a:gd name="connsiteX110" fmla="*/ 682995 w 3024845"/>
                <a:gd name="connsiteY110" fmla="*/ 605298 h 1166887"/>
                <a:gd name="connsiteX111" fmla="*/ 682995 w 3024845"/>
                <a:gd name="connsiteY111" fmla="*/ 557739 h 1166887"/>
                <a:gd name="connsiteX112" fmla="*/ 709342 w 3024845"/>
                <a:gd name="connsiteY112" fmla="*/ 557739 h 1166887"/>
                <a:gd name="connsiteX113" fmla="*/ 709342 w 3024845"/>
                <a:gd name="connsiteY113" fmla="*/ 536121 h 1166887"/>
                <a:gd name="connsiteX114" fmla="*/ 743796 w 3024845"/>
                <a:gd name="connsiteY114" fmla="*/ 536121 h 1166887"/>
                <a:gd name="connsiteX115" fmla="*/ 743796 w 3024845"/>
                <a:gd name="connsiteY115" fmla="*/ 538553 h 1166887"/>
                <a:gd name="connsiteX116" fmla="*/ 743796 w 3024845"/>
                <a:gd name="connsiteY116" fmla="*/ 555577 h 1166887"/>
                <a:gd name="connsiteX117" fmla="*/ 746076 w 3024845"/>
                <a:gd name="connsiteY117" fmla="*/ 555577 h 1166887"/>
                <a:gd name="connsiteX118" fmla="*/ 762036 w 3024845"/>
                <a:gd name="connsiteY118" fmla="*/ 555577 h 1166887"/>
                <a:gd name="connsiteX119" fmla="*/ 762036 w 3024845"/>
                <a:gd name="connsiteY119" fmla="*/ 603136 h 1166887"/>
                <a:gd name="connsiteX120" fmla="*/ 763049 w 3024845"/>
                <a:gd name="connsiteY120" fmla="*/ 603136 h 1166887"/>
                <a:gd name="connsiteX121" fmla="*/ 770143 w 3024845"/>
                <a:gd name="connsiteY121" fmla="*/ 603136 h 1166887"/>
                <a:gd name="connsiteX122" fmla="*/ 784330 w 3024845"/>
                <a:gd name="connsiteY122" fmla="*/ 607460 h 1166887"/>
                <a:gd name="connsiteX123" fmla="*/ 784330 w 3024845"/>
                <a:gd name="connsiteY123" fmla="*/ 646372 h 1166887"/>
                <a:gd name="connsiteX124" fmla="*/ 785343 w 3024845"/>
                <a:gd name="connsiteY124" fmla="*/ 646372 h 1166887"/>
                <a:gd name="connsiteX125" fmla="*/ 792436 w 3024845"/>
                <a:gd name="connsiteY125" fmla="*/ 646372 h 1166887"/>
                <a:gd name="connsiteX126" fmla="*/ 792436 w 3024845"/>
                <a:gd name="connsiteY126" fmla="*/ 647993 h 1166887"/>
                <a:gd name="connsiteX127" fmla="*/ 792436 w 3024845"/>
                <a:gd name="connsiteY127" fmla="*/ 659342 h 1166887"/>
                <a:gd name="connsiteX128" fmla="*/ 794463 w 3024845"/>
                <a:gd name="connsiteY128" fmla="*/ 659342 h 1166887"/>
                <a:gd name="connsiteX129" fmla="*/ 808650 w 3024845"/>
                <a:gd name="connsiteY129" fmla="*/ 659342 h 1166887"/>
                <a:gd name="connsiteX130" fmla="*/ 814730 w 3024845"/>
                <a:gd name="connsiteY130" fmla="*/ 665828 h 1166887"/>
                <a:gd name="connsiteX131" fmla="*/ 814730 w 3024845"/>
                <a:gd name="connsiteY131" fmla="*/ 687446 h 1166887"/>
                <a:gd name="connsiteX132" fmla="*/ 817010 w 3024845"/>
                <a:gd name="connsiteY132" fmla="*/ 687446 h 1166887"/>
                <a:gd name="connsiteX133" fmla="*/ 832970 w 3024845"/>
                <a:gd name="connsiteY133" fmla="*/ 687446 h 1166887"/>
                <a:gd name="connsiteX134" fmla="*/ 832970 w 3024845"/>
                <a:gd name="connsiteY134" fmla="*/ 688526 h 1166887"/>
                <a:gd name="connsiteX135" fmla="*/ 832970 w 3024845"/>
                <a:gd name="connsiteY135" fmla="*/ 696093 h 1166887"/>
                <a:gd name="connsiteX136" fmla="*/ 834237 w 3024845"/>
                <a:gd name="connsiteY136" fmla="*/ 696093 h 1166887"/>
                <a:gd name="connsiteX137" fmla="*/ 843104 w 3024845"/>
                <a:gd name="connsiteY137" fmla="*/ 696093 h 1166887"/>
                <a:gd name="connsiteX138" fmla="*/ 843104 w 3024845"/>
                <a:gd name="connsiteY138" fmla="*/ 698254 h 1166887"/>
                <a:gd name="connsiteX139" fmla="*/ 843104 w 3024845"/>
                <a:gd name="connsiteY139" fmla="*/ 713387 h 1166887"/>
                <a:gd name="connsiteX140" fmla="*/ 847157 w 3024845"/>
                <a:gd name="connsiteY140" fmla="*/ 711495 h 1166887"/>
                <a:gd name="connsiteX141" fmla="*/ 847157 w 3024845"/>
                <a:gd name="connsiteY141" fmla="*/ 698254 h 1166887"/>
                <a:gd name="connsiteX142" fmla="*/ 848170 w 3024845"/>
                <a:gd name="connsiteY142" fmla="*/ 698254 h 1166887"/>
                <a:gd name="connsiteX143" fmla="*/ 855264 w 3024845"/>
                <a:gd name="connsiteY143" fmla="*/ 698254 h 1166887"/>
                <a:gd name="connsiteX144" fmla="*/ 855264 w 3024845"/>
                <a:gd name="connsiteY144" fmla="*/ 699876 h 1166887"/>
                <a:gd name="connsiteX145" fmla="*/ 855264 w 3024845"/>
                <a:gd name="connsiteY145" fmla="*/ 711225 h 1166887"/>
                <a:gd name="connsiteX146" fmla="*/ 856024 w 3024845"/>
                <a:gd name="connsiteY146" fmla="*/ 711225 h 1166887"/>
                <a:gd name="connsiteX147" fmla="*/ 861344 w 3024845"/>
                <a:gd name="connsiteY147" fmla="*/ 711225 h 1166887"/>
                <a:gd name="connsiteX148" fmla="*/ 909984 w 3024845"/>
                <a:gd name="connsiteY148" fmla="*/ 706902 h 1166887"/>
                <a:gd name="connsiteX149" fmla="*/ 909984 w 3024845"/>
                <a:gd name="connsiteY149" fmla="*/ 708253 h 1166887"/>
                <a:gd name="connsiteX150" fmla="*/ 909984 w 3024845"/>
                <a:gd name="connsiteY150" fmla="*/ 717710 h 1166887"/>
                <a:gd name="connsiteX151" fmla="*/ 910744 w 3024845"/>
                <a:gd name="connsiteY151" fmla="*/ 717710 h 1166887"/>
                <a:gd name="connsiteX152" fmla="*/ 916065 w 3024845"/>
                <a:gd name="connsiteY152" fmla="*/ 717710 h 1166887"/>
                <a:gd name="connsiteX153" fmla="*/ 916065 w 3024845"/>
                <a:gd name="connsiteY153" fmla="*/ 719872 h 1166887"/>
                <a:gd name="connsiteX154" fmla="*/ 916065 w 3024845"/>
                <a:gd name="connsiteY154" fmla="*/ 735005 h 1166887"/>
                <a:gd name="connsiteX155" fmla="*/ 918091 w 3024845"/>
                <a:gd name="connsiteY155" fmla="*/ 733654 h 1166887"/>
                <a:gd name="connsiteX156" fmla="*/ 932278 w 3024845"/>
                <a:gd name="connsiteY156" fmla="*/ 724196 h 1166887"/>
                <a:gd name="connsiteX157" fmla="*/ 938358 w 3024845"/>
                <a:gd name="connsiteY157" fmla="*/ 683122 h 1166887"/>
                <a:gd name="connsiteX158" fmla="*/ 939118 w 3024845"/>
                <a:gd name="connsiteY158" fmla="*/ 682852 h 1166887"/>
                <a:gd name="connsiteX159" fmla="*/ 944438 w 3024845"/>
                <a:gd name="connsiteY159" fmla="*/ 680960 h 1166887"/>
                <a:gd name="connsiteX160" fmla="*/ 946465 w 3024845"/>
                <a:gd name="connsiteY160" fmla="*/ 611783 h 1166887"/>
                <a:gd name="connsiteX161" fmla="*/ 948492 w 3024845"/>
                <a:gd name="connsiteY161" fmla="*/ 680960 h 1166887"/>
                <a:gd name="connsiteX162" fmla="*/ 949252 w 3024845"/>
                <a:gd name="connsiteY162" fmla="*/ 681230 h 1166887"/>
                <a:gd name="connsiteX163" fmla="*/ 954572 w 3024845"/>
                <a:gd name="connsiteY163" fmla="*/ 683122 h 1166887"/>
                <a:gd name="connsiteX164" fmla="*/ 954572 w 3024845"/>
                <a:gd name="connsiteY164" fmla="*/ 596651 h 1166887"/>
                <a:gd name="connsiteX165" fmla="*/ 958625 w 3024845"/>
                <a:gd name="connsiteY165" fmla="*/ 564224 h 1166887"/>
                <a:gd name="connsiteX166" fmla="*/ 997132 w 3024845"/>
                <a:gd name="connsiteY166" fmla="*/ 564224 h 1166887"/>
                <a:gd name="connsiteX167" fmla="*/ 997132 w 3024845"/>
                <a:gd name="connsiteY167" fmla="*/ 596651 h 1166887"/>
                <a:gd name="connsiteX168" fmla="*/ 997892 w 3024845"/>
                <a:gd name="connsiteY168" fmla="*/ 596651 h 1166887"/>
                <a:gd name="connsiteX169" fmla="*/ 1003212 w 3024845"/>
                <a:gd name="connsiteY169" fmla="*/ 596651 h 1166887"/>
                <a:gd name="connsiteX170" fmla="*/ 1003212 w 3024845"/>
                <a:gd name="connsiteY170" fmla="*/ 514503 h 1166887"/>
                <a:gd name="connsiteX171" fmla="*/ 1004986 w 3024845"/>
                <a:gd name="connsiteY171" fmla="*/ 514503 h 1166887"/>
                <a:gd name="connsiteX172" fmla="*/ 1017399 w 3024845"/>
                <a:gd name="connsiteY172" fmla="*/ 514503 h 1166887"/>
                <a:gd name="connsiteX173" fmla="*/ 1017399 w 3024845"/>
                <a:gd name="connsiteY173" fmla="*/ 512612 h 1166887"/>
                <a:gd name="connsiteX174" fmla="*/ 1017399 w 3024845"/>
                <a:gd name="connsiteY174" fmla="*/ 499371 h 1166887"/>
                <a:gd name="connsiteX175" fmla="*/ 1039693 w 3024845"/>
                <a:gd name="connsiteY175" fmla="*/ 499371 h 1166887"/>
                <a:gd name="connsiteX176" fmla="*/ 1039693 w 3024845"/>
                <a:gd name="connsiteY176" fmla="*/ 498290 h 1166887"/>
                <a:gd name="connsiteX177" fmla="*/ 1039693 w 3024845"/>
                <a:gd name="connsiteY177" fmla="*/ 490724 h 1166887"/>
                <a:gd name="connsiteX178" fmla="*/ 1041466 w 3024845"/>
                <a:gd name="connsiteY178" fmla="*/ 490724 h 1166887"/>
                <a:gd name="connsiteX179" fmla="*/ 1053880 w 3024845"/>
                <a:gd name="connsiteY179" fmla="*/ 490724 h 1166887"/>
                <a:gd name="connsiteX180" fmla="*/ 1053880 w 3024845"/>
                <a:gd name="connsiteY180" fmla="*/ 491805 h 1166887"/>
                <a:gd name="connsiteX181" fmla="*/ 1053880 w 3024845"/>
                <a:gd name="connsiteY181" fmla="*/ 499371 h 1166887"/>
                <a:gd name="connsiteX182" fmla="*/ 1054640 w 3024845"/>
                <a:gd name="connsiteY182" fmla="*/ 499371 h 1166887"/>
                <a:gd name="connsiteX183" fmla="*/ 1059960 w 3024845"/>
                <a:gd name="connsiteY183" fmla="*/ 499371 h 1166887"/>
                <a:gd name="connsiteX184" fmla="*/ 1070093 w 3024845"/>
                <a:gd name="connsiteY184" fmla="*/ 495047 h 1166887"/>
                <a:gd name="connsiteX185" fmla="*/ 1074146 w 3024845"/>
                <a:gd name="connsiteY185" fmla="*/ 498290 h 1166887"/>
                <a:gd name="connsiteX186" fmla="*/ 1074146 w 3024845"/>
                <a:gd name="connsiteY186" fmla="*/ 490724 h 1166887"/>
                <a:gd name="connsiteX187" fmla="*/ 1076426 w 3024845"/>
                <a:gd name="connsiteY187" fmla="*/ 490724 h 1166887"/>
                <a:gd name="connsiteX188" fmla="*/ 1092387 w 3024845"/>
                <a:gd name="connsiteY188" fmla="*/ 490724 h 1166887"/>
                <a:gd name="connsiteX189" fmla="*/ 1092387 w 3024845"/>
                <a:gd name="connsiteY189" fmla="*/ 491805 h 1166887"/>
                <a:gd name="connsiteX190" fmla="*/ 1092387 w 3024845"/>
                <a:gd name="connsiteY190" fmla="*/ 499371 h 1166887"/>
                <a:gd name="connsiteX191" fmla="*/ 1122787 w 3024845"/>
                <a:gd name="connsiteY191" fmla="*/ 499371 h 1166887"/>
                <a:gd name="connsiteX192" fmla="*/ 1122787 w 3024845"/>
                <a:gd name="connsiteY192" fmla="*/ 500992 h 1166887"/>
                <a:gd name="connsiteX193" fmla="*/ 1122787 w 3024845"/>
                <a:gd name="connsiteY193" fmla="*/ 512342 h 1166887"/>
                <a:gd name="connsiteX194" fmla="*/ 1149134 w 3024845"/>
                <a:gd name="connsiteY194" fmla="*/ 512342 h 1166887"/>
                <a:gd name="connsiteX195" fmla="*/ 1149134 w 3024845"/>
                <a:gd name="connsiteY195" fmla="*/ 542606 h 1166887"/>
                <a:gd name="connsiteX196" fmla="*/ 1149894 w 3024845"/>
                <a:gd name="connsiteY196" fmla="*/ 542606 h 1166887"/>
                <a:gd name="connsiteX197" fmla="*/ 1155214 w 3024845"/>
                <a:gd name="connsiteY197" fmla="*/ 542606 h 1166887"/>
                <a:gd name="connsiteX198" fmla="*/ 1155214 w 3024845"/>
                <a:gd name="connsiteY198" fmla="*/ 543687 h 1166887"/>
                <a:gd name="connsiteX199" fmla="*/ 1155214 w 3024845"/>
                <a:gd name="connsiteY199" fmla="*/ 551254 h 1166887"/>
                <a:gd name="connsiteX200" fmla="*/ 1159268 w 3024845"/>
                <a:gd name="connsiteY200" fmla="*/ 581518 h 1166887"/>
                <a:gd name="connsiteX201" fmla="*/ 1160028 w 3024845"/>
                <a:gd name="connsiteY201" fmla="*/ 581518 h 1166887"/>
                <a:gd name="connsiteX202" fmla="*/ 1165348 w 3024845"/>
                <a:gd name="connsiteY202" fmla="*/ 581518 h 1166887"/>
                <a:gd name="connsiteX203" fmla="*/ 1165348 w 3024845"/>
                <a:gd name="connsiteY203" fmla="*/ 582329 h 1166887"/>
                <a:gd name="connsiteX204" fmla="*/ 1165348 w 3024845"/>
                <a:gd name="connsiteY204" fmla="*/ 588004 h 1166887"/>
                <a:gd name="connsiteX205" fmla="*/ 1166361 w 3024845"/>
                <a:gd name="connsiteY205" fmla="*/ 588004 h 1166887"/>
                <a:gd name="connsiteX206" fmla="*/ 1173454 w 3024845"/>
                <a:gd name="connsiteY206" fmla="*/ 588004 h 1166887"/>
                <a:gd name="connsiteX207" fmla="*/ 1173454 w 3024845"/>
                <a:gd name="connsiteY207" fmla="*/ 618269 h 1166887"/>
                <a:gd name="connsiteX208" fmla="*/ 1175481 w 3024845"/>
                <a:gd name="connsiteY208" fmla="*/ 618269 h 1166887"/>
                <a:gd name="connsiteX209" fmla="*/ 1189668 w 3024845"/>
                <a:gd name="connsiteY209" fmla="*/ 618269 h 1166887"/>
                <a:gd name="connsiteX210" fmla="*/ 1189668 w 3024845"/>
                <a:gd name="connsiteY210" fmla="*/ 642048 h 1166887"/>
                <a:gd name="connsiteX211" fmla="*/ 1191695 w 3024845"/>
                <a:gd name="connsiteY211" fmla="*/ 643669 h 1166887"/>
                <a:gd name="connsiteX212" fmla="*/ 1191695 w 3024845"/>
                <a:gd name="connsiteY212" fmla="*/ 655019 h 1166887"/>
                <a:gd name="connsiteX213" fmla="*/ 1192455 w 3024845"/>
                <a:gd name="connsiteY213" fmla="*/ 655019 h 1166887"/>
                <a:gd name="connsiteX214" fmla="*/ 1197775 w 3024845"/>
                <a:gd name="connsiteY214" fmla="*/ 655019 h 1166887"/>
                <a:gd name="connsiteX215" fmla="*/ 1197775 w 3024845"/>
                <a:gd name="connsiteY215" fmla="*/ 678798 h 1166887"/>
                <a:gd name="connsiteX216" fmla="*/ 1199041 w 3024845"/>
                <a:gd name="connsiteY216" fmla="*/ 678798 h 1166887"/>
                <a:gd name="connsiteX217" fmla="*/ 1207908 w 3024845"/>
                <a:gd name="connsiteY217" fmla="*/ 678798 h 1166887"/>
                <a:gd name="connsiteX218" fmla="*/ 1209935 w 3024845"/>
                <a:gd name="connsiteY218" fmla="*/ 682852 h 1166887"/>
                <a:gd name="connsiteX219" fmla="*/ 1209935 w 3024845"/>
                <a:gd name="connsiteY219" fmla="*/ 696093 h 1166887"/>
                <a:gd name="connsiteX220" fmla="*/ 1211455 w 3024845"/>
                <a:gd name="connsiteY220" fmla="*/ 694201 h 1166887"/>
                <a:gd name="connsiteX221" fmla="*/ 1222095 w 3024845"/>
                <a:gd name="connsiteY221" fmla="*/ 680960 h 1166887"/>
                <a:gd name="connsiteX222" fmla="*/ 1250469 w 3024845"/>
                <a:gd name="connsiteY222" fmla="*/ 680960 h 1166887"/>
                <a:gd name="connsiteX223" fmla="*/ 1250469 w 3024845"/>
                <a:gd name="connsiteY223" fmla="*/ 767431 h 1166887"/>
                <a:gd name="connsiteX224" fmla="*/ 1251229 w 3024845"/>
                <a:gd name="connsiteY224" fmla="*/ 767431 h 1166887"/>
                <a:gd name="connsiteX225" fmla="*/ 1256549 w 3024845"/>
                <a:gd name="connsiteY225" fmla="*/ 767431 h 1166887"/>
                <a:gd name="connsiteX226" fmla="*/ 1257309 w 3024845"/>
                <a:gd name="connsiteY226" fmla="*/ 766080 h 1166887"/>
                <a:gd name="connsiteX227" fmla="*/ 1262629 w 3024845"/>
                <a:gd name="connsiteY227" fmla="*/ 756622 h 1166887"/>
                <a:gd name="connsiteX228" fmla="*/ 1262629 w 3024845"/>
                <a:gd name="connsiteY228" fmla="*/ 758514 h 1166887"/>
                <a:gd name="connsiteX229" fmla="*/ 1262629 w 3024845"/>
                <a:gd name="connsiteY229" fmla="*/ 771755 h 1166887"/>
                <a:gd name="connsiteX230" fmla="*/ 1266682 w 3024845"/>
                <a:gd name="connsiteY230" fmla="*/ 726358 h 1166887"/>
                <a:gd name="connsiteX231" fmla="*/ 1267442 w 3024845"/>
                <a:gd name="connsiteY231" fmla="*/ 726358 h 1166887"/>
                <a:gd name="connsiteX232" fmla="*/ 1272762 w 3024845"/>
                <a:gd name="connsiteY232" fmla="*/ 726358 h 1166887"/>
                <a:gd name="connsiteX233" fmla="*/ 1272762 w 3024845"/>
                <a:gd name="connsiteY233" fmla="*/ 661504 h 1166887"/>
                <a:gd name="connsiteX234" fmla="*/ 1273776 w 3024845"/>
                <a:gd name="connsiteY234" fmla="*/ 661504 h 1166887"/>
                <a:gd name="connsiteX235" fmla="*/ 1280869 w 3024845"/>
                <a:gd name="connsiteY235" fmla="*/ 661504 h 1166887"/>
                <a:gd name="connsiteX236" fmla="*/ 1293029 w 3024845"/>
                <a:gd name="connsiteY236" fmla="*/ 618269 h 1166887"/>
                <a:gd name="connsiteX237" fmla="*/ 1294296 w 3024845"/>
                <a:gd name="connsiteY237" fmla="*/ 618269 h 1166887"/>
                <a:gd name="connsiteX238" fmla="*/ 1303163 w 3024845"/>
                <a:gd name="connsiteY238" fmla="*/ 618269 h 1166887"/>
                <a:gd name="connsiteX239" fmla="*/ 1313296 w 3024845"/>
                <a:gd name="connsiteY239" fmla="*/ 661504 h 1166887"/>
                <a:gd name="connsiteX240" fmla="*/ 1314309 w 3024845"/>
                <a:gd name="connsiteY240" fmla="*/ 661504 h 1166887"/>
                <a:gd name="connsiteX241" fmla="*/ 1321403 w 3024845"/>
                <a:gd name="connsiteY241" fmla="*/ 661504 h 1166887"/>
                <a:gd name="connsiteX242" fmla="*/ 1321403 w 3024845"/>
                <a:gd name="connsiteY242" fmla="*/ 700416 h 1166887"/>
                <a:gd name="connsiteX243" fmla="*/ 1323176 w 3024845"/>
                <a:gd name="connsiteY243" fmla="*/ 700416 h 1166887"/>
                <a:gd name="connsiteX244" fmla="*/ 1335590 w 3024845"/>
                <a:gd name="connsiteY244" fmla="*/ 700416 h 1166887"/>
                <a:gd name="connsiteX245" fmla="*/ 1335590 w 3024845"/>
                <a:gd name="connsiteY245" fmla="*/ 702578 h 1166887"/>
                <a:gd name="connsiteX246" fmla="*/ 1335590 w 3024845"/>
                <a:gd name="connsiteY246" fmla="*/ 717710 h 1166887"/>
                <a:gd name="connsiteX247" fmla="*/ 1339643 w 3024845"/>
                <a:gd name="connsiteY247" fmla="*/ 715549 h 1166887"/>
                <a:gd name="connsiteX248" fmla="*/ 1339643 w 3024845"/>
                <a:gd name="connsiteY248" fmla="*/ 700416 h 1166887"/>
                <a:gd name="connsiteX249" fmla="*/ 1341163 w 3024845"/>
                <a:gd name="connsiteY249" fmla="*/ 700416 h 1166887"/>
                <a:gd name="connsiteX250" fmla="*/ 1351803 w 3024845"/>
                <a:gd name="connsiteY250" fmla="*/ 700416 h 1166887"/>
                <a:gd name="connsiteX251" fmla="*/ 1351803 w 3024845"/>
                <a:gd name="connsiteY251" fmla="*/ 702037 h 1166887"/>
                <a:gd name="connsiteX252" fmla="*/ 1351803 w 3024845"/>
                <a:gd name="connsiteY252" fmla="*/ 713387 h 1166887"/>
                <a:gd name="connsiteX253" fmla="*/ 1382204 w 3024845"/>
                <a:gd name="connsiteY253" fmla="*/ 713387 h 1166887"/>
                <a:gd name="connsiteX254" fmla="*/ 1382204 w 3024845"/>
                <a:gd name="connsiteY254" fmla="*/ 676637 h 1166887"/>
                <a:gd name="connsiteX255" fmla="*/ 1383470 w 3024845"/>
                <a:gd name="connsiteY255" fmla="*/ 676637 h 1166887"/>
                <a:gd name="connsiteX256" fmla="*/ 1392337 w 3024845"/>
                <a:gd name="connsiteY256" fmla="*/ 676637 h 1166887"/>
                <a:gd name="connsiteX257" fmla="*/ 1392337 w 3024845"/>
                <a:gd name="connsiteY257" fmla="*/ 698254 h 1166887"/>
                <a:gd name="connsiteX258" fmla="*/ 1394364 w 3024845"/>
                <a:gd name="connsiteY258" fmla="*/ 665828 h 1166887"/>
                <a:gd name="connsiteX259" fmla="*/ 1416657 w 3024845"/>
                <a:gd name="connsiteY259" fmla="*/ 665828 h 1166887"/>
                <a:gd name="connsiteX260" fmla="*/ 1416657 w 3024845"/>
                <a:gd name="connsiteY260" fmla="*/ 664206 h 1166887"/>
                <a:gd name="connsiteX261" fmla="*/ 1416657 w 3024845"/>
                <a:gd name="connsiteY261" fmla="*/ 652857 h 1166887"/>
                <a:gd name="connsiteX262" fmla="*/ 1417417 w 3024845"/>
                <a:gd name="connsiteY262" fmla="*/ 652857 h 1166887"/>
                <a:gd name="connsiteX263" fmla="*/ 1422737 w 3024845"/>
                <a:gd name="connsiteY263" fmla="*/ 652857 h 1166887"/>
                <a:gd name="connsiteX264" fmla="*/ 1422737 w 3024845"/>
                <a:gd name="connsiteY264" fmla="*/ 650966 h 1166887"/>
                <a:gd name="connsiteX265" fmla="*/ 1422737 w 3024845"/>
                <a:gd name="connsiteY265" fmla="*/ 637725 h 1166887"/>
                <a:gd name="connsiteX266" fmla="*/ 1426791 w 3024845"/>
                <a:gd name="connsiteY266" fmla="*/ 644210 h 1166887"/>
                <a:gd name="connsiteX267" fmla="*/ 1429071 w 3024845"/>
                <a:gd name="connsiteY267" fmla="*/ 644210 h 1166887"/>
                <a:gd name="connsiteX268" fmla="*/ 1445031 w 3024845"/>
                <a:gd name="connsiteY268" fmla="*/ 644210 h 1166887"/>
                <a:gd name="connsiteX269" fmla="*/ 1445031 w 3024845"/>
                <a:gd name="connsiteY269" fmla="*/ 643399 h 1166887"/>
                <a:gd name="connsiteX270" fmla="*/ 1445031 w 3024845"/>
                <a:gd name="connsiteY270" fmla="*/ 637725 h 1166887"/>
                <a:gd name="connsiteX271" fmla="*/ 1445791 w 3024845"/>
                <a:gd name="connsiteY271" fmla="*/ 637725 h 1166887"/>
                <a:gd name="connsiteX272" fmla="*/ 1451111 w 3024845"/>
                <a:gd name="connsiteY272" fmla="*/ 637725 h 1166887"/>
                <a:gd name="connsiteX273" fmla="*/ 1451111 w 3024845"/>
                <a:gd name="connsiteY273" fmla="*/ 639076 h 1166887"/>
                <a:gd name="connsiteX274" fmla="*/ 1451111 w 3024845"/>
                <a:gd name="connsiteY274" fmla="*/ 648534 h 1166887"/>
                <a:gd name="connsiteX275" fmla="*/ 1489618 w 3024845"/>
                <a:gd name="connsiteY275" fmla="*/ 648534 h 1166887"/>
                <a:gd name="connsiteX276" fmla="*/ 1489618 w 3024845"/>
                <a:gd name="connsiteY276" fmla="*/ 786887 h 1166887"/>
                <a:gd name="connsiteX277" fmla="*/ 1491138 w 3024845"/>
                <a:gd name="connsiteY277" fmla="*/ 786887 h 1166887"/>
                <a:gd name="connsiteX278" fmla="*/ 1501778 w 3024845"/>
                <a:gd name="connsiteY278" fmla="*/ 786887 h 1166887"/>
                <a:gd name="connsiteX279" fmla="*/ 1501778 w 3024845"/>
                <a:gd name="connsiteY279" fmla="*/ 773917 h 1166887"/>
                <a:gd name="connsiteX280" fmla="*/ 1505832 w 3024845"/>
                <a:gd name="connsiteY280" fmla="*/ 773917 h 1166887"/>
                <a:gd name="connsiteX281" fmla="*/ 1505832 w 3024845"/>
                <a:gd name="connsiteY281" fmla="*/ 786887 h 1166887"/>
                <a:gd name="connsiteX282" fmla="*/ 1536232 w 3024845"/>
                <a:gd name="connsiteY282" fmla="*/ 786887 h 1166887"/>
                <a:gd name="connsiteX283" fmla="*/ 1536232 w 3024845"/>
                <a:gd name="connsiteY283" fmla="*/ 756622 h 1166887"/>
                <a:gd name="connsiteX284" fmla="*/ 1548392 w 3024845"/>
                <a:gd name="connsiteY284" fmla="*/ 756622 h 1166887"/>
                <a:gd name="connsiteX285" fmla="*/ 1560552 w 3024845"/>
                <a:gd name="connsiteY285" fmla="*/ 754461 h 1166887"/>
                <a:gd name="connsiteX286" fmla="*/ 1564606 w 3024845"/>
                <a:gd name="connsiteY286" fmla="*/ 756622 h 1166887"/>
                <a:gd name="connsiteX287" fmla="*/ 1574739 w 3024845"/>
                <a:gd name="connsiteY287" fmla="*/ 756622 h 1166887"/>
                <a:gd name="connsiteX288" fmla="*/ 1574739 w 3024845"/>
                <a:gd name="connsiteY288" fmla="*/ 786887 h 1166887"/>
                <a:gd name="connsiteX289" fmla="*/ 1582846 w 3024845"/>
                <a:gd name="connsiteY289" fmla="*/ 786887 h 1166887"/>
                <a:gd name="connsiteX290" fmla="*/ 1582846 w 3024845"/>
                <a:gd name="connsiteY290" fmla="*/ 804182 h 1166887"/>
                <a:gd name="connsiteX291" fmla="*/ 1592182 w 3024845"/>
                <a:gd name="connsiteY291" fmla="*/ 805087 h 1166887"/>
                <a:gd name="connsiteX292" fmla="*/ 1605140 w 3024845"/>
                <a:gd name="connsiteY292" fmla="*/ 805087 h 1166887"/>
                <a:gd name="connsiteX293" fmla="*/ 1605140 w 3024845"/>
                <a:gd name="connsiteY293" fmla="*/ 789049 h 1166887"/>
                <a:gd name="connsiteX294" fmla="*/ 1673096 w 3024845"/>
                <a:gd name="connsiteY294" fmla="*/ 789049 h 1166887"/>
                <a:gd name="connsiteX295" fmla="*/ 1673096 w 3024845"/>
                <a:gd name="connsiteY295" fmla="*/ 703796 h 1166887"/>
                <a:gd name="connsiteX296" fmla="*/ 1745104 w 3024845"/>
                <a:gd name="connsiteY296" fmla="*/ 703796 h 1166887"/>
                <a:gd name="connsiteX297" fmla="*/ 1745104 w 3024845"/>
                <a:gd name="connsiteY297" fmla="*/ 782564 h 1166887"/>
                <a:gd name="connsiteX298" fmla="*/ 1747008 w 3024845"/>
                <a:gd name="connsiteY298" fmla="*/ 782564 h 1166887"/>
                <a:gd name="connsiteX299" fmla="*/ 1748250 w 3024845"/>
                <a:gd name="connsiteY299" fmla="*/ 805087 h 1166887"/>
                <a:gd name="connsiteX300" fmla="*/ 1757926 w 3024845"/>
                <a:gd name="connsiteY300" fmla="*/ 805087 h 1166887"/>
                <a:gd name="connsiteX301" fmla="*/ 1759168 w 3024845"/>
                <a:gd name="connsiteY301" fmla="*/ 782564 h 1166887"/>
                <a:gd name="connsiteX302" fmla="*/ 1765248 w 3024845"/>
                <a:gd name="connsiteY302" fmla="*/ 782564 h 1166887"/>
                <a:gd name="connsiteX303" fmla="*/ 1766490 w 3024845"/>
                <a:gd name="connsiteY303" fmla="*/ 805087 h 1166887"/>
                <a:gd name="connsiteX304" fmla="*/ 1817112 w 3024845"/>
                <a:gd name="connsiteY304" fmla="*/ 805087 h 1166887"/>
                <a:gd name="connsiteX305" fmla="*/ 1817112 w 3024845"/>
                <a:gd name="connsiteY305" fmla="*/ 642059 h 1166887"/>
                <a:gd name="connsiteX306" fmla="*/ 2014439 w 3024845"/>
                <a:gd name="connsiteY306" fmla="*/ 642059 h 1166887"/>
                <a:gd name="connsiteX307" fmla="*/ 2014439 w 3024845"/>
                <a:gd name="connsiteY307" fmla="*/ 805087 h 1166887"/>
                <a:gd name="connsiteX308" fmla="*/ 2033136 w 3024845"/>
                <a:gd name="connsiteY308" fmla="*/ 805087 h 1166887"/>
                <a:gd name="connsiteX309" fmla="*/ 2033136 w 3024845"/>
                <a:gd name="connsiteY309" fmla="*/ 722394 h 1166887"/>
                <a:gd name="connsiteX310" fmla="*/ 2128256 w 3024845"/>
                <a:gd name="connsiteY310" fmla="*/ 722394 h 1166887"/>
                <a:gd name="connsiteX311" fmla="*/ 2140186 w 3024845"/>
                <a:gd name="connsiteY311" fmla="*/ 404253 h 1166887"/>
                <a:gd name="connsiteX312" fmla="*/ 2128026 w 3024845"/>
                <a:gd name="connsiteY312" fmla="*/ 382635 h 1166887"/>
                <a:gd name="connsiteX313" fmla="*/ 2121946 w 3024845"/>
                <a:gd name="connsiteY313" fmla="*/ 378311 h 1166887"/>
                <a:gd name="connsiteX314" fmla="*/ 2130053 w 3024845"/>
                <a:gd name="connsiteY314" fmla="*/ 354532 h 1166887"/>
                <a:gd name="connsiteX315" fmla="*/ 2130053 w 3024845"/>
                <a:gd name="connsiteY315" fmla="*/ 337238 h 1166887"/>
                <a:gd name="connsiteX316" fmla="*/ 2144240 w 3024845"/>
                <a:gd name="connsiteY316" fmla="*/ 337238 h 1166887"/>
                <a:gd name="connsiteX317" fmla="*/ 2144240 w 3024845"/>
                <a:gd name="connsiteY317" fmla="*/ 315620 h 1166887"/>
                <a:gd name="connsiteX318" fmla="*/ 2146266 w 3024845"/>
                <a:gd name="connsiteY318" fmla="*/ 311296 h 1166887"/>
                <a:gd name="connsiteX319" fmla="*/ 2146266 w 3024845"/>
                <a:gd name="connsiteY319" fmla="*/ 233472 h 1166887"/>
                <a:gd name="connsiteX320" fmla="*/ 2144240 w 3024845"/>
                <a:gd name="connsiteY320" fmla="*/ 226987 h 1166887"/>
                <a:gd name="connsiteX321" fmla="*/ 2150320 w 3024845"/>
                <a:gd name="connsiteY321" fmla="*/ 220501 h 1166887"/>
                <a:gd name="connsiteX322" fmla="*/ 2150320 w 3024845"/>
                <a:gd name="connsiteY322" fmla="*/ 162133 h 1166887"/>
                <a:gd name="connsiteX323" fmla="*/ 2152346 w 3024845"/>
                <a:gd name="connsiteY323" fmla="*/ 157810 h 1166887"/>
                <a:gd name="connsiteX324" fmla="*/ 2152346 w 3024845"/>
                <a:gd name="connsiteY324" fmla="*/ 101604 h 1166887"/>
                <a:gd name="connsiteX325" fmla="*/ 2154373 w 3024845"/>
                <a:gd name="connsiteY325" fmla="*/ 82148 h 1166887"/>
                <a:gd name="connsiteX326" fmla="*/ 2158427 w 3024845"/>
                <a:gd name="connsiteY326" fmla="*/ 99442 h 1166887"/>
                <a:gd name="connsiteX327" fmla="*/ 2160453 w 3024845"/>
                <a:gd name="connsiteY327" fmla="*/ 157810 h 1166887"/>
                <a:gd name="connsiteX328" fmla="*/ 2162480 w 3024845"/>
                <a:gd name="connsiteY328" fmla="*/ 220501 h 1166887"/>
                <a:gd name="connsiteX329" fmla="*/ 2168560 w 3024845"/>
                <a:gd name="connsiteY329" fmla="*/ 226987 h 1166887"/>
                <a:gd name="connsiteX330" fmla="*/ 2166533 w 3024845"/>
                <a:gd name="connsiteY330" fmla="*/ 233472 h 1166887"/>
                <a:gd name="connsiteX331" fmla="*/ 2166533 w 3024845"/>
                <a:gd name="connsiteY331" fmla="*/ 311296 h 1166887"/>
                <a:gd name="connsiteX332" fmla="*/ 2168560 w 3024845"/>
                <a:gd name="connsiteY332" fmla="*/ 315620 h 1166887"/>
                <a:gd name="connsiteX333" fmla="*/ 2168560 w 3024845"/>
                <a:gd name="connsiteY333" fmla="*/ 337238 h 1166887"/>
                <a:gd name="connsiteX334" fmla="*/ 2182747 w 3024845"/>
                <a:gd name="connsiteY334" fmla="*/ 337238 h 1166887"/>
                <a:gd name="connsiteX335" fmla="*/ 2182747 w 3024845"/>
                <a:gd name="connsiteY335" fmla="*/ 354532 h 1166887"/>
                <a:gd name="connsiteX336" fmla="*/ 2190854 w 3024845"/>
                <a:gd name="connsiteY336" fmla="*/ 378311 h 1166887"/>
                <a:gd name="connsiteX337" fmla="*/ 2184774 w 3024845"/>
                <a:gd name="connsiteY337" fmla="*/ 382635 h 1166887"/>
                <a:gd name="connsiteX338" fmla="*/ 2172613 w 3024845"/>
                <a:gd name="connsiteY338" fmla="*/ 404253 h 1166887"/>
                <a:gd name="connsiteX339" fmla="*/ 2180720 w 3024845"/>
                <a:gd name="connsiteY339" fmla="*/ 657181 h 1166887"/>
                <a:gd name="connsiteX340" fmla="*/ 2245574 w 3024845"/>
                <a:gd name="connsiteY340" fmla="*/ 657181 h 1166887"/>
                <a:gd name="connsiteX341" fmla="*/ 2245574 w 3024845"/>
                <a:gd name="connsiteY341" fmla="*/ 732843 h 1166887"/>
                <a:gd name="connsiteX342" fmla="*/ 2253681 w 3024845"/>
                <a:gd name="connsiteY342" fmla="*/ 732843 h 1166887"/>
                <a:gd name="connsiteX343" fmla="*/ 2255708 w 3024845"/>
                <a:gd name="connsiteY343" fmla="*/ 726358 h 1166887"/>
                <a:gd name="connsiteX344" fmla="*/ 2261788 w 3024845"/>
                <a:gd name="connsiteY344" fmla="*/ 726358 h 1166887"/>
                <a:gd name="connsiteX345" fmla="*/ 2263815 w 3024845"/>
                <a:gd name="connsiteY345" fmla="*/ 735005 h 1166887"/>
                <a:gd name="connsiteX346" fmla="*/ 2275975 w 3024845"/>
                <a:gd name="connsiteY346" fmla="*/ 735005 h 1166887"/>
                <a:gd name="connsiteX347" fmla="*/ 2275975 w 3024845"/>
                <a:gd name="connsiteY347" fmla="*/ 728519 h 1166887"/>
                <a:gd name="connsiteX348" fmla="*/ 2298268 w 3024845"/>
                <a:gd name="connsiteY348" fmla="*/ 728519 h 1166887"/>
                <a:gd name="connsiteX349" fmla="*/ 2298268 w 3024845"/>
                <a:gd name="connsiteY349" fmla="*/ 735005 h 1166887"/>
                <a:gd name="connsiteX350" fmla="*/ 2318535 w 3024845"/>
                <a:gd name="connsiteY350" fmla="*/ 735005 h 1166887"/>
                <a:gd name="connsiteX351" fmla="*/ 2318535 w 3024845"/>
                <a:gd name="connsiteY351" fmla="*/ 780402 h 1166887"/>
                <a:gd name="connsiteX352" fmla="*/ 2332722 w 3024845"/>
                <a:gd name="connsiteY352" fmla="*/ 780402 h 1166887"/>
                <a:gd name="connsiteX353" fmla="*/ 2332722 w 3024845"/>
                <a:gd name="connsiteY353" fmla="*/ 767431 h 1166887"/>
                <a:gd name="connsiteX354" fmla="*/ 2348936 w 3024845"/>
                <a:gd name="connsiteY354" fmla="*/ 767431 h 1166887"/>
                <a:gd name="connsiteX355" fmla="*/ 2348936 w 3024845"/>
                <a:gd name="connsiteY355" fmla="*/ 588004 h 1166887"/>
                <a:gd name="connsiteX356" fmla="*/ 2355016 w 3024845"/>
                <a:gd name="connsiteY356" fmla="*/ 581518 h 1166887"/>
                <a:gd name="connsiteX357" fmla="*/ 2427977 w 3024845"/>
                <a:gd name="connsiteY357" fmla="*/ 581518 h 1166887"/>
                <a:gd name="connsiteX358" fmla="*/ 2427977 w 3024845"/>
                <a:gd name="connsiteY358" fmla="*/ 590166 h 1166887"/>
                <a:gd name="connsiteX359" fmla="*/ 2438110 w 3024845"/>
                <a:gd name="connsiteY359" fmla="*/ 590166 h 1166887"/>
                <a:gd name="connsiteX360" fmla="*/ 2438110 w 3024845"/>
                <a:gd name="connsiteY360" fmla="*/ 704740 h 1166887"/>
                <a:gd name="connsiteX361" fmla="*/ 2460404 w 3024845"/>
                <a:gd name="connsiteY361" fmla="*/ 704740 h 1166887"/>
                <a:gd name="connsiteX362" fmla="*/ 2460404 w 3024845"/>
                <a:gd name="connsiteY362" fmla="*/ 637725 h 1166887"/>
                <a:gd name="connsiteX363" fmla="*/ 2486751 w 3024845"/>
                <a:gd name="connsiteY363" fmla="*/ 637725 h 1166887"/>
                <a:gd name="connsiteX364" fmla="*/ 2490804 w 3024845"/>
                <a:gd name="connsiteY364" fmla="*/ 633401 h 1166887"/>
                <a:gd name="connsiteX365" fmla="*/ 2498911 w 3024845"/>
                <a:gd name="connsiteY365" fmla="*/ 633401 h 1166887"/>
                <a:gd name="connsiteX366" fmla="*/ 2502964 w 3024845"/>
                <a:gd name="connsiteY366" fmla="*/ 637725 h 1166887"/>
                <a:gd name="connsiteX367" fmla="*/ 2525258 w 3024845"/>
                <a:gd name="connsiteY367" fmla="*/ 637725 h 1166887"/>
                <a:gd name="connsiteX368" fmla="*/ 2525258 w 3024845"/>
                <a:gd name="connsiteY368" fmla="*/ 520989 h 1166887"/>
                <a:gd name="connsiteX369" fmla="*/ 2582005 w 3024845"/>
                <a:gd name="connsiteY369" fmla="*/ 510180 h 1166887"/>
                <a:gd name="connsiteX370" fmla="*/ 2582005 w 3024845"/>
                <a:gd name="connsiteY370" fmla="*/ 511261 h 1166887"/>
                <a:gd name="connsiteX371" fmla="*/ 2582005 w 3024845"/>
                <a:gd name="connsiteY371" fmla="*/ 518827 h 1166887"/>
                <a:gd name="connsiteX372" fmla="*/ 2608352 w 3024845"/>
                <a:gd name="connsiteY372" fmla="*/ 518827 h 1166887"/>
                <a:gd name="connsiteX373" fmla="*/ 2608352 w 3024845"/>
                <a:gd name="connsiteY373" fmla="*/ 773917 h 1166887"/>
                <a:gd name="connsiteX374" fmla="*/ 2630646 w 3024845"/>
                <a:gd name="connsiteY374" fmla="*/ 773917 h 1166887"/>
                <a:gd name="connsiteX375" fmla="*/ 2630646 w 3024845"/>
                <a:gd name="connsiteY375" fmla="*/ 769593 h 1166887"/>
                <a:gd name="connsiteX376" fmla="*/ 2642806 w 3024845"/>
                <a:gd name="connsiteY376" fmla="*/ 769593 h 1166887"/>
                <a:gd name="connsiteX377" fmla="*/ 2642806 w 3024845"/>
                <a:gd name="connsiteY377" fmla="*/ 773917 h 1166887"/>
                <a:gd name="connsiteX378" fmla="*/ 2667126 w 3024845"/>
                <a:gd name="connsiteY378" fmla="*/ 773917 h 1166887"/>
                <a:gd name="connsiteX379" fmla="*/ 2667126 w 3024845"/>
                <a:gd name="connsiteY379" fmla="*/ 760946 h 1166887"/>
                <a:gd name="connsiteX380" fmla="*/ 2695500 w 3024845"/>
                <a:gd name="connsiteY380" fmla="*/ 760946 h 1166887"/>
                <a:gd name="connsiteX381" fmla="*/ 2707660 w 3024845"/>
                <a:gd name="connsiteY381" fmla="*/ 756622 h 1166887"/>
                <a:gd name="connsiteX382" fmla="*/ 2727927 w 3024845"/>
                <a:gd name="connsiteY382" fmla="*/ 760946 h 1166887"/>
                <a:gd name="connsiteX383" fmla="*/ 2727927 w 3024845"/>
                <a:gd name="connsiteY383" fmla="*/ 743652 h 1166887"/>
                <a:gd name="connsiteX384" fmla="*/ 2736034 w 3024845"/>
                <a:gd name="connsiteY384" fmla="*/ 743652 h 1166887"/>
                <a:gd name="connsiteX385" fmla="*/ 2736034 w 3024845"/>
                <a:gd name="connsiteY385" fmla="*/ 730681 h 1166887"/>
                <a:gd name="connsiteX386" fmla="*/ 2792781 w 3024845"/>
                <a:gd name="connsiteY386" fmla="*/ 730681 h 1166887"/>
                <a:gd name="connsiteX387" fmla="*/ 2792781 w 3024845"/>
                <a:gd name="connsiteY387" fmla="*/ 700416 h 1166887"/>
                <a:gd name="connsiteX388" fmla="*/ 2811021 w 3024845"/>
                <a:gd name="connsiteY388" fmla="*/ 700416 h 1166887"/>
                <a:gd name="connsiteX389" fmla="*/ 2811021 w 3024845"/>
                <a:gd name="connsiteY389" fmla="*/ 693931 h 1166887"/>
                <a:gd name="connsiteX390" fmla="*/ 2823181 w 3024845"/>
                <a:gd name="connsiteY390" fmla="*/ 693931 h 1166887"/>
                <a:gd name="connsiteX391" fmla="*/ 2823181 w 3024845"/>
                <a:gd name="connsiteY391" fmla="*/ 700416 h 1166887"/>
                <a:gd name="connsiteX392" fmla="*/ 2839395 w 3024845"/>
                <a:gd name="connsiteY392" fmla="*/ 700416 h 1166887"/>
                <a:gd name="connsiteX393" fmla="*/ 2839395 w 3024845"/>
                <a:gd name="connsiteY393" fmla="*/ 750137 h 1166887"/>
                <a:gd name="connsiteX394" fmla="*/ 2871822 w 3024845"/>
                <a:gd name="connsiteY394" fmla="*/ 750137 h 1166887"/>
                <a:gd name="connsiteX395" fmla="*/ 2871822 w 3024845"/>
                <a:gd name="connsiteY395" fmla="*/ 724196 h 1166887"/>
                <a:gd name="connsiteX396" fmla="*/ 2910329 w 3024845"/>
                <a:gd name="connsiteY396" fmla="*/ 724196 h 1166887"/>
                <a:gd name="connsiteX397" fmla="*/ 2910329 w 3024845"/>
                <a:gd name="connsiteY397" fmla="*/ 693931 h 1166887"/>
                <a:gd name="connsiteX398" fmla="*/ 2958970 w 3024845"/>
                <a:gd name="connsiteY398" fmla="*/ 693931 h 1166887"/>
                <a:gd name="connsiteX399" fmla="*/ 2958970 w 3024845"/>
                <a:gd name="connsiteY399" fmla="*/ 805087 h 1166887"/>
                <a:gd name="connsiteX400" fmla="*/ 2958970 w 3024845"/>
                <a:gd name="connsiteY400" fmla="*/ 818866 h 1166887"/>
                <a:gd name="connsiteX401" fmla="*/ 3024845 w 3024845"/>
                <a:gd name="connsiteY401" fmla="*/ 818866 h 1166887"/>
                <a:gd name="connsiteX402" fmla="*/ 3024845 w 3024845"/>
                <a:gd name="connsiteY402" fmla="*/ 1160647 h 1166887"/>
                <a:gd name="connsiteX403" fmla="*/ 145862 w 3024845"/>
                <a:gd name="connsiteY403" fmla="*/ 1160647 h 1166887"/>
                <a:gd name="connsiteX404" fmla="*/ 2054 w 3024845"/>
                <a:gd name="connsiteY404" fmla="*/ 1166887 h 1166887"/>
                <a:gd name="connsiteX405" fmla="*/ 0 w 3024845"/>
                <a:gd name="connsiteY405" fmla="*/ 724196 h 1166887"/>
                <a:gd name="connsiteX406" fmla="*/ 20267 w 3024845"/>
                <a:gd name="connsiteY406" fmla="*/ 724196 h 1166887"/>
                <a:gd name="connsiteX407" fmla="*/ 20774 w 3024845"/>
                <a:gd name="connsiteY407" fmla="*/ 723115 h 1166887"/>
                <a:gd name="connsiteX408" fmla="*/ 24320 w 3024845"/>
                <a:gd name="connsiteY408" fmla="*/ 715549 h 1166887"/>
                <a:gd name="connsiteX409" fmla="*/ 26094 w 3024845"/>
                <a:gd name="connsiteY409" fmla="*/ 715819 h 1166887"/>
                <a:gd name="connsiteX410" fmla="*/ 38507 w 3024845"/>
                <a:gd name="connsiteY410" fmla="*/ 717710 h 1166887"/>
                <a:gd name="connsiteX411" fmla="*/ 39014 w 3024845"/>
                <a:gd name="connsiteY411" fmla="*/ 719062 h 1166887"/>
                <a:gd name="connsiteX412" fmla="*/ 42560 w 3024845"/>
                <a:gd name="connsiteY412" fmla="*/ 728519 h 1166887"/>
                <a:gd name="connsiteX413" fmla="*/ 68907 w 3024845"/>
                <a:gd name="connsiteY413" fmla="*/ 730681 h 1166887"/>
                <a:gd name="connsiteX414" fmla="*/ 68907 w 3024845"/>
                <a:gd name="connsiteY414" fmla="*/ 607460 h 1166887"/>
                <a:gd name="connsiteX415" fmla="*/ 70934 w 3024845"/>
                <a:gd name="connsiteY415" fmla="*/ 607460 h 1166887"/>
                <a:gd name="connsiteX416" fmla="*/ 85121 w 3024845"/>
                <a:gd name="connsiteY416" fmla="*/ 607460 h 1166887"/>
                <a:gd name="connsiteX417" fmla="*/ 85121 w 3024845"/>
                <a:gd name="connsiteY417" fmla="*/ 471268 h 1166887"/>
                <a:gd name="connsiteX418" fmla="*/ 86894 w 3024845"/>
                <a:gd name="connsiteY418" fmla="*/ 471268 h 1166887"/>
                <a:gd name="connsiteX419" fmla="*/ 99308 w 3024845"/>
                <a:gd name="connsiteY419" fmla="*/ 471268 h 1166887"/>
                <a:gd name="connsiteX420" fmla="*/ 99308 w 3024845"/>
                <a:gd name="connsiteY420" fmla="*/ 356694 h 1166887"/>
                <a:gd name="connsiteX421" fmla="*/ 103361 w 3024845"/>
                <a:gd name="connsiteY421" fmla="*/ 328590 h 1166887"/>
                <a:gd name="connsiteX422" fmla="*/ 105388 w 3024845"/>
                <a:gd name="connsiteY422" fmla="*/ 328590 h 1166887"/>
                <a:gd name="connsiteX423" fmla="*/ 119575 w 3024845"/>
                <a:gd name="connsiteY423" fmla="*/ 328590 h 1166887"/>
                <a:gd name="connsiteX424" fmla="*/ 156055 w 3024845"/>
                <a:gd name="connsiteY424" fmla="*/ 246443 h 1166887"/>
                <a:gd name="connsiteX425" fmla="*/ 160109 w 3024845"/>
                <a:gd name="connsiteY425" fmla="*/ 0 h 116688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56055 w 3024845"/>
                <a:gd name="connsiteY0" fmla="*/ 164295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423" fmla="*/ 156055 w 3024845"/>
                <a:gd name="connsiteY423" fmla="*/ 164295 h 1078499"/>
                <a:gd name="connsiteX0" fmla="*/ 119575 w 3024845"/>
                <a:gd name="connsiteY0" fmla="*/ 246442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58427 w 3024845"/>
                <a:gd name="connsiteY325" fmla="*/ 17294 h 1078499"/>
                <a:gd name="connsiteX326" fmla="*/ 2160453 w 3024845"/>
                <a:gd name="connsiteY326" fmla="*/ 75662 h 1078499"/>
                <a:gd name="connsiteX327" fmla="*/ 2162480 w 3024845"/>
                <a:gd name="connsiteY327" fmla="*/ 138353 h 1078499"/>
                <a:gd name="connsiteX328" fmla="*/ 2168560 w 3024845"/>
                <a:gd name="connsiteY328" fmla="*/ 144839 h 1078499"/>
                <a:gd name="connsiteX329" fmla="*/ 2166533 w 3024845"/>
                <a:gd name="connsiteY329" fmla="*/ 151324 h 1078499"/>
                <a:gd name="connsiteX330" fmla="*/ 2166533 w 3024845"/>
                <a:gd name="connsiteY330" fmla="*/ 229148 h 1078499"/>
                <a:gd name="connsiteX331" fmla="*/ 2168560 w 3024845"/>
                <a:gd name="connsiteY331" fmla="*/ 233472 h 1078499"/>
                <a:gd name="connsiteX332" fmla="*/ 2168560 w 3024845"/>
                <a:gd name="connsiteY332" fmla="*/ 255090 h 1078499"/>
                <a:gd name="connsiteX333" fmla="*/ 2182747 w 3024845"/>
                <a:gd name="connsiteY333" fmla="*/ 255090 h 1078499"/>
                <a:gd name="connsiteX334" fmla="*/ 2182747 w 3024845"/>
                <a:gd name="connsiteY334" fmla="*/ 272384 h 1078499"/>
                <a:gd name="connsiteX335" fmla="*/ 2190854 w 3024845"/>
                <a:gd name="connsiteY335" fmla="*/ 296163 h 1078499"/>
                <a:gd name="connsiteX336" fmla="*/ 2184774 w 3024845"/>
                <a:gd name="connsiteY336" fmla="*/ 300487 h 1078499"/>
                <a:gd name="connsiteX337" fmla="*/ 2172613 w 3024845"/>
                <a:gd name="connsiteY337" fmla="*/ 322105 h 1078499"/>
                <a:gd name="connsiteX338" fmla="*/ 2180720 w 3024845"/>
                <a:gd name="connsiteY338" fmla="*/ 575033 h 1078499"/>
                <a:gd name="connsiteX339" fmla="*/ 2245574 w 3024845"/>
                <a:gd name="connsiteY339" fmla="*/ 575033 h 1078499"/>
                <a:gd name="connsiteX340" fmla="*/ 2245574 w 3024845"/>
                <a:gd name="connsiteY340" fmla="*/ 650695 h 1078499"/>
                <a:gd name="connsiteX341" fmla="*/ 2253681 w 3024845"/>
                <a:gd name="connsiteY341" fmla="*/ 650695 h 1078499"/>
                <a:gd name="connsiteX342" fmla="*/ 2255708 w 3024845"/>
                <a:gd name="connsiteY342" fmla="*/ 644210 h 1078499"/>
                <a:gd name="connsiteX343" fmla="*/ 2261788 w 3024845"/>
                <a:gd name="connsiteY343" fmla="*/ 644210 h 1078499"/>
                <a:gd name="connsiteX344" fmla="*/ 2263815 w 3024845"/>
                <a:gd name="connsiteY344" fmla="*/ 652857 h 1078499"/>
                <a:gd name="connsiteX345" fmla="*/ 2275975 w 3024845"/>
                <a:gd name="connsiteY345" fmla="*/ 652857 h 1078499"/>
                <a:gd name="connsiteX346" fmla="*/ 2275975 w 3024845"/>
                <a:gd name="connsiteY346" fmla="*/ 646371 h 1078499"/>
                <a:gd name="connsiteX347" fmla="*/ 2298268 w 3024845"/>
                <a:gd name="connsiteY347" fmla="*/ 646371 h 1078499"/>
                <a:gd name="connsiteX348" fmla="*/ 2298268 w 3024845"/>
                <a:gd name="connsiteY348" fmla="*/ 652857 h 1078499"/>
                <a:gd name="connsiteX349" fmla="*/ 2318535 w 3024845"/>
                <a:gd name="connsiteY349" fmla="*/ 652857 h 1078499"/>
                <a:gd name="connsiteX350" fmla="*/ 2318535 w 3024845"/>
                <a:gd name="connsiteY350" fmla="*/ 698254 h 1078499"/>
                <a:gd name="connsiteX351" fmla="*/ 2332722 w 3024845"/>
                <a:gd name="connsiteY351" fmla="*/ 698254 h 1078499"/>
                <a:gd name="connsiteX352" fmla="*/ 2332722 w 3024845"/>
                <a:gd name="connsiteY352" fmla="*/ 685283 h 1078499"/>
                <a:gd name="connsiteX353" fmla="*/ 2348936 w 3024845"/>
                <a:gd name="connsiteY353" fmla="*/ 685283 h 1078499"/>
                <a:gd name="connsiteX354" fmla="*/ 2348936 w 3024845"/>
                <a:gd name="connsiteY354" fmla="*/ 505856 h 1078499"/>
                <a:gd name="connsiteX355" fmla="*/ 2355016 w 3024845"/>
                <a:gd name="connsiteY355" fmla="*/ 499370 h 1078499"/>
                <a:gd name="connsiteX356" fmla="*/ 2427977 w 3024845"/>
                <a:gd name="connsiteY356" fmla="*/ 499370 h 1078499"/>
                <a:gd name="connsiteX357" fmla="*/ 2427977 w 3024845"/>
                <a:gd name="connsiteY357" fmla="*/ 508018 h 1078499"/>
                <a:gd name="connsiteX358" fmla="*/ 2438110 w 3024845"/>
                <a:gd name="connsiteY358" fmla="*/ 508018 h 1078499"/>
                <a:gd name="connsiteX359" fmla="*/ 2438110 w 3024845"/>
                <a:gd name="connsiteY359" fmla="*/ 622592 h 1078499"/>
                <a:gd name="connsiteX360" fmla="*/ 2460404 w 3024845"/>
                <a:gd name="connsiteY360" fmla="*/ 622592 h 1078499"/>
                <a:gd name="connsiteX361" fmla="*/ 2460404 w 3024845"/>
                <a:gd name="connsiteY361" fmla="*/ 555577 h 1078499"/>
                <a:gd name="connsiteX362" fmla="*/ 2486751 w 3024845"/>
                <a:gd name="connsiteY362" fmla="*/ 555577 h 1078499"/>
                <a:gd name="connsiteX363" fmla="*/ 2490804 w 3024845"/>
                <a:gd name="connsiteY363" fmla="*/ 551253 h 1078499"/>
                <a:gd name="connsiteX364" fmla="*/ 2498911 w 3024845"/>
                <a:gd name="connsiteY364" fmla="*/ 551253 h 1078499"/>
                <a:gd name="connsiteX365" fmla="*/ 2502964 w 3024845"/>
                <a:gd name="connsiteY365" fmla="*/ 555577 h 1078499"/>
                <a:gd name="connsiteX366" fmla="*/ 2525258 w 3024845"/>
                <a:gd name="connsiteY366" fmla="*/ 555577 h 1078499"/>
                <a:gd name="connsiteX367" fmla="*/ 2525258 w 3024845"/>
                <a:gd name="connsiteY367" fmla="*/ 438841 h 1078499"/>
                <a:gd name="connsiteX368" fmla="*/ 2582005 w 3024845"/>
                <a:gd name="connsiteY368" fmla="*/ 428032 h 1078499"/>
                <a:gd name="connsiteX369" fmla="*/ 2582005 w 3024845"/>
                <a:gd name="connsiteY369" fmla="*/ 429113 h 1078499"/>
                <a:gd name="connsiteX370" fmla="*/ 2582005 w 3024845"/>
                <a:gd name="connsiteY370" fmla="*/ 436679 h 1078499"/>
                <a:gd name="connsiteX371" fmla="*/ 2608352 w 3024845"/>
                <a:gd name="connsiteY371" fmla="*/ 436679 h 1078499"/>
                <a:gd name="connsiteX372" fmla="*/ 2608352 w 3024845"/>
                <a:gd name="connsiteY372" fmla="*/ 691769 h 1078499"/>
                <a:gd name="connsiteX373" fmla="*/ 2630646 w 3024845"/>
                <a:gd name="connsiteY373" fmla="*/ 691769 h 1078499"/>
                <a:gd name="connsiteX374" fmla="*/ 2630646 w 3024845"/>
                <a:gd name="connsiteY374" fmla="*/ 687445 h 1078499"/>
                <a:gd name="connsiteX375" fmla="*/ 2642806 w 3024845"/>
                <a:gd name="connsiteY375" fmla="*/ 687445 h 1078499"/>
                <a:gd name="connsiteX376" fmla="*/ 2642806 w 3024845"/>
                <a:gd name="connsiteY376" fmla="*/ 691769 h 1078499"/>
                <a:gd name="connsiteX377" fmla="*/ 2667126 w 3024845"/>
                <a:gd name="connsiteY377" fmla="*/ 691769 h 1078499"/>
                <a:gd name="connsiteX378" fmla="*/ 2667126 w 3024845"/>
                <a:gd name="connsiteY378" fmla="*/ 678798 h 1078499"/>
                <a:gd name="connsiteX379" fmla="*/ 2695500 w 3024845"/>
                <a:gd name="connsiteY379" fmla="*/ 678798 h 1078499"/>
                <a:gd name="connsiteX380" fmla="*/ 2707660 w 3024845"/>
                <a:gd name="connsiteY380" fmla="*/ 674474 h 1078499"/>
                <a:gd name="connsiteX381" fmla="*/ 2727927 w 3024845"/>
                <a:gd name="connsiteY381" fmla="*/ 678798 h 1078499"/>
                <a:gd name="connsiteX382" fmla="*/ 2727927 w 3024845"/>
                <a:gd name="connsiteY382" fmla="*/ 661504 h 1078499"/>
                <a:gd name="connsiteX383" fmla="*/ 2736034 w 3024845"/>
                <a:gd name="connsiteY383" fmla="*/ 661504 h 1078499"/>
                <a:gd name="connsiteX384" fmla="*/ 2736034 w 3024845"/>
                <a:gd name="connsiteY384" fmla="*/ 648533 h 1078499"/>
                <a:gd name="connsiteX385" fmla="*/ 2792781 w 3024845"/>
                <a:gd name="connsiteY385" fmla="*/ 648533 h 1078499"/>
                <a:gd name="connsiteX386" fmla="*/ 2792781 w 3024845"/>
                <a:gd name="connsiteY386" fmla="*/ 618268 h 1078499"/>
                <a:gd name="connsiteX387" fmla="*/ 2811021 w 3024845"/>
                <a:gd name="connsiteY387" fmla="*/ 618268 h 1078499"/>
                <a:gd name="connsiteX388" fmla="*/ 2811021 w 3024845"/>
                <a:gd name="connsiteY388" fmla="*/ 611783 h 1078499"/>
                <a:gd name="connsiteX389" fmla="*/ 2823181 w 3024845"/>
                <a:gd name="connsiteY389" fmla="*/ 611783 h 1078499"/>
                <a:gd name="connsiteX390" fmla="*/ 2823181 w 3024845"/>
                <a:gd name="connsiteY390" fmla="*/ 618268 h 1078499"/>
                <a:gd name="connsiteX391" fmla="*/ 2839395 w 3024845"/>
                <a:gd name="connsiteY391" fmla="*/ 618268 h 1078499"/>
                <a:gd name="connsiteX392" fmla="*/ 2839395 w 3024845"/>
                <a:gd name="connsiteY392" fmla="*/ 667989 h 1078499"/>
                <a:gd name="connsiteX393" fmla="*/ 2871822 w 3024845"/>
                <a:gd name="connsiteY393" fmla="*/ 667989 h 1078499"/>
                <a:gd name="connsiteX394" fmla="*/ 2871822 w 3024845"/>
                <a:gd name="connsiteY394" fmla="*/ 642048 h 1078499"/>
                <a:gd name="connsiteX395" fmla="*/ 2910329 w 3024845"/>
                <a:gd name="connsiteY395" fmla="*/ 642048 h 1078499"/>
                <a:gd name="connsiteX396" fmla="*/ 2910329 w 3024845"/>
                <a:gd name="connsiteY396" fmla="*/ 611783 h 1078499"/>
                <a:gd name="connsiteX397" fmla="*/ 2958970 w 3024845"/>
                <a:gd name="connsiteY397" fmla="*/ 611783 h 1078499"/>
                <a:gd name="connsiteX398" fmla="*/ 2958970 w 3024845"/>
                <a:gd name="connsiteY398" fmla="*/ 722939 h 1078499"/>
                <a:gd name="connsiteX399" fmla="*/ 2958970 w 3024845"/>
                <a:gd name="connsiteY399" fmla="*/ 736718 h 1078499"/>
                <a:gd name="connsiteX400" fmla="*/ 3024845 w 3024845"/>
                <a:gd name="connsiteY400" fmla="*/ 736718 h 1078499"/>
                <a:gd name="connsiteX401" fmla="*/ 3024845 w 3024845"/>
                <a:gd name="connsiteY401" fmla="*/ 1078499 h 1078499"/>
                <a:gd name="connsiteX402" fmla="*/ 2054 w 3024845"/>
                <a:gd name="connsiteY402" fmla="*/ 1076166 h 1078499"/>
                <a:gd name="connsiteX403" fmla="*/ 0 w 3024845"/>
                <a:gd name="connsiteY403" fmla="*/ 642048 h 1078499"/>
                <a:gd name="connsiteX404" fmla="*/ 20267 w 3024845"/>
                <a:gd name="connsiteY404" fmla="*/ 642048 h 1078499"/>
                <a:gd name="connsiteX405" fmla="*/ 20774 w 3024845"/>
                <a:gd name="connsiteY405" fmla="*/ 640967 h 1078499"/>
                <a:gd name="connsiteX406" fmla="*/ 24320 w 3024845"/>
                <a:gd name="connsiteY406" fmla="*/ 633401 h 1078499"/>
                <a:gd name="connsiteX407" fmla="*/ 26094 w 3024845"/>
                <a:gd name="connsiteY407" fmla="*/ 633671 h 1078499"/>
                <a:gd name="connsiteX408" fmla="*/ 38507 w 3024845"/>
                <a:gd name="connsiteY408" fmla="*/ 635562 h 1078499"/>
                <a:gd name="connsiteX409" fmla="*/ 39014 w 3024845"/>
                <a:gd name="connsiteY409" fmla="*/ 636914 h 1078499"/>
                <a:gd name="connsiteX410" fmla="*/ 42560 w 3024845"/>
                <a:gd name="connsiteY410" fmla="*/ 646371 h 1078499"/>
                <a:gd name="connsiteX411" fmla="*/ 68907 w 3024845"/>
                <a:gd name="connsiteY411" fmla="*/ 648533 h 1078499"/>
                <a:gd name="connsiteX412" fmla="*/ 68907 w 3024845"/>
                <a:gd name="connsiteY412" fmla="*/ 525312 h 1078499"/>
                <a:gd name="connsiteX413" fmla="*/ 70934 w 3024845"/>
                <a:gd name="connsiteY413" fmla="*/ 525312 h 1078499"/>
                <a:gd name="connsiteX414" fmla="*/ 85121 w 3024845"/>
                <a:gd name="connsiteY414" fmla="*/ 525312 h 1078499"/>
                <a:gd name="connsiteX415" fmla="*/ 85121 w 3024845"/>
                <a:gd name="connsiteY415" fmla="*/ 389120 h 1078499"/>
                <a:gd name="connsiteX416" fmla="*/ 86894 w 3024845"/>
                <a:gd name="connsiteY416" fmla="*/ 389120 h 1078499"/>
                <a:gd name="connsiteX417" fmla="*/ 99308 w 3024845"/>
                <a:gd name="connsiteY417" fmla="*/ 389120 h 1078499"/>
                <a:gd name="connsiteX418" fmla="*/ 99308 w 3024845"/>
                <a:gd name="connsiteY418" fmla="*/ 274546 h 1078499"/>
                <a:gd name="connsiteX419" fmla="*/ 103361 w 3024845"/>
                <a:gd name="connsiteY419" fmla="*/ 246442 h 1078499"/>
                <a:gd name="connsiteX420" fmla="*/ 105388 w 3024845"/>
                <a:gd name="connsiteY420" fmla="*/ 246442 h 1078499"/>
                <a:gd name="connsiteX421" fmla="*/ 119575 w 3024845"/>
                <a:gd name="connsiteY421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0453 w 3024845"/>
                <a:gd name="connsiteY325" fmla="*/ 75662 h 1078499"/>
                <a:gd name="connsiteX326" fmla="*/ 2162480 w 3024845"/>
                <a:gd name="connsiteY326" fmla="*/ 138353 h 1078499"/>
                <a:gd name="connsiteX327" fmla="*/ 2168560 w 3024845"/>
                <a:gd name="connsiteY327" fmla="*/ 144839 h 1078499"/>
                <a:gd name="connsiteX328" fmla="*/ 2166533 w 3024845"/>
                <a:gd name="connsiteY328" fmla="*/ 151324 h 1078499"/>
                <a:gd name="connsiteX329" fmla="*/ 2166533 w 3024845"/>
                <a:gd name="connsiteY329" fmla="*/ 229148 h 1078499"/>
                <a:gd name="connsiteX330" fmla="*/ 2168560 w 3024845"/>
                <a:gd name="connsiteY330" fmla="*/ 233472 h 1078499"/>
                <a:gd name="connsiteX331" fmla="*/ 2168560 w 3024845"/>
                <a:gd name="connsiteY331" fmla="*/ 255090 h 1078499"/>
                <a:gd name="connsiteX332" fmla="*/ 2182747 w 3024845"/>
                <a:gd name="connsiteY332" fmla="*/ 255090 h 1078499"/>
                <a:gd name="connsiteX333" fmla="*/ 2182747 w 3024845"/>
                <a:gd name="connsiteY333" fmla="*/ 272384 h 1078499"/>
                <a:gd name="connsiteX334" fmla="*/ 2190854 w 3024845"/>
                <a:gd name="connsiteY334" fmla="*/ 296163 h 1078499"/>
                <a:gd name="connsiteX335" fmla="*/ 2184774 w 3024845"/>
                <a:gd name="connsiteY335" fmla="*/ 300487 h 1078499"/>
                <a:gd name="connsiteX336" fmla="*/ 2172613 w 3024845"/>
                <a:gd name="connsiteY336" fmla="*/ 322105 h 1078499"/>
                <a:gd name="connsiteX337" fmla="*/ 2180720 w 3024845"/>
                <a:gd name="connsiteY337" fmla="*/ 575033 h 1078499"/>
                <a:gd name="connsiteX338" fmla="*/ 2245574 w 3024845"/>
                <a:gd name="connsiteY338" fmla="*/ 575033 h 1078499"/>
                <a:gd name="connsiteX339" fmla="*/ 2245574 w 3024845"/>
                <a:gd name="connsiteY339" fmla="*/ 650695 h 1078499"/>
                <a:gd name="connsiteX340" fmla="*/ 2253681 w 3024845"/>
                <a:gd name="connsiteY340" fmla="*/ 650695 h 1078499"/>
                <a:gd name="connsiteX341" fmla="*/ 2255708 w 3024845"/>
                <a:gd name="connsiteY341" fmla="*/ 644210 h 1078499"/>
                <a:gd name="connsiteX342" fmla="*/ 2261788 w 3024845"/>
                <a:gd name="connsiteY342" fmla="*/ 644210 h 1078499"/>
                <a:gd name="connsiteX343" fmla="*/ 2263815 w 3024845"/>
                <a:gd name="connsiteY343" fmla="*/ 652857 h 1078499"/>
                <a:gd name="connsiteX344" fmla="*/ 2275975 w 3024845"/>
                <a:gd name="connsiteY344" fmla="*/ 652857 h 1078499"/>
                <a:gd name="connsiteX345" fmla="*/ 2275975 w 3024845"/>
                <a:gd name="connsiteY345" fmla="*/ 646371 h 1078499"/>
                <a:gd name="connsiteX346" fmla="*/ 2298268 w 3024845"/>
                <a:gd name="connsiteY346" fmla="*/ 646371 h 1078499"/>
                <a:gd name="connsiteX347" fmla="*/ 2298268 w 3024845"/>
                <a:gd name="connsiteY347" fmla="*/ 652857 h 1078499"/>
                <a:gd name="connsiteX348" fmla="*/ 2318535 w 3024845"/>
                <a:gd name="connsiteY348" fmla="*/ 652857 h 1078499"/>
                <a:gd name="connsiteX349" fmla="*/ 2318535 w 3024845"/>
                <a:gd name="connsiteY349" fmla="*/ 698254 h 1078499"/>
                <a:gd name="connsiteX350" fmla="*/ 2332722 w 3024845"/>
                <a:gd name="connsiteY350" fmla="*/ 698254 h 1078499"/>
                <a:gd name="connsiteX351" fmla="*/ 2332722 w 3024845"/>
                <a:gd name="connsiteY351" fmla="*/ 685283 h 1078499"/>
                <a:gd name="connsiteX352" fmla="*/ 2348936 w 3024845"/>
                <a:gd name="connsiteY352" fmla="*/ 685283 h 1078499"/>
                <a:gd name="connsiteX353" fmla="*/ 2348936 w 3024845"/>
                <a:gd name="connsiteY353" fmla="*/ 505856 h 1078499"/>
                <a:gd name="connsiteX354" fmla="*/ 2355016 w 3024845"/>
                <a:gd name="connsiteY354" fmla="*/ 499370 h 1078499"/>
                <a:gd name="connsiteX355" fmla="*/ 2427977 w 3024845"/>
                <a:gd name="connsiteY355" fmla="*/ 499370 h 1078499"/>
                <a:gd name="connsiteX356" fmla="*/ 2427977 w 3024845"/>
                <a:gd name="connsiteY356" fmla="*/ 508018 h 1078499"/>
                <a:gd name="connsiteX357" fmla="*/ 2438110 w 3024845"/>
                <a:gd name="connsiteY357" fmla="*/ 508018 h 1078499"/>
                <a:gd name="connsiteX358" fmla="*/ 2438110 w 3024845"/>
                <a:gd name="connsiteY358" fmla="*/ 622592 h 1078499"/>
                <a:gd name="connsiteX359" fmla="*/ 2460404 w 3024845"/>
                <a:gd name="connsiteY359" fmla="*/ 622592 h 1078499"/>
                <a:gd name="connsiteX360" fmla="*/ 2460404 w 3024845"/>
                <a:gd name="connsiteY360" fmla="*/ 555577 h 1078499"/>
                <a:gd name="connsiteX361" fmla="*/ 2486751 w 3024845"/>
                <a:gd name="connsiteY361" fmla="*/ 555577 h 1078499"/>
                <a:gd name="connsiteX362" fmla="*/ 2490804 w 3024845"/>
                <a:gd name="connsiteY362" fmla="*/ 551253 h 1078499"/>
                <a:gd name="connsiteX363" fmla="*/ 2498911 w 3024845"/>
                <a:gd name="connsiteY363" fmla="*/ 551253 h 1078499"/>
                <a:gd name="connsiteX364" fmla="*/ 2502964 w 3024845"/>
                <a:gd name="connsiteY364" fmla="*/ 555577 h 1078499"/>
                <a:gd name="connsiteX365" fmla="*/ 2525258 w 3024845"/>
                <a:gd name="connsiteY365" fmla="*/ 555577 h 1078499"/>
                <a:gd name="connsiteX366" fmla="*/ 2525258 w 3024845"/>
                <a:gd name="connsiteY366" fmla="*/ 438841 h 1078499"/>
                <a:gd name="connsiteX367" fmla="*/ 2582005 w 3024845"/>
                <a:gd name="connsiteY367" fmla="*/ 428032 h 1078499"/>
                <a:gd name="connsiteX368" fmla="*/ 2582005 w 3024845"/>
                <a:gd name="connsiteY368" fmla="*/ 429113 h 1078499"/>
                <a:gd name="connsiteX369" fmla="*/ 2582005 w 3024845"/>
                <a:gd name="connsiteY369" fmla="*/ 436679 h 1078499"/>
                <a:gd name="connsiteX370" fmla="*/ 2608352 w 3024845"/>
                <a:gd name="connsiteY370" fmla="*/ 436679 h 1078499"/>
                <a:gd name="connsiteX371" fmla="*/ 2608352 w 3024845"/>
                <a:gd name="connsiteY371" fmla="*/ 691769 h 1078499"/>
                <a:gd name="connsiteX372" fmla="*/ 2630646 w 3024845"/>
                <a:gd name="connsiteY372" fmla="*/ 691769 h 1078499"/>
                <a:gd name="connsiteX373" fmla="*/ 2630646 w 3024845"/>
                <a:gd name="connsiteY373" fmla="*/ 687445 h 1078499"/>
                <a:gd name="connsiteX374" fmla="*/ 2642806 w 3024845"/>
                <a:gd name="connsiteY374" fmla="*/ 687445 h 1078499"/>
                <a:gd name="connsiteX375" fmla="*/ 2642806 w 3024845"/>
                <a:gd name="connsiteY375" fmla="*/ 691769 h 1078499"/>
                <a:gd name="connsiteX376" fmla="*/ 2667126 w 3024845"/>
                <a:gd name="connsiteY376" fmla="*/ 691769 h 1078499"/>
                <a:gd name="connsiteX377" fmla="*/ 2667126 w 3024845"/>
                <a:gd name="connsiteY377" fmla="*/ 678798 h 1078499"/>
                <a:gd name="connsiteX378" fmla="*/ 2695500 w 3024845"/>
                <a:gd name="connsiteY378" fmla="*/ 678798 h 1078499"/>
                <a:gd name="connsiteX379" fmla="*/ 2707660 w 3024845"/>
                <a:gd name="connsiteY379" fmla="*/ 674474 h 1078499"/>
                <a:gd name="connsiteX380" fmla="*/ 2727927 w 3024845"/>
                <a:gd name="connsiteY380" fmla="*/ 678798 h 1078499"/>
                <a:gd name="connsiteX381" fmla="*/ 2727927 w 3024845"/>
                <a:gd name="connsiteY381" fmla="*/ 661504 h 1078499"/>
                <a:gd name="connsiteX382" fmla="*/ 2736034 w 3024845"/>
                <a:gd name="connsiteY382" fmla="*/ 661504 h 1078499"/>
                <a:gd name="connsiteX383" fmla="*/ 2736034 w 3024845"/>
                <a:gd name="connsiteY383" fmla="*/ 648533 h 1078499"/>
                <a:gd name="connsiteX384" fmla="*/ 2792781 w 3024845"/>
                <a:gd name="connsiteY384" fmla="*/ 648533 h 1078499"/>
                <a:gd name="connsiteX385" fmla="*/ 2792781 w 3024845"/>
                <a:gd name="connsiteY385" fmla="*/ 618268 h 1078499"/>
                <a:gd name="connsiteX386" fmla="*/ 2811021 w 3024845"/>
                <a:gd name="connsiteY386" fmla="*/ 618268 h 1078499"/>
                <a:gd name="connsiteX387" fmla="*/ 2811021 w 3024845"/>
                <a:gd name="connsiteY387" fmla="*/ 611783 h 1078499"/>
                <a:gd name="connsiteX388" fmla="*/ 2823181 w 3024845"/>
                <a:gd name="connsiteY388" fmla="*/ 611783 h 1078499"/>
                <a:gd name="connsiteX389" fmla="*/ 2823181 w 3024845"/>
                <a:gd name="connsiteY389" fmla="*/ 618268 h 1078499"/>
                <a:gd name="connsiteX390" fmla="*/ 2839395 w 3024845"/>
                <a:gd name="connsiteY390" fmla="*/ 618268 h 1078499"/>
                <a:gd name="connsiteX391" fmla="*/ 2839395 w 3024845"/>
                <a:gd name="connsiteY391" fmla="*/ 667989 h 1078499"/>
                <a:gd name="connsiteX392" fmla="*/ 2871822 w 3024845"/>
                <a:gd name="connsiteY392" fmla="*/ 667989 h 1078499"/>
                <a:gd name="connsiteX393" fmla="*/ 2871822 w 3024845"/>
                <a:gd name="connsiteY393" fmla="*/ 642048 h 1078499"/>
                <a:gd name="connsiteX394" fmla="*/ 2910329 w 3024845"/>
                <a:gd name="connsiteY394" fmla="*/ 642048 h 1078499"/>
                <a:gd name="connsiteX395" fmla="*/ 2910329 w 3024845"/>
                <a:gd name="connsiteY395" fmla="*/ 611783 h 1078499"/>
                <a:gd name="connsiteX396" fmla="*/ 2958970 w 3024845"/>
                <a:gd name="connsiteY396" fmla="*/ 611783 h 1078499"/>
                <a:gd name="connsiteX397" fmla="*/ 2958970 w 3024845"/>
                <a:gd name="connsiteY397" fmla="*/ 722939 h 1078499"/>
                <a:gd name="connsiteX398" fmla="*/ 2958970 w 3024845"/>
                <a:gd name="connsiteY398" fmla="*/ 736718 h 1078499"/>
                <a:gd name="connsiteX399" fmla="*/ 3024845 w 3024845"/>
                <a:gd name="connsiteY399" fmla="*/ 736718 h 1078499"/>
                <a:gd name="connsiteX400" fmla="*/ 3024845 w 3024845"/>
                <a:gd name="connsiteY400" fmla="*/ 1078499 h 1078499"/>
                <a:gd name="connsiteX401" fmla="*/ 2054 w 3024845"/>
                <a:gd name="connsiteY401" fmla="*/ 1076166 h 1078499"/>
                <a:gd name="connsiteX402" fmla="*/ 0 w 3024845"/>
                <a:gd name="connsiteY402" fmla="*/ 642048 h 1078499"/>
                <a:gd name="connsiteX403" fmla="*/ 20267 w 3024845"/>
                <a:gd name="connsiteY403" fmla="*/ 642048 h 1078499"/>
                <a:gd name="connsiteX404" fmla="*/ 20774 w 3024845"/>
                <a:gd name="connsiteY404" fmla="*/ 640967 h 1078499"/>
                <a:gd name="connsiteX405" fmla="*/ 24320 w 3024845"/>
                <a:gd name="connsiteY405" fmla="*/ 633401 h 1078499"/>
                <a:gd name="connsiteX406" fmla="*/ 26094 w 3024845"/>
                <a:gd name="connsiteY406" fmla="*/ 633671 h 1078499"/>
                <a:gd name="connsiteX407" fmla="*/ 38507 w 3024845"/>
                <a:gd name="connsiteY407" fmla="*/ 635562 h 1078499"/>
                <a:gd name="connsiteX408" fmla="*/ 39014 w 3024845"/>
                <a:gd name="connsiteY408" fmla="*/ 636914 h 1078499"/>
                <a:gd name="connsiteX409" fmla="*/ 42560 w 3024845"/>
                <a:gd name="connsiteY409" fmla="*/ 646371 h 1078499"/>
                <a:gd name="connsiteX410" fmla="*/ 68907 w 3024845"/>
                <a:gd name="connsiteY410" fmla="*/ 648533 h 1078499"/>
                <a:gd name="connsiteX411" fmla="*/ 68907 w 3024845"/>
                <a:gd name="connsiteY411" fmla="*/ 525312 h 1078499"/>
                <a:gd name="connsiteX412" fmla="*/ 70934 w 3024845"/>
                <a:gd name="connsiteY412" fmla="*/ 525312 h 1078499"/>
                <a:gd name="connsiteX413" fmla="*/ 85121 w 3024845"/>
                <a:gd name="connsiteY413" fmla="*/ 525312 h 1078499"/>
                <a:gd name="connsiteX414" fmla="*/ 85121 w 3024845"/>
                <a:gd name="connsiteY414" fmla="*/ 389120 h 1078499"/>
                <a:gd name="connsiteX415" fmla="*/ 86894 w 3024845"/>
                <a:gd name="connsiteY415" fmla="*/ 389120 h 1078499"/>
                <a:gd name="connsiteX416" fmla="*/ 99308 w 3024845"/>
                <a:gd name="connsiteY416" fmla="*/ 389120 h 1078499"/>
                <a:gd name="connsiteX417" fmla="*/ 99308 w 3024845"/>
                <a:gd name="connsiteY417" fmla="*/ 274546 h 1078499"/>
                <a:gd name="connsiteX418" fmla="*/ 103361 w 3024845"/>
                <a:gd name="connsiteY418" fmla="*/ 246442 h 1078499"/>
                <a:gd name="connsiteX419" fmla="*/ 105388 w 3024845"/>
                <a:gd name="connsiteY419" fmla="*/ 246442 h 1078499"/>
                <a:gd name="connsiteX420" fmla="*/ 119575 w 3024845"/>
                <a:gd name="connsiteY420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2480 w 3024845"/>
                <a:gd name="connsiteY325" fmla="*/ 138353 h 1078499"/>
                <a:gd name="connsiteX326" fmla="*/ 2168560 w 3024845"/>
                <a:gd name="connsiteY326" fmla="*/ 144839 h 1078499"/>
                <a:gd name="connsiteX327" fmla="*/ 2166533 w 3024845"/>
                <a:gd name="connsiteY327" fmla="*/ 151324 h 1078499"/>
                <a:gd name="connsiteX328" fmla="*/ 2166533 w 3024845"/>
                <a:gd name="connsiteY328" fmla="*/ 229148 h 1078499"/>
                <a:gd name="connsiteX329" fmla="*/ 2168560 w 3024845"/>
                <a:gd name="connsiteY329" fmla="*/ 233472 h 1078499"/>
                <a:gd name="connsiteX330" fmla="*/ 2168560 w 3024845"/>
                <a:gd name="connsiteY330" fmla="*/ 255090 h 1078499"/>
                <a:gd name="connsiteX331" fmla="*/ 2182747 w 3024845"/>
                <a:gd name="connsiteY331" fmla="*/ 255090 h 1078499"/>
                <a:gd name="connsiteX332" fmla="*/ 2182747 w 3024845"/>
                <a:gd name="connsiteY332" fmla="*/ 272384 h 1078499"/>
                <a:gd name="connsiteX333" fmla="*/ 2190854 w 3024845"/>
                <a:gd name="connsiteY333" fmla="*/ 296163 h 1078499"/>
                <a:gd name="connsiteX334" fmla="*/ 2184774 w 3024845"/>
                <a:gd name="connsiteY334" fmla="*/ 300487 h 1078499"/>
                <a:gd name="connsiteX335" fmla="*/ 2172613 w 3024845"/>
                <a:gd name="connsiteY335" fmla="*/ 322105 h 1078499"/>
                <a:gd name="connsiteX336" fmla="*/ 2180720 w 3024845"/>
                <a:gd name="connsiteY336" fmla="*/ 575033 h 1078499"/>
                <a:gd name="connsiteX337" fmla="*/ 2245574 w 3024845"/>
                <a:gd name="connsiteY337" fmla="*/ 575033 h 1078499"/>
                <a:gd name="connsiteX338" fmla="*/ 2245574 w 3024845"/>
                <a:gd name="connsiteY338" fmla="*/ 650695 h 1078499"/>
                <a:gd name="connsiteX339" fmla="*/ 2253681 w 3024845"/>
                <a:gd name="connsiteY339" fmla="*/ 650695 h 1078499"/>
                <a:gd name="connsiteX340" fmla="*/ 2255708 w 3024845"/>
                <a:gd name="connsiteY340" fmla="*/ 644210 h 1078499"/>
                <a:gd name="connsiteX341" fmla="*/ 2261788 w 3024845"/>
                <a:gd name="connsiteY341" fmla="*/ 644210 h 1078499"/>
                <a:gd name="connsiteX342" fmla="*/ 2263815 w 3024845"/>
                <a:gd name="connsiteY342" fmla="*/ 652857 h 1078499"/>
                <a:gd name="connsiteX343" fmla="*/ 2275975 w 3024845"/>
                <a:gd name="connsiteY343" fmla="*/ 652857 h 1078499"/>
                <a:gd name="connsiteX344" fmla="*/ 2275975 w 3024845"/>
                <a:gd name="connsiteY344" fmla="*/ 646371 h 1078499"/>
                <a:gd name="connsiteX345" fmla="*/ 2298268 w 3024845"/>
                <a:gd name="connsiteY345" fmla="*/ 646371 h 1078499"/>
                <a:gd name="connsiteX346" fmla="*/ 2298268 w 3024845"/>
                <a:gd name="connsiteY346" fmla="*/ 652857 h 1078499"/>
                <a:gd name="connsiteX347" fmla="*/ 2318535 w 3024845"/>
                <a:gd name="connsiteY347" fmla="*/ 652857 h 1078499"/>
                <a:gd name="connsiteX348" fmla="*/ 2318535 w 3024845"/>
                <a:gd name="connsiteY348" fmla="*/ 698254 h 1078499"/>
                <a:gd name="connsiteX349" fmla="*/ 2332722 w 3024845"/>
                <a:gd name="connsiteY349" fmla="*/ 698254 h 1078499"/>
                <a:gd name="connsiteX350" fmla="*/ 2332722 w 3024845"/>
                <a:gd name="connsiteY350" fmla="*/ 685283 h 1078499"/>
                <a:gd name="connsiteX351" fmla="*/ 2348936 w 3024845"/>
                <a:gd name="connsiteY351" fmla="*/ 685283 h 1078499"/>
                <a:gd name="connsiteX352" fmla="*/ 2348936 w 3024845"/>
                <a:gd name="connsiteY352" fmla="*/ 505856 h 1078499"/>
                <a:gd name="connsiteX353" fmla="*/ 2355016 w 3024845"/>
                <a:gd name="connsiteY353" fmla="*/ 499370 h 1078499"/>
                <a:gd name="connsiteX354" fmla="*/ 2427977 w 3024845"/>
                <a:gd name="connsiteY354" fmla="*/ 499370 h 1078499"/>
                <a:gd name="connsiteX355" fmla="*/ 2427977 w 3024845"/>
                <a:gd name="connsiteY355" fmla="*/ 508018 h 1078499"/>
                <a:gd name="connsiteX356" fmla="*/ 2438110 w 3024845"/>
                <a:gd name="connsiteY356" fmla="*/ 508018 h 1078499"/>
                <a:gd name="connsiteX357" fmla="*/ 2438110 w 3024845"/>
                <a:gd name="connsiteY357" fmla="*/ 622592 h 1078499"/>
                <a:gd name="connsiteX358" fmla="*/ 2460404 w 3024845"/>
                <a:gd name="connsiteY358" fmla="*/ 622592 h 1078499"/>
                <a:gd name="connsiteX359" fmla="*/ 2460404 w 3024845"/>
                <a:gd name="connsiteY359" fmla="*/ 555577 h 1078499"/>
                <a:gd name="connsiteX360" fmla="*/ 2486751 w 3024845"/>
                <a:gd name="connsiteY360" fmla="*/ 555577 h 1078499"/>
                <a:gd name="connsiteX361" fmla="*/ 2490804 w 3024845"/>
                <a:gd name="connsiteY361" fmla="*/ 551253 h 1078499"/>
                <a:gd name="connsiteX362" fmla="*/ 2498911 w 3024845"/>
                <a:gd name="connsiteY362" fmla="*/ 551253 h 1078499"/>
                <a:gd name="connsiteX363" fmla="*/ 2502964 w 3024845"/>
                <a:gd name="connsiteY363" fmla="*/ 555577 h 1078499"/>
                <a:gd name="connsiteX364" fmla="*/ 2525258 w 3024845"/>
                <a:gd name="connsiteY364" fmla="*/ 555577 h 1078499"/>
                <a:gd name="connsiteX365" fmla="*/ 2525258 w 3024845"/>
                <a:gd name="connsiteY365" fmla="*/ 438841 h 1078499"/>
                <a:gd name="connsiteX366" fmla="*/ 2582005 w 3024845"/>
                <a:gd name="connsiteY366" fmla="*/ 428032 h 1078499"/>
                <a:gd name="connsiteX367" fmla="*/ 2582005 w 3024845"/>
                <a:gd name="connsiteY367" fmla="*/ 429113 h 1078499"/>
                <a:gd name="connsiteX368" fmla="*/ 2582005 w 3024845"/>
                <a:gd name="connsiteY368" fmla="*/ 436679 h 1078499"/>
                <a:gd name="connsiteX369" fmla="*/ 2608352 w 3024845"/>
                <a:gd name="connsiteY369" fmla="*/ 436679 h 1078499"/>
                <a:gd name="connsiteX370" fmla="*/ 2608352 w 3024845"/>
                <a:gd name="connsiteY370" fmla="*/ 691769 h 1078499"/>
                <a:gd name="connsiteX371" fmla="*/ 2630646 w 3024845"/>
                <a:gd name="connsiteY371" fmla="*/ 691769 h 1078499"/>
                <a:gd name="connsiteX372" fmla="*/ 2630646 w 3024845"/>
                <a:gd name="connsiteY372" fmla="*/ 687445 h 1078499"/>
                <a:gd name="connsiteX373" fmla="*/ 2642806 w 3024845"/>
                <a:gd name="connsiteY373" fmla="*/ 687445 h 1078499"/>
                <a:gd name="connsiteX374" fmla="*/ 2642806 w 3024845"/>
                <a:gd name="connsiteY374" fmla="*/ 691769 h 1078499"/>
                <a:gd name="connsiteX375" fmla="*/ 2667126 w 3024845"/>
                <a:gd name="connsiteY375" fmla="*/ 691769 h 1078499"/>
                <a:gd name="connsiteX376" fmla="*/ 2667126 w 3024845"/>
                <a:gd name="connsiteY376" fmla="*/ 678798 h 1078499"/>
                <a:gd name="connsiteX377" fmla="*/ 2695500 w 3024845"/>
                <a:gd name="connsiteY377" fmla="*/ 678798 h 1078499"/>
                <a:gd name="connsiteX378" fmla="*/ 2707660 w 3024845"/>
                <a:gd name="connsiteY378" fmla="*/ 674474 h 1078499"/>
                <a:gd name="connsiteX379" fmla="*/ 2727927 w 3024845"/>
                <a:gd name="connsiteY379" fmla="*/ 678798 h 1078499"/>
                <a:gd name="connsiteX380" fmla="*/ 2727927 w 3024845"/>
                <a:gd name="connsiteY380" fmla="*/ 661504 h 1078499"/>
                <a:gd name="connsiteX381" fmla="*/ 2736034 w 3024845"/>
                <a:gd name="connsiteY381" fmla="*/ 661504 h 1078499"/>
                <a:gd name="connsiteX382" fmla="*/ 2736034 w 3024845"/>
                <a:gd name="connsiteY382" fmla="*/ 648533 h 1078499"/>
                <a:gd name="connsiteX383" fmla="*/ 2792781 w 3024845"/>
                <a:gd name="connsiteY383" fmla="*/ 648533 h 1078499"/>
                <a:gd name="connsiteX384" fmla="*/ 2792781 w 3024845"/>
                <a:gd name="connsiteY384" fmla="*/ 618268 h 1078499"/>
                <a:gd name="connsiteX385" fmla="*/ 2811021 w 3024845"/>
                <a:gd name="connsiteY385" fmla="*/ 618268 h 1078499"/>
                <a:gd name="connsiteX386" fmla="*/ 2811021 w 3024845"/>
                <a:gd name="connsiteY386" fmla="*/ 611783 h 1078499"/>
                <a:gd name="connsiteX387" fmla="*/ 2823181 w 3024845"/>
                <a:gd name="connsiteY387" fmla="*/ 611783 h 1078499"/>
                <a:gd name="connsiteX388" fmla="*/ 2823181 w 3024845"/>
                <a:gd name="connsiteY388" fmla="*/ 618268 h 1078499"/>
                <a:gd name="connsiteX389" fmla="*/ 2839395 w 3024845"/>
                <a:gd name="connsiteY389" fmla="*/ 618268 h 1078499"/>
                <a:gd name="connsiteX390" fmla="*/ 2839395 w 3024845"/>
                <a:gd name="connsiteY390" fmla="*/ 667989 h 1078499"/>
                <a:gd name="connsiteX391" fmla="*/ 2871822 w 3024845"/>
                <a:gd name="connsiteY391" fmla="*/ 667989 h 1078499"/>
                <a:gd name="connsiteX392" fmla="*/ 2871822 w 3024845"/>
                <a:gd name="connsiteY392" fmla="*/ 642048 h 1078499"/>
                <a:gd name="connsiteX393" fmla="*/ 2910329 w 3024845"/>
                <a:gd name="connsiteY393" fmla="*/ 642048 h 1078499"/>
                <a:gd name="connsiteX394" fmla="*/ 2910329 w 3024845"/>
                <a:gd name="connsiteY394" fmla="*/ 611783 h 1078499"/>
                <a:gd name="connsiteX395" fmla="*/ 2958970 w 3024845"/>
                <a:gd name="connsiteY395" fmla="*/ 611783 h 1078499"/>
                <a:gd name="connsiteX396" fmla="*/ 2958970 w 3024845"/>
                <a:gd name="connsiteY396" fmla="*/ 722939 h 1078499"/>
                <a:gd name="connsiteX397" fmla="*/ 2958970 w 3024845"/>
                <a:gd name="connsiteY397" fmla="*/ 736718 h 1078499"/>
                <a:gd name="connsiteX398" fmla="*/ 3024845 w 3024845"/>
                <a:gd name="connsiteY398" fmla="*/ 736718 h 1078499"/>
                <a:gd name="connsiteX399" fmla="*/ 3024845 w 3024845"/>
                <a:gd name="connsiteY399" fmla="*/ 1078499 h 1078499"/>
                <a:gd name="connsiteX400" fmla="*/ 2054 w 3024845"/>
                <a:gd name="connsiteY400" fmla="*/ 1076166 h 1078499"/>
                <a:gd name="connsiteX401" fmla="*/ 0 w 3024845"/>
                <a:gd name="connsiteY401" fmla="*/ 642048 h 1078499"/>
                <a:gd name="connsiteX402" fmla="*/ 20267 w 3024845"/>
                <a:gd name="connsiteY402" fmla="*/ 642048 h 1078499"/>
                <a:gd name="connsiteX403" fmla="*/ 20774 w 3024845"/>
                <a:gd name="connsiteY403" fmla="*/ 640967 h 1078499"/>
                <a:gd name="connsiteX404" fmla="*/ 24320 w 3024845"/>
                <a:gd name="connsiteY404" fmla="*/ 633401 h 1078499"/>
                <a:gd name="connsiteX405" fmla="*/ 26094 w 3024845"/>
                <a:gd name="connsiteY405" fmla="*/ 633671 h 1078499"/>
                <a:gd name="connsiteX406" fmla="*/ 38507 w 3024845"/>
                <a:gd name="connsiteY406" fmla="*/ 635562 h 1078499"/>
                <a:gd name="connsiteX407" fmla="*/ 39014 w 3024845"/>
                <a:gd name="connsiteY407" fmla="*/ 636914 h 1078499"/>
                <a:gd name="connsiteX408" fmla="*/ 42560 w 3024845"/>
                <a:gd name="connsiteY408" fmla="*/ 646371 h 1078499"/>
                <a:gd name="connsiteX409" fmla="*/ 68907 w 3024845"/>
                <a:gd name="connsiteY409" fmla="*/ 648533 h 1078499"/>
                <a:gd name="connsiteX410" fmla="*/ 68907 w 3024845"/>
                <a:gd name="connsiteY410" fmla="*/ 525312 h 1078499"/>
                <a:gd name="connsiteX411" fmla="*/ 70934 w 3024845"/>
                <a:gd name="connsiteY411" fmla="*/ 525312 h 1078499"/>
                <a:gd name="connsiteX412" fmla="*/ 85121 w 3024845"/>
                <a:gd name="connsiteY412" fmla="*/ 525312 h 1078499"/>
                <a:gd name="connsiteX413" fmla="*/ 85121 w 3024845"/>
                <a:gd name="connsiteY413" fmla="*/ 389120 h 1078499"/>
                <a:gd name="connsiteX414" fmla="*/ 86894 w 3024845"/>
                <a:gd name="connsiteY414" fmla="*/ 389120 h 1078499"/>
                <a:gd name="connsiteX415" fmla="*/ 99308 w 3024845"/>
                <a:gd name="connsiteY415" fmla="*/ 389120 h 1078499"/>
                <a:gd name="connsiteX416" fmla="*/ 99308 w 3024845"/>
                <a:gd name="connsiteY416" fmla="*/ 274546 h 1078499"/>
                <a:gd name="connsiteX417" fmla="*/ 103361 w 3024845"/>
                <a:gd name="connsiteY417" fmla="*/ 246442 h 1078499"/>
                <a:gd name="connsiteX418" fmla="*/ 105388 w 3024845"/>
                <a:gd name="connsiteY418" fmla="*/ 246442 h 1078499"/>
                <a:gd name="connsiteX419" fmla="*/ 119575 w 3024845"/>
                <a:gd name="connsiteY419" fmla="*/ 246442 h 1078499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72613 w 3024845"/>
                <a:gd name="connsiteY334" fmla="*/ 302649 h 1059043"/>
                <a:gd name="connsiteX335" fmla="*/ 2180720 w 3024845"/>
                <a:gd name="connsiteY335" fmla="*/ 555577 h 1059043"/>
                <a:gd name="connsiteX336" fmla="*/ 2245574 w 3024845"/>
                <a:gd name="connsiteY336" fmla="*/ 555577 h 1059043"/>
                <a:gd name="connsiteX337" fmla="*/ 2245574 w 3024845"/>
                <a:gd name="connsiteY337" fmla="*/ 631239 h 1059043"/>
                <a:gd name="connsiteX338" fmla="*/ 2253681 w 3024845"/>
                <a:gd name="connsiteY338" fmla="*/ 631239 h 1059043"/>
                <a:gd name="connsiteX339" fmla="*/ 2255708 w 3024845"/>
                <a:gd name="connsiteY339" fmla="*/ 624754 h 1059043"/>
                <a:gd name="connsiteX340" fmla="*/ 2261788 w 3024845"/>
                <a:gd name="connsiteY340" fmla="*/ 624754 h 1059043"/>
                <a:gd name="connsiteX341" fmla="*/ 2263815 w 3024845"/>
                <a:gd name="connsiteY341" fmla="*/ 633401 h 1059043"/>
                <a:gd name="connsiteX342" fmla="*/ 2275975 w 3024845"/>
                <a:gd name="connsiteY342" fmla="*/ 633401 h 1059043"/>
                <a:gd name="connsiteX343" fmla="*/ 2275975 w 3024845"/>
                <a:gd name="connsiteY343" fmla="*/ 626915 h 1059043"/>
                <a:gd name="connsiteX344" fmla="*/ 2298268 w 3024845"/>
                <a:gd name="connsiteY344" fmla="*/ 626915 h 1059043"/>
                <a:gd name="connsiteX345" fmla="*/ 2298268 w 3024845"/>
                <a:gd name="connsiteY345" fmla="*/ 633401 h 1059043"/>
                <a:gd name="connsiteX346" fmla="*/ 2318535 w 3024845"/>
                <a:gd name="connsiteY346" fmla="*/ 633401 h 1059043"/>
                <a:gd name="connsiteX347" fmla="*/ 2318535 w 3024845"/>
                <a:gd name="connsiteY347" fmla="*/ 678798 h 1059043"/>
                <a:gd name="connsiteX348" fmla="*/ 2332722 w 3024845"/>
                <a:gd name="connsiteY348" fmla="*/ 678798 h 1059043"/>
                <a:gd name="connsiteX349" fmla="*/ 2332722 w 3024845"/>
                <a:gd name="connsiteY349" fmla="*/ 665827 h 1059043"/>
                <a:gd name="connsiteX350" fmla="*/ 2348936 w 3024845"/>
                <a:gd name="connsiteY350" fmla="*/ 665827 h 1059043"/>
                <a:gd name="connsiteX351" fmla="*/ 2348936 w 3024845"/>
                <a:gd name="connsiteY351" fmla="*/ 486400 h 1059043"/>
                <a:gd name="connsiteX352" fmla="*/ 2355016 w 3024845"/>
                <a:gd name="connsiteY352" fmla="*/ 479914 h 1059043"/>
                <a:gd name="connsiteX353" fmla="*/ 2427977 w 3024845"/>
                <a:gd name="connsiteY353" fmla="*/ 479914 h 1059043"/>
                <a:gd name="connsiteX354" fmla="*/ 2427977 w 3024845"/>
                <a:gd name="connsiteY354" fmla="*/ 488562 h 1059043"/>
                <a:gd name="connsiteX355" fmla="*/ 2438110 w 3024845"/>
                <a:gd name="connsiteY355" fmla="*/ 488562 h 1059043"/>
                <a:gd name="connsiteX356" fmla="*/ 2438110 w 3024845"/>
                <a:gd name="connsiteY356" fmla="*/ 603136 h 1059043"/>
                <a:gd name="connsiteX357" fmla="*/ 2460404 w 3024845"/>
                <a:gd name="connsiteY357" fmla="*/ 603136 h 1059043"/>
                <a:gd name="connsiteX358" fmla="*/ 2460404 w 3024845"/>
                <a:gd name="connsiteY358" fmla="*/ 536121 h 1059043"/>
                <a:gd name="connsiteX359" fmla="*/ 2486751 w 3024845"/>
                <a:gd name="connsiteY359" fmla="*/ 536121 h 1059043"/>
                <a:gd name="connsiteX360" fmla="*/ 2490804 w 3024845"/>
                <a:gd name="connsiteY360" fmla="*/ 531797 h 1059043"/>
                <a:gd name="connsiteX361" fmla="*/ 2498911 w 3024845"/>
                <a:gd name="connsiteY361" fmla="*/ 531797 h 1059043"/>
                <a:gd name="connsiteX362" fmla="*/ 2502964 w 3024845"/>
                <a:gd name="connsiteY362" fmla="*/ 536121 h 1059043"/>
                <a:gd name="connsiteX363" fmla="*/ 2525258 w 3024845"/>
                <a:gd name="connsiteY363" fmla="*/ 536121 h 1059043"/>
                <a:gd name="connsiteX364" fmla="*/ 2525258 w 3024845"/>
                <a:gd name="connsiteY364" fmla="*/ 419385 h 1059043"/>
                <a:gd name="connsiteX365" fmla="*/ 2582005 w 3024845"/>
                <a:gd name="connsiteY365" fmla="*/ 408576 h 1059043"/>
                <a:gd name="connsiteX366" fmla="*/ 2582005 w 3024845"/>
                <a:gd name="connsiteY366" fmla="*/ 409657 h 1059043"/>
                <a:gd name="connsiteX367" fmla="*/ 2582005 w 3024845"/>
                <a:gd name="connsiteY367" fmla="*/ 417223 h 1059043"/>
                <a:gd name="connsiteX368" fmla="*/ 2608352 w 3024845"/>
                <a:gd name="connsiteY368" fmla="*/ 417223 h 1059043"/>
                <a:gd name="connsiteX369" fmla="*/ 2608352 w 3024845"/>
                <a:gd name="connsiteY369" fmla="*/ 672313 h 1059043"/>
                <a:gd name="connsiteX370" fmla="*/ 2630646 w 3024845"/>
                <a:gd name="connsiteY370" fmla="*/ 672313 h 1059043"/>
                <a:gd name="connsiteX371" fmla="*/ 2630646 w 3024845"/>
                <a:gd name="connsiteY371" fmla="*/ 667989 h 1059043"/>
                <a:gd name="connsiteX372" fmla="*/ 2642806 w 3024845"/>
                <a:gd name="connsiteY372" fmla="*/ 667989 h 1059043"/>
                <a:gd name="connsiteX373" fmla="*/ 2642806 w 3024845"/>
                <a:gd name="connsiteY373" fmla="*/ 672313 h 1059043"/>
                <a:gd name="connsiteX374" fmla="*/ 2667126 w 3024845"/>
                <a:gd name="connsiteY374" fmla="*/ 672313 h 1059043"/>
                <a:gd name="connsiteX375" fmla="*/ 2667126 w 3024845"/>
                <a:gd name="connsiteY375" fmla="*/ 659342 h 1059043"/>
                <a:gd name="connsiteX376" fmla="*/ 2695500 w 3024845"/>
                <a:gd name="connsiteY376" fmla="*/ 659342 h 1059043"/>
                <a:gd name="connsiteX377" fmla="*/ 2707660 w 3024845"/>
                <a:gd name="connsiteY377" fmla="*/ 655018 h 1059043"/>
                <a:gd name="connsiteX378" fmla="*/ 2727927 w 3024845"/>
                <a:gd name="connsiteY378" fmla="*/ 659342 h 1059043"/>
                <a:gd name="connsiteX379" fmla="*/ 2727927 w 3024845"/>
                <a:gd name="connsiteY379" fmla="*/ 642048 h 1059043"/>
                <a:gd name="connsiteX380" fmla="*/ 2736034 w 3024845"/>
                <a:gd name="connsiteY380" fmla="*/ 642048 h 1059043"/>
                <a:gd name="connsiteX381" fmla="*/ 2736034 w 3024845"/>
                <a:gd name="connsiteY381" fmla="*/ 629077 h 1059043"/>
                <a:gd name="connsiteX382" fmla="*/ 2792781 w 3024845"/>
                <a:gd name="connsiteY382" fmla="*/ 629077 h 1059043"/>
                <a:gd name="connsiteX383" fmla="*/ 2792781 w 3024845"/>
                <a:gd name="connsiteY383" fmla="*/ 598812 h 1059043"/>
                <a:gd name="connsiteX384" fmla="*/ 2811021 w 3024845"/>
                <a:gd name="connsiteY384" fmla="*/ 598812 h 1059043"/>
                <a:gd name="connsiteX385" fmla="*/ 2811021 w 3024845"/>
                <a:gd name="connsiteY385" fmla="*/ 592327 h 1059043"/>
                <a:gd name="connsiteX386" fmla="*/ 2823181 w 3024845"/>
                <a:gd name="connsiteY386" fmla="*/ 592327 h 1059043"/>
                <a:gd name="connsiteX387" fmla="*/ 2823181 w 3024845"/>
                <a:gd name="connsiteY387" fmla="*/ 598812 h 1059043"/>
                <a:gd name="connsiteX388" fmla="*/ 2839395 w 3024845"/>
                <a:gd name="connsiteY388" fmla="*/ 598812 h 1059043"/>
                <a:gd name="connsiteX389" fmla="*/ 2839395 w 3024845"/>
                <a:gd name="connsiteY389" fmla="*/ 648533 h 1059043"/>
                <a:gd name="connsiteX390" fmla="*/ 2871822 w 3024845"/>
                <a:gd name="connsiteY390" fmla="*/ 648533 h 1059043"/>
                <a:gd name="connsiteX391" fmla="*/ 2871822 w 3024845"/>
                <a:gd name="connsiteY391" fmla="*/ 622592 h 1059043"/>
                <a:gd name="connsiteX392" fmla="*/ 2910329 w 3024845"/>
                <a:gd name="connsiteY392" fmla="*/ 622592 h 1059043"/>
                <a:gd name="connsiteX393" fmla="*/ 2910329 w 3024845"/>
                <a:gd name="connsiteY393" fmla="*/ 592327 h 1059043"/>
                <a:gd name="connsiteX394" fmla="*/ 2958970 w 3024845"/>
                <a:gd name="connsiteY394" fmla="*/ 592327 h 1059043"/>
                <a:gd name="connsiteX395" fmla="*/ 2958970 w 3024845"/>
                <a:gd name="connsiteY395" fmla="*/ 703483 h 1059043"/>
                <a:gd name="connsiteX396" fmla="*/ 2958970 w 3024845"/>
                <a:gd name="connsiteY396" fmla="*/ 717262 h 1059043"/>
                <a:gd name="connsiteX397" fmla="*/ 3024845 w 3024845"/>
                <a:gd name="connsiteY397" fmla="*/ 717262 h 1059043"/>
                <a:gd name="connsiteX398" fmla="*/ 3024845 w 3024845"/>
                <a:gd name="connsiteY398" fmla="*/ 1059043 h 1059043"/>
                <a:gd name="connsiteX399" fmla="*/ 2054 w 3024845"/>
                <a:gd name="connsiteY399" fmla="*/ 1056710 h 1059043"/>
                <a:gd name="connsiteX400" fmla="*/ 0 w 3024845"/>
                <a:gd name="connsiteY400" fmla="*/ 622592 h 1059043"/>
                <a:gd name="connsiteX401" fmla="*/ 20267 w 3024845"/>
                <a:gd name="connsiteY401" fmla="*/ 622592 h 1059043"/>
                <a:gd name="connsiteX402" fmla="*/ 20774 w 3024845"/>
                <a:gd name="connsiteY402" fmla="*/ 621511 h 1059043"/>
                <a:gd name="connsiteX403" fmla="*/ 24320 w 3024845"/>
                <a:gd name="connsiteY403" fmla="*/ 613945 h 1059043"/>
                <a:gd name="connsiteX404" fmla="*/ 26094 w 3024845"/>
                <a:gd name="connsiteY404" fmla="*/ 614215 h 1059043"/>
                <a:gd name="connsiteX405" fmla="*/ 38507 w 3024845"/>
                <a:gd name="connsiteY405" fmla="*/ 616106 h 1059043"/>
                <a:gd name="connsiteX406" fmla="*/ 39014 w 3024845"/>
                <a:gd name="connsiteY406" fmla="*/ 617458 h 1059043"/>
                <a:gd name="connsiteX407" fmla="*/ 42560 w 3024845"/>
                <a:gd name="connsiteY407" fmla="*/ 626915 h 1059043"/>
                <a:gd name="connsiteX408" fmla="*/ 68907 w 3024845"/>
                <a:gd name="connsiteY408" fmla="*/ 629077 h 1059043"/>
                <a:gd name="connsiteX409" fmla="*/ 68907 w 3024845"/>
                <a:gd name="connsiteY409" fmla="*/ 505856 h 1059043"/>
                <a:gd name="connsiteX410" fmla="*/ 70934 w 3024845"/>
                <a:gd name="connsiteY410" fmla="*/ 505856 h 1059043"/>
                <a:gd name="connsiteX411" fmla="*/ 85121 w 3024845"/>
                <a:gd name="connsiteY411" fmla="*/ 505856 h 1059043"/>
                <a:gd name="connsiteX412" fmla="*/ 85121 w 3024845"/>
                <a:gd name="connsiteY412" fmla="*/ 369664 h 1059043"/>
                <a:gd name="connsiteX413" fmla="*/ 86894 w 3024845"/>
                <a:gd name="connsiteY413" fmla="*/ 369664 h 1059043"/>
                <a:gd name="connsiteX414" fmla="*/ 99308 w 3024845"/>
                <a:gd name="connsiteY414" fmla="*/ 369664 h 1059043"/>
                <a:gd name="connsiteX415" fmla="*/ 99308 w 3024845"/>
                <a:gd name="connsiteY415" fmla="*/ 255090 h 1059043"/>
                <a:gd name="connsiteX416" fmla="*/ 103361 w 3024845"/>
                <a:gd name="connsiteY416" fmla="*/ 226986 h 1059043"/>
                <a:gd name="connsiteX417" fmla="*/ 105388 w 3024845"/>
                <a:gd name="connsiteY417" fmla="*/ 226986 h 1059043"/>
                <a:gd name="connsiteX418" fmla="*/ 119575 w 3024845"/>
                <a:gd name="connsiteY41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80720 w 3024845"/>
                <a:gd name="connsiteY334" fmla="*/ 555577 h 1059043"/>
                <a:gd name="connsiteX335" fmla="*/ 2245574 w 3024845"/>
                <a:gd name="connsiteY335" fmla="*/ 555577 h 1059043"/>
                <a:gd name="connsiteX336" fmla="*/ 2245574 w 3024845"/>
                <a:gd name="connsiteY336" fmla="*/ 631239 h 1059043"/>
                <a:gd name="connsiteX337" fmla="*/ 2253681 w 3024845"/>
                <a:gd name="connsiteY337" fmla="*/ 631239 h 1059043"/>
                <a:gd name="connsiteX338" fmla="*/ 2255708 w 3024845"/>
                <a:gd name="connsiteY338" fmla="*/ 624754 h 1059043"/>
                <a:gd name="connsiteX339" fmla="*/ 2261788 w 3024845"/>
                <a:gd name="connsiteY339" fmla="*/ 624754 h 1059043"/>
                <a:gd name="connsiteX340" fmla="*/ 2263815 w 3024845"/>
                <a:gd name="connsiteY340" fmla="*/ 633401 h 1059043"/>
                <a:gd name="connsiteX341" fmla="*/ 2275975 w 3024845"/>
                <a:gd name="connsiteY341" fmla="*/ 633401 h 1059043"/>
                <a:gd name="connsiteX342" fmla="*/ 2275975 w 3024845"/>
                <a:gd name="connsiteY342" fmla="*/ 626915 h 1059043"/>
                <a:gd name="connsiteX343" fmla="*/ 2298268 w 3024845"/>
                <a:gd name="connsiteY343" fmla="*/ 626915 h 1059043"/>
                <a:gd name="connsiteX344" fmla="*/ 2298268 w 3024845"/>
                <a:gd name="connsiteY344" fmla="*/ 633401 h 1059043"/>
                <a:gd name="connsiteX345" fmla="*/ 2318535 w 3024845"/>
                <a:gd name="connsiteY345" fmla="*/ 633401 h 1059043"/>
                <a:gd name="connsiteX346" fmla="*/ 2318535 w 3024845"/>
                <a:gd name="connsiteY346" fmla="*/ 678798 h 1059043"/>
                <a:gd name="connsiteX347" fmla="*/ 2332722 w 3024845"/>
                <a:gd name="connsiteY347" fmla="*/ 678798 h 1059043"/>
                <a:gd name="connsiteX348" fmla="*/ 2332722 w 3024845"/>
                <a:gd name="connsiteY348" fmla="*/ 665827 h 1059043"/>
                <a:gd name="connsiteX349" fmla="*/ 2348936 w 3024845"/>
                <a:gd name="connsiteY349" fmla="*/ 665827 h 1059043"/>
                <a:gd name="connsiteX350" fmla="*/ 2348936 w 3024845"/>
                <a:gd name="connsiteY350" fmla="*/ 486400 h 1059043"/>
                <a:gd name="connsiteX351" fmla="*/ 2355016 w 3024845"/>
                <a:gd name="connsiteY351" fmla="*/ 479914 h 1059043"/>
                <a:gd name="connsiteX352" fmla="*/ 2427977 w 3024845"/>
                <a:gd name="connsiteY352" fmla="*/ 479914 h 1059043"/>
                <a:gd name="connsiteX353" fmla="*/ 2427977 w 3024845"/>
                <a:gd name="connsiteY353" fmla="*/ 488562 h 1059043"/>
                <a:gd name="connsiteX354" fmla="*/ 2438110 w 3024845"/>
                <a:gd name="connsiteY354" fmla="*/ 488562 h 1059043"/>
                <a:gd name="connsiteX355" fmla="*/ 2438110 w 3024845"/>
                <a:gd name="connsiteY355" fmla="*/ 603136 h 1059043"/>
                <a:gd name="connsiteX356" fmla="*/ 2460404 w 3024845"/>
                <a:gd name="connsiteY356" fmla="*/ 603136 h 1059043"/>
                <a:gd name="connsiteX357" fmla="*/ 2460404 w 3024845"/>
                <a:gd name="connsiteY357" fmla="*/ 536121 h 1059043"/>
                <a:gd name="connsiteX358" fmla="*/ 2486751 w 3024845"/>
                <a:gd name="connsiteY358" fmla="*/ 536121 h 1059043"/>
                <a:gd name="connsiteX359" fmla="*/ 2490804 w 3024845"/>
                <a:gd name="connsiteY359" fmla="*/ 531797 h 1059043"/>
                <a:gd name="connsiteX360" fmla="*/ 2498911 w 3024845"/>
                <a:gd name="connsiteY360" fmla="*/ 531797 h 1059043"/>
                <a:gd name="connsiteX361" fmla="*/ 2502964 w 3024845"/>
                <a:gd name="connsiteY361" fmla="*/ 536121 h 1059043"/>
                <a:gd name="connsiteX362" fmla="*/ 2525258 w 3024845"/>
                <a:gd name="connsiteY362" fmla="*/ 536121 h 1059043"/>
                <a:gd name="connsiteX363" fmla="*/ 2525258 w 3024845"/>
                <a:gd name="connsiteY363" fmla="*/ 419385 h 1059043"/>
                <a:gd name="connsiteX364" fmla="*/ 2582005 w 3024845"/>
                <a:gd name="connsiteY364" fmla="*/ 408576 h 1059043"/>
                <a:gd name="connsiteX365" fmla="*/ 2582005 w 3024845"/>
                <a:gd name="connsiteY365" fmla="*/ 409657 h 1059043"/>
                <a:gd name="connsiteX366" fmla="*/ 2582005 w 3024845"/>
                <a:gd name="connsiteY366" fmla="*/ 417223 h 1059043"/>
                <a:gd name="connsiteX367" fmla="*/ 2608352 w 3024845"/>
                <a:gd name="connsiteY367" fmla="*/ 417223 h 1059043"/>
                <a:gd name="connsiteX368" fmla="*/ 2608352 w 3024845"/>
                <a:gd name="connsiteY368" fmla="*/ 672313 h 1059043"/>
                <a:gd name="connsiteX369" fmla="*/ 2630646 w 3024845"/>
                <a:gd name="connsiteY369" fmla="*/ 672313 h 1059043"/>
                <a:gd name="connsiteX370" fmla="*/ 2630646 w 3024845"/>
                <a:gd name="connsiteY370" fmla="*/ 667989 h 1059043"/>
                <a:gd name="connsiteX371" fmla="*/ 2642806 w 3024845"/>
                <a:gd name="connsiteY371" fmla="*/ 667989 h 1059043"/>
                <a:gd name="connsiteX372" fmla="*/ 2642806 w 3024845"/>
                <a:gd name="connsiteY372" fmla="*/ 672313 h 1059043"/>
                <a:gd name="connsiteX373" fmla="*/ 2667126 w 3024845"/>
                <a:gd name="connsiteY373" fmla="*/ 672313 h 1059043"/>
                <a:gd name="connsiteX374" fmla="*/ 2667126 w 3024845"/>
                <a:gd name="connsiteY374" fmla="*/ 659342 h 1059043"/>
                <a:gd name="connsiteX375" fmla="*/ 2695500 w 3024845"/>
                <a:gd name="connsiteY375" fmla="*/ 659342 h 1059043"/>
                <a:gd name="connsiteX376" fmla="*/ 2707660 w 3024845"/>
                <a:gd name="connsiteY376" fmla="*/ 655018 h 1059043"/>
                <a:gd name="connsiteX377" fmla="*/ 2727927 w 3024845"/>
                <a:gd name="connsiteY377" fmla="*/ 659342 h 1059043"/>
                <a:gd name="connsiteX378" fmla="*/ 2727927 w 3024845"/>
                <a:gd name="connsiteY378" fmla="*/ 642048 h 1059043"/>
                <a:gd name="connsiteX379" fmla="*/ 2736034 w 3024845"/>
                <a:gd name="connsiteY379" fmla="*/ 642048 h 1059043"/>
                <a:gd name="connsiteX380" fmla="*/ 2736034 w 3024845"/>
                <a:gd name="connsiteY380" fmla="*/ 629077 h 1059043"/>
                <a:gd name="connsiteX381" fmla="*/ 2792781 w 3024845"/>
                <a:gd name="connsiteY381" fmla="*/ 629077 h 1059043"/>
                <a:gd name="connsiteX382" fmla="*/ 2792781 w 3024845"/>
                <a:gd name="connsiteY382" fmla="*/ 598812 h 1059043"/>
                <a:gd name="connsiteX383" fmla="*/ 2811021 w 3024845"/>
                <a:gd name="connsiteY383" fmla="*/ 598812 h 1059043"/>
                <a:gd name="connsiteX384" fmla="*/ 2811021 w 3024845"/>
                <a:gd name="connsiteY384" fmla="*/ 592327 h 1059043"/>
                <a:gd name="connsiteX385" fmla="*/ 2823181 w 3024845"/>
                <a:gd name="connsiteY385" fmla="*/ 592327 h 1059043"/>
                <a:gd name="connsiteX386" fmla="*/ 2823181 w 3024845"/>
                <a:gd name="connsiteY386" fmla="*/ 598812 h 1059043"/>
                <a:gd name="connsiteX387" fmla="*/ 2839395 w 3024845"/>
                <a:gd name="connsiteY387" fmla="*/ 598812 h 1059043"/>
                <a:gd name="connsiteX388" fmla="*/ 2839395 w 3024845"/>
                <a:gd name="connsiteY388" fmla="*/ 648533 h 1059043"/>
                <a:gd name="connsiteX389" fmla="*/ 2871822 w 3024845"/>
                <a:gd name="connsiteY389" fmla="*/ 648533 h 1059043"/>
                <a:gd name="connsiteX390" fmla="*/ 2871822 w 3024845"/>
                <a:gd name="connsiteY390" fmla="*/ 622592 h 1059043"/>
                <a:gd name="connsiteX391" fmla="*/ 2910329 w 3024845"/>
                <a:gd name="connsiteY391" fmla="*/ 622592 h 1059043"/>
                <a:gd name="connsiteX392" fmla="*/ 2910329 w 3024845"/>
                <a:gd name="connsiteY392" fmla="*/ 592327 h 1059043"/>
                <a:gd name="connsiteX393" fmla="*/ 2958970 w 3024845"/>
                <a:gd name="connsiteY393" fmla="*/ 592327 h 1059043"/>
                <a:gd name="connsiteX394" fmla="*/ 2958970 w 3024845"/>
                <a:gd name="connsiteY394" fmla="*/ 703483 h 1059043"/>
                <a:gd name="connsiteX395" fmla="*/ 2958970 w 3024845"/>
                <a:gd name="connsiteY395" fmla="*/ 717262 h 1059043"/>
                <a:gd name="connsiteX396" fmla="*/ 3024845 w 3024845"/>
                <a:gd name="connsiteY396" fmla="*/ 717262 h 1059043"/>
                <a:gd name="connsiteX397" fmla="*/ 3024845 w 3024845"/>
                <a:gd name="connsiteY397" fmla="*/ 1059043 h 1059043"/>
                <a:gd name="connsiteX398" fmla="*/ 2054 w 3024845"/>
                <a:gd name="connsiteY398" fmla="*/ 1056710 h 1059043"/>
                <a:gd name="connsiteX399" fmla="*/ 0 w 3024845"/>
                <a:gd name="connsiteY399" fmla="*/ 622592 h 1059043"/>
                <a:gd name="connsiteX400" fmla="*/ 20267 w 3024845"/>
                <a:gd name="connsiteY400" fmla="*/ 622592 h 1059043"/>
                <a:gd name="connsiteX401" fmla="*/ 20774 w 3024845"/>
                <a:gd name="connsiteY401" fmla="*/ 621511 h 1059043"/>
                <a:gd name="connsiteX402" fmla="*/ 24320 w 3024845"/>
                <a:gd name="connsiteY402" fmla="*/ 613945 h 1059043"/>
                <a:gd name="connsiteX403" fmla="*/ 26094 w 3024845"/>
                <a:gd name="connsiteY403" fmla="*/ 614215 h 1059043"/>
                <a:gd name="connsiteX404" fmla="*/ 38507 w 3024845"/>
                <a:gd name="connsiteY404" fmla="*/ 616106 h 1059043"/>
                <a:gd name="connsiteX405" fmla="*/ 39014 w 3024845"/>
                <a:gd name="connsiteY405" fmla="*/ 617458 h 1059043"/>
                <a:gd name="connsiteX406" fmla="*/ 42560 w 3024845"/>
                <a:gd name="connsiteY406" fmla="*/ 626915 h 1059043"/>
                <a:gd name="connsiteX407" fmla="*/ 68907 w 3024845"/>
                <a:gd name="connsiteY407" fmla="*/ 629077 h 1059043"/>
                <a:gd name="connsiteX408" fmla="*/ 68907 w 3024845"/>
                <a:gd name="connsiteY408" fmla="*/ 505856 h 1059043"/>
                <a:gd name="connsiteX409" fmla="*/ 70934 w 3024845"/>
                <a:gd name="connsiteY409" fmla="*/ 505856 h 1059043"/>
                <a:gd name="connsiteX410" fmla="*/ 85121 w 3024845"/>
                <a:gd name="connsiteY410" fmla="*/ 505856 h 1059043"/>
                <a:gd name="connsiteX411" fmla="*/ 85121 w 3024845"/>
                <a:gd name="connsiteY411" fmla="*/ 369664 h 1059043"/>
                <a:gd name="connsiteX412" fmla="*/ 86894 w 3024845"/>
                <a:gd name="connsiteY412" fmla="*/ 369664 h 1059043"/>
                <a:gd name="connsiteX413" fmla="*/ 99308 w 3024845"/>
                <a:gd name="connsiteY413" fmla="*/ 369664 h 1059043"/>
                <a:gd name="connsiteX414" fmla="*/ 99308 w 3024845"/>
                <a:gd name="connsiteY414" fmla="*/ 255090 h 1059043"/>
                <a:gd name="connsiteX415" fmla="*/ 103361 w 3024845"/>
                <a:gd name="connsiteY415" fmla="*/ 226986 h 1059043"/>
                <a:gd name="connsiteX416" fmla="*/ 105388 w 3024845"/>
                <a:gd name="connsiteY416" fmla="*/ 226986 h 1059043"/>
                <a:gd name="connsiteX417" fmla="*/ 119575 w 3024845"/>
                <a:gd name="connsiteY41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0720 w 3024845"/>
                <a:gd name="connsiteY333" fmla="*/ 555577 h 1059043"/>
                <a:gd name="connsiteX334" fmla="*/ 2245574 w 3024845"/>
                <a:gd name="connsiteY334" fmla="*/ 555577 h 1059043"/>
                <a:gd name="connsiteX335" fmla="*/ 2245574 w 3024845"/>
                <a:gd name="connsiteY335" fmla="*/ 631239 h 1059043"/>
                <a:gd name="connsiteX336" fmla="*/ 2253681 w 3024845"/>
                <a:gd name="connsiteY336" fmla="*/ 631239 h 1059043"/>
                <a:gd name="connsiteX337" fmla="*/ 2255708 w 3024845"/>
                <a:gd name="connsiteY337" fmla="*/ 624754 h 1059043"/>
                <a:gd name="connsiteX338" fmla="*/ 2261788 w 3024845"/>
                <a:gd name="connsiteY338" fmla="*/ 624754 h 1059043"/>
                <a:gd name="connsiteX339" fmla="*/ 2263815 w 3024845"/>
                <a:gd name="connsiteY339" fmla="*/ 633401 h 1059043"/>
                <a:gd name="connsiteX340" fmla="*/ 2275975 w 3024845"/>
                <a:gd name="connsiteY340" fmla="*/ 633401 h 1059043"/>
                <a:gd name="connsiteX341" fmla="*/ 2275975 w 3024845"/>
                <a:gd name="connsiteY341" fmla="*/ 626915 h 1059043"/>
                <a:gd name="connsiteX342" fmla="*/ 2298268 w 3024845"/>
                <a:gd name="connsiteY342" fmla="*/ 626915 h 1059043"/>
                <a:gd name="connsiteX343" fmla="*/ 2298268 w 3024845"/>
                <a:gd name="connsiteY343" fmla="*/ 633401 h 1059043"/>
                <a:gd name="connsiteX344" fmla="*/ 2318535 w 3024845"/>
                <a:gd name="connsiteY344" fmla="*/ 633401 h 1059043"/>
                <a:gd name="connsiteX345" fmla="*/ 2318535 w 3024845"/>
                <a:gd name="connsiteY345" fmla="*/ 678798 h 1059043"/>
                <a:gd name="connsiteX346" fmla="*/ 2332722 w 3024845"/>
                <a:gd name="connsiteY346" fmla="*/ 678798 h 1059043"/>
                <a:gd name="connsiteX347" fmla="*/ 2332722 w 3024845"/>
                <a:gd name="connsiteY347" fmla="*/ 665827 h 1059043"/>
                <a:gd name="connsiteX348" fmla="*/ 2348936 w 3024845"/>
                <a:gd name="connsiteY348" fmla="*/ 665827 h 1059043"/>
                <a:gd name="connsiteX349" fmla="*/ 2348936 w 3024845"/>
                <a:gd name="connsiteY349" fmla="*/ 486400 h 1059043"/>
                <a:gd name="connsiteX350" fmla="*/ 2355016 w 3024845"/>
                <a:gd name="connsiteY350" fmla="*/ 479914 h 1059043"/>
                <a:gd name="connsiteX351" fmla="*/ 2427977 w 3024845"/>
                <a:gd name="connsiteY351" fmla="*/ 479914 h 1059043"/>
                <a:gd name="connsiteX352" fmla="*/ 2427977 w 3024845"/>
                <a:gd name="connsiteY352" fmla="*/ 488562 h 1059043"/>
                <a:gd name="connsiteX353" fmla="*/ 2438110 w 3024845"/>
                <a:gd name="connsiteY353" fmla="*/ 488562 h 1059043"/>
                <a:gd name="connsiteX354" fmla="*/ 2438110 w 3024845"/>
                <a:gd name="connsiteY354" fmla="*/ 603136 h 1059043"/>
                <a:gd name="connsiteX355" fmla="*/ 2460404 w 3024845"/>
                <a:gd name="connsiteY355" fmla="*/ 603136 h 1059043"/>
                <a:gd name="connsiteX356" fmla="*/ 2460404 w 3024845"/>
                <a:gd name="connsiteY356" fmla="*/ 536121 h 1059043"/>
                <a:gd name="connsiteX357" fmla="*/ 2486751 w 3024845"/>
                <a:gd name="connsiteY357" fmla="*/ 536121 h 1059043"/>
                <a:gd name="connsiteX358" fmla="*/ 2490804 w 3024845"/>
                <a:gd name="connsiteY358" fmla="*/ 531797 h 1059043"/>
                <a:gd name="connsiteX359" fmla="*/ 2498911 w 3024845"/>
                <a:gd name="connsiteY359" fmla="*/ 531797 h 1059043"/>
                <a:gd name="connsiteX360" fmla="*/ 2502964 w 3024845"/>
                <a:gd name="connsiteY360" fmla="*/ 536121 h 1059043"/>
                <a:gd name="connsiteX361" fmla="*/ 2525258 w 3024845"/>
                <a:gd name="connsiteY361" fmla="*/ 536121 h 1059043"/>
                <a:gd name="connsiteX362" fmla="*/ 2525258 w 3024845"/>
                <a:gd name="connsiteY362" fmla="*/ 419385 h 1059043"/>
                <a:gd name="connsiteX363" fmla="*/ 2582005 w 3024845"/>
                <a:gd name="connsiteY363" fmla="*/ 408576 h 1059043"/>
                <a:gd name="connsiteX364" fmla="*/ 2582005 w 3024845"/>
                <a:gd name="connsiteY364" fmla="*/ 409657 h 1059043"/>
                <a:gd name="connsiteX365" fmla="*/ 2582005 w 3024845"/>
                <a:gd name="connsiteY365" fmla="*/ 417223 h 1059043"/>
                <a:gd name="connsiteX366" fmla="*/ 2608352 w 3024845"/>
                <a:gd name="connsiteY366" fmla="*/ 417223 h 1059043"/>
                <a:gd name="connsiteX367" fmla="*/ 2608352 w 3024845"/>
                <a:gd name="connsiteY367" fmla="*/ 672313 h 1059043"/>
                <a:gd name="connsiteX368" fmla="*/ 2630646 w 3024845"/>
                <a:gd name="connsiteY368" fmla="*/ 672313 h 1059043"/>
                <a:gd name="connsiteX369" fmla="*/ 2630646 w 3024845"/>
                <a:gd name="connsiteY369" fmla="*/ 667989 h 1059043"/>
                <a:gd name="connsiteX370" fmla="*/ 2642806 w 3024845"/>
                <a:gd name="connsiteY370" fmla="*/ 667989 h 1059043"/>
                <a:gd name="connsiteX371" fmla="*/ 2642806 w 3024845"/>
                <a:gd name="connsiteY371" fmla="*/ 672313 h 1059043"/>
                <a:gd name="connsiteX372" fmla="*/ 2667126 w 3024845"/>
                <a:gd name="connsiteY372" fmla="*/ 672313 h 1059043"/>
                <a:gd name="connsiteX373" fmla="*/ 2667126 w 3024845"/>
                <a:gd name="connsiteY373" fmla="*/ 659342 h 1059043"/>
                <a:gd name="connsiteX374" fmla="*/ 2695500 w 3024845"/>
                <a:gd name="connsiteY374" fmla="*/ 659342 h 1059043"/>
                <a:gd name="connsiteX375" fmla="*/ 2707660 w 3024845"/>
                <a:gd name="connsiteY375" fmla="*/ 655018 h 1059043"/>
                <a:gd name="connsiteX376" fmla="*/ 2727927 w 3024845"/>
                <a:gd name="connsiteY376" fmla="*/ 659342 h 1059043"/>
                <a:gd name="connsiteX377" fmla="*/ 2727927 w 3024845"/>
                <a:gd name="connsiteY377" fmla="*/ 642048 h 1059043"/>
                <a:gd name="connsiteX378" fmla="*/ 2736034 w 3024845"/>
                <a:gd name="connsiteY378" fmla="*/ 642048 h 1059043"/>
                <a:gd name="connsiteX379" fmla="*/ 2736034 w 3024845"/>
                <a:gd name="connsiteY379" fmla="*/ 629077 h 1059043"/>
                <a:gd name="connsiteX380" fmla="*/ 2792781 w 3024845"/>
                <a:gd name="connsiteY380" fmla="*/ 629077 h 1059043"/>
                <a:gd name="connsiteX381" fmla="*/ 2792781 w 3024845"/>
                <a:gd name="connsiteY381" fmla="*/ 598812 h 1059043"/>
                <a:gd name="connsiteX382" fmla="*/ 2811021 w 3024845"/>
                <a:gd name="connsiteY382" fmla="*/ 598812 h 1059043"/>
                <a:gd name="connsiteX383" fmla="*/ 2811021 w 3024845"/>
                <a:gd name="connsiteY383" fmla="*/ 592327 h 1059043"/>
                <a:gd name="connsiteX384" fmla="*/ 2823181 w 3024845"/>
                <a:gd name="connsiteY384" fmla="*/ 592327 h 1059043"/>
                <a:gd name="connsiteX385" fmla="*/ 2823181 w 3024845"/>
                <a:gd name="connsiteY385" fmla="*/ 598812 h 1059043"/>
                <a:gd name="connsiteX386" fmla="*/ 2839395 w 3024845"/>
                <a:gd name="connsiteY386" fmla="*/ 598812 h 1059043"/>
                <a:gd name="connsiteX387" fmla="*/ 2839395 w 3024845"/>
                <a:gd name="connsiteY387" fmla="*/ 648533 h 1059043"/>
                <a:gd name="connsiteX388" fmla="*/ 2871822 w 3024845"/>
                <a:gd name="connsiteY388" fmla="*/ 648533 h 1059043"/>
                <a:gd name="connsiteX389" fmla="*/ 2871822 w 3024845"/>
                <a:gd name="connsiteY389" fmla="*/ 622592 h 1059043"/>
                <a:gd name="connsiteX390" fmla="*/ 2910329 w 3024845"/>
                <a:gd name="connsiteY390" fmla="*/ 622592 h 1059043"/>
                <a:gd name="connsiteX391" fmla="*/ 2910329 w 3024845"/>
                <a:gd name="connsiteY391" fmla="*/ 592327 h 1059043"/>
                <a:gd name="connsiteX392" fmla="*/ 2958970 w 3024845"/>
                <a:gd name="connsiteY392" fmla="*/ 592327 h 1059043"/>
                <a:gd name="connsiteX393" fmla="*/ 2958970 w 3024845"/>
                <a:gd name="connsiteY393" fmla="*/ 703483 h 1059043"/>
                <a:gd name="connsiteX394" fmla="*/ 2958970 w 3024845"/>
                <a:gd name="connsiteY394" fmla="*/ 717262 h 1059043"/>
                <a:gd name="connsiteX395" fmla="*/ 3024845 w 3024845"/>
                <a:gd name="connsiteY395" fmla="*/ 717262 h 1059043"/>
                <a:gd name="connsiteX396" fmla="*/ 3024845 w 3024845"/>
                <a:gd name="connsiteY396" fmla="*/ 1059043 h 1059043"/>
                <a:gd name="connsiteX397" fmla="*/ 2054 w 3024845"/>
                <a:gd name="connsiteY397" fmla="*/ 1056710 h 1059043"/>
                <a:gd name="connsiteX398" fmla="*/ 0 w 3024845"/>
                <a:gd name="connsiteY398" fmla="*/ 622592 h 1059043"/>
                <a:gd name="connsiteX399" fmla="*/ 20267 w 3024845"/>
                <a:gd name="connsiteY399" fmla="*/ 622592 h 1059043"/>
                <a:gd name="connsiteX400" fmla="*/ 20774 w 3024845"/>
                <a:gd name="connsiteY400" fmla="*/ 621511 h 1059043"/>
                <a:gd name="connsiteX401" fmla="*/ 24320 w 3024845"/>
                <a:gd name="connsiteY401" fmla="*/ 613945 h 1059043"/>
                <a:gd name="connsiteX402" fmla="*/ 26094 w 3024845"/>
                <a:gd name="connsiteY402" fmla="*/ 614215 h 1059043"/>
                <a:gd name="connsiteX403" fmla="*/ 38507 w 3024845"/>
                <a:gd name="connsiteY403" fmla="*/ 616106 h 1059043"/>
                <a:gd name="connsiteX404" fmla="*/ 39014 w 3024845"/>
                <a:gd name="connsiteY404" fmla="*/ 617458 h 1059043"/>
                <a:gd name="connsiteX405" fmla="*/ 42560 w 3024845"/>
                <a:gd name="connsiteY405" fmla="*/ 626915 h 1059043"/>
                <a:gd name="connsiteX406" fmla="*/ 68907 w 3024845"/>
                <a:gd name="connsiteY406" fmla="*/ 629077 h 1059043"/>
                <a:gd name="connsiteX407" fmla="*/ 68907 w 3024845"/>
                <a:gd name="connsiteY407" fmla="*/ 505856 h 1059043"/>
                <a:gd name="connsiteX408" fmla="*/ 70934 w 3024845"/>
                <a:gd name="connsiteY408" fmla="*/ 505856 h 1059043"/>
                <a:gd name="connsiteX409" fmla="*/ 85121 w 3024845"/>
                <a:gd name="connsiteY409" fmla="*/ 505856 h 1059043"/>
                <a:gd name="connsiteX410" fmla="*/ 85121 w 3024845"/>
                <a:gd name="connsiteY410" fmla="*/ 369664 h 1059043"/>
                <a:gd name="connsiteX411" fmla="*/ 86894 w 3024845"/>
                <a:gd name="connsiteY411" fmla="*/ 369664 h 1059043"/>
                <a:gd name="connsiteX412" fmla="*/ 99308 w 3024845"/>
                <a:gd name="connsiteY412" fmla="*/ 369664 h 1059043"/>
                <a:gd name="connsiteX413" fmla="*/ 99308 w 3024845"/>
                <a:gd name="connsiteY413" fmla="*/ 255090 h 1059043"/>
                <a:gd name="connsiteX414" fmla="*/ 103361 w 3024845"/>
                <a:gd name="connsiteY414" fmla="*/ 226986 h 1059043"/>
                <a:gd name="connsiteX415" fmla="*/ 105388 w 3024845"/>
                <a:gd name="connsiteY415" fmla="*/ 226986 h 1059043"/>
                <a:gd name="connsiteX416" fmla="*/ 119575 w 3024845"/>
                <a:gd name="connsiteY41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35634 h 1059043"/>
                <a:gd name="connsiteX330" fmla="*/ 2182747 w 3024845"/>
                <a:gd name="connsiteY330" fmla="*/ 252928 h 1059043"/>
                <a:gd name="connsiteX331" fmla="*/ 2190854 w 3024845"/>
                <a:gd name="connsiteY331" fmla="*/ 276707 h 1059043"/>
                <a:gd name="connsiteX332" fmla="*/ 2180720 w 3024845"/>
                <a:gd name="connsiteY332" fmla="*/ 555577 h 1059043"/>
                <a:gd name="connsiteX333" fmla="*/ 2245574 w 3024845"/>
                <a:gd name="connsiteY333" fmla="*/ 555577 h 1059043"/>
                <a:gd name="connsiteX334" fmla="*/ 2245574 w 3024845"/>
                <a:gd name="connsiteY334" fmla="*/ 631239 h 1059043"/>
                <a:gd name="connsiteX335" fmla="*/ 2253681 w 3024845"/>
                <a:gd name="connsiteY335" fmla="*/ 631239 h 1059043"/>
                <a:gd name="connsiteX336" fmla="*/ 2255708 w 3024845"/>
                <a:gd name="connsiteY336" fmla="*/ 624754 h 1059043"/>
                <a:gd name="connsiteX337" fmla="*/ 2261788 w 3024845"/>
                <a:gd name="connsiteY337" fmla="*/ 624754 h 1059043"/>
                <a:gd name="connsiteX338" fmla="*/ 2263815 w 3024845"/>
                <a:gd name="connsiteY338" fmla="*/ 633401 h 1059043"/>
                <a:gd name="connsiteX339" fmla="*/ 2275975 w 3024845"/>
                <a:gd name="connsiteY339" fmla="*/ 633401 h 1059043"/>
                <a:gd name="connsiteX340" fmla="*/ 2275975 w 3024845"/>
                <a:gd name="connsiteY340" fmla="*/ 626915 h 1059043"/>
                <a:gd name="connsiteX341" fmla="*/ 2298268 w 3024845"/>
                <a:gd name="connsiteY341" fmla="*/ 626915 h 1059043"/>
                <a:gd name="connsiteX342" fmla="*/ 2298268 w 3024845"/>
                <a:gd name="connsiteY342" fmla="*/ 633401 h 1059043"/>
                <a:gd name="connsiteX343" fmla="*/ 2318535 w 3024845"/>
                <a:gd name="connsiteY343" fmla="*/ 633401 h 1059043"/>
                <a:gd name="connsiteX344" fmla="*/ 2318535 w 3024845"/>
                <a:gd name="connsiteY344" fmla="*/ 678798 h 1059043"/>
                <a:gd name="connsiteX345" fmla="*/ 2332722 w 3024845"/>
                <a:gd name="connsiteY345" fmla="*/ 678798 h 1059043"/>
                <a:gd name="connsiteX346" fmla="*/ 2332722 w 3024845"/>
                <a:gd name="connsiteY346" fmla="*/ 665827 h 1059043"/>
                <a:gd name="connsiteX347" fmla="*/ 2348936 w 3024845"/>
                <a:gd name="connsiteY347" fmla="*/ 665827 h 1059043"/>
                <a:gd name="connsiteX348" fmla="*/ 2348936 w 3024845"/>
                <a:gd name="connsiteY348" fmla="*/ 486400 h 1059043"/>
                <a:gd name="connsiteX349" fmla="*/ 2355016 w 3024845"/>
                <a:gd name="connsiteY349" fmla="*/ 479914 h 1059043"/>
                <a:gd name="connsiteX350" fmla="*/ 2427977 w 3024845"/>
                <a:gd name="connsiteY350" fmla="*/ 479914 h 1059043"/>
                <a:gd name="connsiteX351" fmla="*/ 2427977 w 3024845"/>
                <a:gd name="connsiteY351" fmla="*/ 488562 h 1059043"/>
                <a:gd name="connsiteX352" fmla="*/ 2438110 w 3024845"/>
                <a:gd name="connsiteY352" fmla="*/ 488562 h 1059043"/>
                <a:gd name="connsiteX353" fmla="*/ 2438110 w 3024845"/>
                <a:gd name="connsiteY353" fmla="*/ 603136 h 1059043"/>
                <a:gd name="connsiteX354" fmla="*/ 2460404 w 3024845"/>
                <a:gd name="connsiteY354" fmla="*/ 603136 h 1059043"/>
                <a:gd name="connsiteX355" fmla="*/ 2460404 w 3024845"/>
                <a:gd name="connsiteY355" fmla="*/ 536121 h 1059043"/>
                <a:gd name="connsiteX356" fmla="*/ 2486751 w 3024845"/>
                <a:gd name="connsiteY356" fmla="*/ 536121 h 1059043"/>
                <a:gd name="connsiteX357" fmla="*/ 2490804 w 3024845"/>
                <a:gd name="connsiteY357" fmla="*/ 531797 h 1059043"/>
                <a:gd name="connsiteX358" fmla="*/ 2498911 w 3024845"/>
                <a:gd name="connsiteY358" fmla="*/ 531797 h 1059043"/>
                <a:gd name="connsiteX359" fmla="*/ 2502964 w 3024845"/>
                <a:gd name="connsiteY359" fmla="*/ 536121 h 1059043"/>
                <a:gd name="connsiteX360" fmla="*/ 2525258 w 3024845"/>
                <a:gd name="connsiteY360" fmla="*/ 536121 h 1059043"/>
                <a:gd name="connsiteX361" fmla="*/ 2525258 w 3024845"/>
                <a:gd name="connsiteY361" fmla="*/ 419385 h 1059043"/>
                <a:gd name="connsiteX362" fmla="*/ 2582005 w 3024845"/>
                <a:gd name="connsiteY362" fmla="*/ 408576 h 1059043"/>
                <a:gd name="connsiteX363" fmla="*/ 2582005 w 3024845"/>
                <a:gd name="connsiteY363" fmla="*/ 409657 h 1059043"/>
                <a:gd name="connsiteX364" fmla="*/ 2582005 w 3024845"/>
                <a:gd name="connsiteY364" fmla="*/ 417223 h 1059043"/>
                <a:gd name="connsiteX365" fmla="*/ 2608352 w 3024845"/>
                <a:gd name="connsiteY365" fmla="*/ 417223 h 1059043"/>
                <a:gd name="connsiteX366" fmla="*/ 2608352 w 3024845"/>
                <a:gd name="connsiteY366" fmla="*/ 672313 h 1059043"/>
                <a:gd name="connsiteX367" fmla="*/ 2630646 w 3024845"/>
                <a:gd name="connsiteY367" fmla="*/ 672313 h 1059043"/>
                <a:gd name="connsiteX368" fmla="*/ 2630646 w 3024845"/>
                <a:gd name="connsiteY368" fmla="*/ 667989 h 1059043"/>
                <a:gd name="connsiteX369" fmla="*/ 2642806 w 3024845"/>
                <a:gd name="connsiteY369" fmla="*/ 667989 h 1059043"/>
                <a:gd name="connsiteX370" fmla="*/ 2642806 w 3024845"/>
                <a:gd name="connsiteY370" fmla="*/ 672313 h 1059043"/>
                <a:gd name="connsiteX371" fmla="*/ 2667126 w 3024845"/>
                <a:gd name="connsiteY371" fmla="*/ 672313 h 1059043"/>
                <a:gd name="connsiteX372" fmla="*/ 2667126 w 3024845"/>
                <a:gd name="connsiteY372" fmla="*/ 659342 h 1059043"/>
                <a:gd name="connsiteX373" fmla="*/ 2695500 w 3024845"/>
                <a:gd name="connsiteY373" fmla="*/ 659342 h 1059043"/>
                <a:gd name="connsiteX374" fmla="*/ 2707660 w 3024845"/>
                <a:gd name="connsiteY374" fmla="*/ 655018 h 1059043"/>
                <a:gd name="connsiteX375" fmla="*/ 2727927 w 3024845"/>
                <a:gd name="connsiteY375" fmla="*/ 659342 h 1059043"/>
                <a:gd name="connsiteX376" fmla="*/ 2727927 w 3024845"/>
                <a:gd name="connsiteY376" fmla="*/ 642048 h 1059043"/>
                <a:gd name="connsiteX377" fmla="*/ 2736034 w 3024845"/>
                <a:gd name="connsiteY377" fmla="*/ 642048 h 1059043"/>
                <a:gd name="connsiteX378" fmla="*/ 2736034 w 3024845"/>
                <a:gd name="connsiteY378" fmla="*/ 629077 h 1059043"/>
                <a:gd name="connsiteX379" fmla="*/ 2792781 w 3024845"/>
                <a:gd name="connsiteY379" fmla="*/ 629077 h 1059043"/>
                <a:gd name="connsiteX380" fmla="*/ 2792781 w 3024845"/>
                <a:gd name="connsiteY380" fmla="*/ 598812 h 1059043"/>
                <a:gd name="connsiteX381" fmla="*/ 2811021 w 3024845"/>
                <a:gd name="connsiteY381" fmla="*/ 598812 h 1059043"/>
                <a:gd name="connsiteX382" fmla="*/ 2811021 w 3024845"/>
                <a:gd name="connsiteY382" fmla="*/ 592327 h 1059043"/>
                <a:gd name="connsiteX383" fmla="*/ 2823181 w 3024845"/>
                <a:gd name="connsiteY383" fmla="*/ 592327 h 1059043"/>
                <a:gd name="connsiteX384" fmla="*/ 2823181 w 3024845"/>
                <a:gd name="connsiteY384" fmla="*/ 598812 h 1059043"/>
                <a:gd name="connsiteX385" fmla="*/ 2839395 w 3024845"/>
                <a:gd name="connsiteY385" fmla="*/ 598812 h 1059043"/>
                <a:gd name="connsiteX386" fmla="*/ 2839395 w 3024845"/>
                <a:gd name="connsiteY386" fmla="*/ 648533 h 1059043"/>
                <a:gd name="connsiteX387" fmla="*/ 2871822 w 3024845"/>
                <a:gd name="connsiteY387" fmla="*/ 648533 h 1059043"/>
                <a:gd name="connsiteX388" fmla="*/ 2871822 w 3024845"/>
                <a:gd name="connsiteY388" fmla="*/ 622592 h 1059043"/>
                <a:gd name="connsiteX389" fmla="*/ 2910329 w 3024845"/>
                <a:gd name="connsiteY389" fmla="*/ 622592 h 1059043"/>
                <a:gd name="connsiteX390" fmla="*/ 2910329 w 3024845"/>
                <a:gd name="connsiteY390" fmla="*/ 592327 h 1059043"/>
                <a:gd name="connsiteX391" fmla="*/ 2958970 w 3024845"/>
                <a:gd name="connsiteY391" fmla="*/ 592327 h 1059043"/>
                <a:gd name="connsiteX392" fmla="*/ 2958970 w 3024845"/>
                <a:gd name="connsiteY392" fmla="*/ 703483 h 1059043"/>
                <a:gd name="connsiteX393" fmla="*/ 2958970 w 3024845"/>
                <a:gd name="connsiteY393" fmla="*/ 717262 h 1059043"/>
                <a:gd name="connsiteX394" fmla="*/ 3024845 w 3024845"/>
                <a:gd name="connsiteY394" fmla="*/ 717262 h 1059043"/>
                <a:gd name="connsiteX395" fmla="*/ 3024845 w 3024845"/>
                <a:gd name="connsiteY395" fmla="*/ 1059043 h 1059043"/>
                <a:gd name="connsiteX396" fmla="*/ 2054 w 3024845"/>
                <a:gd name="connsiteY396" fmla="*/ 1056710 h 1059043"/>
                <a:gd name="connsiteX397" fmla="*/ 0 w 3024845"/>
                <a:gd name="connsiteY397" fmla="*/ 622592 h 1059043"/>
                <a:gd name="connsiteX398" fmla="*/ 20267 w 3024845"/>
                <a:gd name="connsiteY398" fmla="*/ 622592 h 1059043"/>
                <a:gd name="connsiteX399" fmla="*/ 20774 w 3024845"/>
                <a:gd name="connsiteY399" fmla="*/ 621511 h 1059043"/>
                <a:gd name="connsiteX400" fmla="*/ 24320 w 3024845"/>
                <a:gd name="connsiteY400" fmla="*/ 613945 h 1059043"/>
                <a:gd name="connsiteX401" fmla="*/ 26094 w 3024845"/>
                <a:gd name="connsiteY401" fmla="*/ 614215 h 1059043"/>
                <a:gd name="connsiteX402" fmla="*/ 38507 w 3024845"/>
                <a:gd name="connsiteY402" fmla="*/ 616106 h 1059043"/>
                <a:gd name="connsiteX403" fmla="*/ 39014 w 3024845"/>
                <a:gd name="connsiteY403" fmla="*/ 617458 h 1059043"/>
                <a:gd name="connsiteX404" fmla="*/ 42560 w 3024845"/>
                <a:gd name="connsiteY404" fmla="*/ 626915 h 1059043"/>
                <a:gd name="connsiteX405" fmla="*/ 68907 w 3024845"/>
                <a:gd name="connsiteY405" fmla="*/ 629077 h 1059043"/>
                <a:gd name="connsiteX406" fmla="*/ 68907 w 3024845"/>
                <a:gd name="connsiteY406" fmla="*/ 505856 h 1059043"/>
                <a:gd name="connsiteX407" fmla="*/ 70934 w 3024845"/>
                <a:gd name="connsiteY407" fmla="*/ 505856 h 1059043"/>
                <a:gd name="connsiteX408" fmla="*/ 85121 w 3024845"/>
                <a:gd name="connsiteY408" fmla="*/ 505856 h 1059043"/>
                <a:gd name="connsiteX409" fmla="*/ 85121 w 3024845"/>
                <a:gd name="connsiteY409" fmla="*/ 369664 h 1059043"/>
                <a:gd name="connsiteX410" fmla="*/ 86894 w 3024845"/>
                <a:gd name="connsiteY410" fmla="*/ 369664 h 1059043"/>
                <a:gd name="connsiteX411" fmla="*/ 99308 w 3024845"/>
                <a:gd name="connsiteY411" fmla="*/ 369664 h 1059043"/>
                <a:gd name="connsiteX412" fmla="*/ 99308 w 3024845"/>
                <a:gd name="connsiteY412" fmla="*/ 255090 h 1059043"/>
                <a:gd name="connsiteX413" fmla="*/ 103361 w 3024845"/>
                <a:gd name="connsiteY413" fmla="*/ 226986 h 1059043"/>
                <a:gd name="connsiteX414" fmla="*/ 105388 w 3024845"/>
                <a:gd name="connsiteY414" fmla="*/ 226986 h 1059043"/>
                <a:gd name="connsiteX415" fmla="*/ 119575 w 3024845"/>
                <a:gd name="connsiteY41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90854 w 3024845"/>
                <a:gd name="connsiteY330" fmla="*/ 276707 h 1059043"/>
                <a:gd name="connsiteX331" fmla="*/ 2180720 w 3024845"/>
                <a:gd name="connsiteY331" fmla="*/ 555577 h 1059043"/>
                <a:gd name="connsiteX332" fmla="*/ 2245574 w 3024845"/>
                <a:gd name="connsiteY332" fmla="*/ 555577 h 1059043"/>
                <a:gd name="connsiteX333" fmla="*/ 2245574 w 3024845"/>
                <a:gd name="connsiteY333" fmla="*/ 631239 h 1059043"/>
                <a:gd name="connsiteX334" fmla="*/ 2253681 w 3024845"/>
                <a:gd name="connsiteY334" fmla="*/ 631239 h 1059043"/>
                <a:gd name="connsiteX335" fmla="*/ 2255708 w 3024845"/>
                <a:gd name="connsiteY335" fmla="*/ 624754 h 1059043"/>
                <a:gd name="connsiteX336" fmla="*/ 2261788 w 3024845"/>
                <a:gd name="connsiteY336" fmla="*/ 624754 h 1059043"/>
                <a:gd name="connsiteX337" fmla="*/ 2263815 w 3024845"/>
                <a:gd name="connsiteY337" fmla="*/ 633401 h 1059043"/>
                <a:gd name="connsiteX338" fmla="*/ 2275975 w 3024845"/>
                <a:gd name="connsiteY338" fmla="*/ 633401 h 1059043"/>
                <a:gd name="connsiteX339" fmla="*/ 2275975 w 3024845"/>
                <a:gd name="connsiteY339" fmla="*/ 626915 h 1059043"/>
                <a:gd name="connsiteX340" fmla="*/ 2298268 w 3024845"/>
                <a:gd name="connsiteY340" fmla="*/ 626915 h 1059043"/>
                <a:gd name="connsiteX341" fmla="*/ 2298268 w 3024845"/>
                <a:gd name="connsiteY341" fmla="*/ 633401 h 1059043"/>
                <a:gd name="connsiteX342" fmla="*/ 2318535 w 3024845"/>
                <a:gd name="connsiteY342" fmla="*/ 633401 h 1059043"/>
                <a:gd name="connsiteX343" fmla="*/ 2318535 w 3024845"/>
                <a:gd name="connsiteY343" fmla="*/ 678798 h 1059043"/>
                <a:gd name="connsiteX344" fmla="*/ 2332722 w 3024845"/>
                <a:gd name="connsiteY344" fmla="*/ 678798 h 1059043"/>
                <a:gd name="connsiteX345" fmla="*/ 2332722 w 3024845"/>
                <a:gd name="connsiteY345" fmla="*/ 665827 h 1059043"/>
                <a:gd name="connsiteX346" fmla="*/ 2348936 w 3024845"/>
                <a:gd name="connsiteY346" fmla="*/ 665827 h 1059043"/>
                <a:gd name="connsiteX347" fmla="*/ 2348936 w 3024845"/>
                <a:gd name="connsiteY347" fmla="*/ 486400 h 1059043"/>
                <a:gd name="connsiteX348" fmla="*/ 2355016 w 3024845"/>
                <a:gd name="connsiteY348" fmla="*/ 479914 h 1059043"/>
                <a:gd name="connsiteX349" fmla="*/ 2427977 w 3024845"/>
                <a:gd name="connsiteY349" fmla="*/ 479914 h 1059043"/>
                <a:gd name="connsiteX350" fmla="*/ 2427977 w 3024845"/>
                <a:gd name="connsiteY350" fmla="*/ 488562 h 1059043"/>
                <a:gd name="connsiteX351" fmla="*/ 2438110 w 3024845"/>
                <a:gd name="connsiteY351" fmla="*/ 488562 h 1059043"/>
                <a:gd name="connsiteX352" fmla="*/ 2438110 w 3024845"/>
                <a:gd name="connsiteY352" fmla="*/ 603136 h 1059043"/>
                <a:gd name="connsiteX353" fmla="*/ 2460404 w 3024845"/>
                <a:gd name="connsiteY353" fmla="*/ 603136 h 1059043"/>
                <a:gd name="connsiteX354" fmla="*/ 2460404 w 3024845"/>
                <a:gd name="connsiteY354" fmla="*/ 536121 h 1059043"/>
                <a:gd name="connsiteX355" fmla="*/ 2486751 w 3024845"/>
                <a:gd name="connsiteY355" fmla="*/ 536121 h 1059043"/>
                <a:gd name="connsiteX356" fmla="*/ 2490804 w 3024845"/>
                <a:gd name="connsiteY356" fmla="*/ 531797 h 1059043"/>
                <a:gd name="connsiteX357" fmla="*/ 2498911 w 3024845"/>
                <a:gd name="connsiteY357" fmla="*/ 531797 h 1059043"/>
                <a:gd name="connsiteX358" fmla="*/ 2502964 w 3024845"/>
                <a:gd name="connsiteY358" fmla="*/ 536121 h 1059043"/>
                <a:gd name="connsiteX359" fmla="*/ 2525258 w 3024845"/>
                <a:gd name="connsiteY359" fmla="*/ 536121 h 1059043"/>
                <a:gd name="connsiteX360" fmla="*/ 2525258 w 3024845"/>
                <a:gd name="connsiteY360" fmla="*/ 419385 h 1059043"/>
                <a:gd name="connsiteX361" fmla="*/ 2582005 w 3024845"/>
                <a:gd name="connsiteY361" fmla="*/ 408576 h 1059043"/>
                <a:gd name="connsiteX362" fmla="*/ 2582005 w 3024845"/>
                <a:gd name="connsiteY362" fmla="*/ 409657 h 1059043"/>
                <a:gd name="connsiteX363" fmla="*/ 2582005 w 3024845"/>
                <a:gd name="connsiteY363" fmla="*/ 417223 h 1059043"/>
                <a:gd name="connsiteX364" fmla="*/ 2608352 w 3024845"/>
                <a:gd name="connsiteY364" fmla="*/ 417223 h 1059043"/>
                <a:gd name="connsiteX365" fmla="*/ 2608352 w 3024845"/>
                <a:gd name="connsiteY365" fmla="*/ 672313 h 1059043"/>
                <a:gd name="connsiteX366" fmla="*/ 2630646 w 3024845"/>
                <a:gd name="connsiteY366" fmla="*/ 672313 h 1059043"/>
                <a:gd name="connsiteX367" fmla="*/ 2630646 w 3024845"/>
                <a:gd name="connsiteY367" fmla="*/ 667989 h 1059043"/>
                <a:gd name="connsiteX368" fmla="*/ 2642806 w 3024845"/>
                <a:gd name="connsiteY368" fmla="*/ 667989 h 1059043"/>
                <a:gd name="connsiteX369" fmla="*/ 2642806 w 3024845"/>
                <a:gd name="connsiteY369" fmla="*/ 672313 h 1059043"/>
                <a:gd name="connsiteX370" fmla="*/ 2667126 w 3024845"/>
                <a:gd name="connsiteY370" fmla="*/ 672313 h 1059043"/>
                <a:gd name="connsiteX371" fmla="*/ 2667126 w 3024845"/>
                <a:gd name="connsiteY371" fmla="*/ 659342 h 1059043"/>
                <a:gd name="connsiteX372" fmla="*/ 2695500 w 3024845"/>
                <a:gd name="connsiteY372" fmla="*/ 659342 h 1059043"/>
                <a:gd name="connsiteX373" fmla="*/ 2707660 w 3024845"/>
                <a:gd name="connsiteY373" fmla="*/ 655018 h 1059043"/>
                <a:gd name="connsiteX374" fmla="*/ 2727927 w 3024845"/>
                <a:gd name="connsiteY374" fmla="*/ 659342 h 1059043"/>
                <a:gd name="connsiteX375" fmla="*/ 2727927 w 3024845"/>
                <a:gd name="connsiteY375" fmla="*/ 642048 h 1059043"/>
                <a:gd name="connsiteX376" fmla="*/ 2736034 w 3024845"/>
                <a:gd name="connsiteY376" fmla="*/ 642048 h 1059043"/>
                <a:gd name="connsiteX377" fmla="*/ 2736034 w 3024845"/>
                <a:gd name="connsiteY377" fmla="*/ 629077 h 1059043"/>
                <a:gd name="connsiteX378" fmla="*/ 2792781 w 3024845"/>
                <a:gd name="connsiteY378" fmla="*/ 629077 h 1059043"/>
                <a:gd name="connsiteX379" fmla="*/ 2792781 w 3024845"/>
                <a:gd name="connsiteY379" fmla="*/ 598812 h 1059043"/>
                <a:gd name="connsiteX380" fmla="*/ 2811021 w 3024845"/>
                <a:gd name="connsiteY380" fmla="*/ 598812 h 1059043"/>
                <a:gd name="connsiteX381" fmla="*/ 2811021 w 3024845"/>
                <a:gd name="connsiteY381" fmla="*/ 592327 h 1059043"/>
                <a:gd name="connsiteX382" fmla="*/ 2823181 w 3024845"/>
                <a:gd name="connsiteY382" fmla="*/ 592327 h 1059043"/>
                <a:gd name="connsiteX383" fmla="*/ 2823181 w 3024845"/>
                <a:gd name="connsiteY383" fmla="*/ 598812 h 1059043"/>
                <a:gd name="connsiteX384" fmla="*/ 2839395 w 3024845"/>
                <a:gd name="connsiteY384" fmla="*/ 598812 h 1059043"/>
                <a:gd name="connsiteX385" fmla="*/ 2839395 w 3024845"/>
                <a:gd name="connsiteY385" fmla="*/ 648533 h 1059043"/>
                <a:gd name="connsiteX386" fmla="*/ 2871822 w 3024845"/>
                <a:gd name="connsiteY386" fmla="*/ 648533 h 1059043"/>
                <a:gd name="connsiteX387" fmla="*/ 2871822 w 3024845"/>
                <a:gd name="connsiteY387" fmla="*/ 622592 h 1059043"/>
                <a:gd name="connsiteX388" fmla="*/ 2910329 w 3024845"/>
                <a:gd name="connsiteY388" fmla="*/ 622592 h 1059043"/>
                <a:gd name="connsiteX389" fmla="*/ 2910329 w 3024845"/>
                <a:gd name="connsiteY389" fmla="*/ 592327 h 1059043"/>
                <a:gd name="connsiteX390" fmla="*/ 2958970 w 3024845"/>
                <a:gd name="connsiteY390" fmla="*/ 592327 h 1059043"/>
                <a:gd name="connsiteX391" fmla="*/ 2958970 w 3024845"/>
                <a:gd name="connsiteY391" fmla="*/ 703483 h 1059043"/>
                <a:gd name="connsiteX392" fmla="*/ 2958970 w 3024845"/>
                <a:gd name="connsiteY392" fmla="*/ 717262 h 1059043"/>
                <a:gd name="connsiteX393" fmla="*/ 3024845 w 3024845"/>
                <a:gd name="connsiteY393" fmla="*/ 717262 h 1059043"/>
                <a:gd name="connsiteX394" fmla="*/ 3024845 w 3024845"/>
                <a:gd name="connsiteY394" fmla="*/ 1059043 h 1059043"/>
                <a:gd name="connsiteX395" fmla="*/ 2054 w 3024845"/>
                <a:gd name="connsiteY395" fmla="*/ 1056710 h 1059043"/>
                <a:gd name="connsiteX396" fmla="*/ 0 w 3024845"/>
                <a:gd name="connsiteY396" fmla="*/ 622592 h 1059043"/>
                <a:gd name="connsiteX397" fmla="*/ 20267 w 3024845"/>
                <a:gd name="connsiteY397" fmla="*/ 622592 h 1059043"/>
                <a:gd name="connsiteX398" fmla="*/ 20774 w 3024845"/>
                <a:gd name="connsiteY398" fmla="*/ 621511 h 1059043"/>
                <a:gd name="connsiteX399" fmla="*/ 24320 w 3024845"/>
                <a:gd name="connsiteY399" fmla="*/ 613945 h 1059043"/>
                <a:gd name="connsiteX400" fmla="*/ 26094 w 3024845"/>
                <a:gd name="connsiteY400" fmla="*/ 614215 h 1059043"/>
                <a:gd name="connsiteX401" fmla="*/ 38507 w 3024845"/>
                <a:gd name="connsiteY401" fmla="*/ 616106 h 1059043"/>
                <a:gd name="connsiteX402" fmla="*/ 39014 w 3024845"/>
                <a:gd name="connsiteY402" fmla="*/ 617458 h 1059043"/>
                <a:gd name="connsiteX403" fmla="*/ 42560 w 3024845"/>
                <a:gd name="connsiteY403" fmla="*/ 626915 h 1059043"/>
                <a:gd name="connsiteX404" fmla="*/ 68907 w 3024845"/>
                <a:gd name="connsiteY404" fmla="*/ 629077 h 1059043"/>
                <a:gd name="connsiteX405" fmla="*/ 68907 w 3024845"/>
                <a:gd name="connsiteY405" fmla="*/ 505856 h 1059043"/>
                <a:gd name="connsiteX406" fmla="*/ 70934 w 3024845"/>
                <a:gd name="connsiteY406" fmla="*/ 505856 h 1059043"/>
                <a:gd name="connsiteX407" fmla="*/ 85121 w 3024845"/>
                <a:gd name="connsiteY407" fmla="*/ 505856 h 1059043"/>
                <a:gd name="connsiteX408" fmla="*/ 85121 w 3024845"/>
                <a:gd name="connsiteY408" fmla="*/ 369664 h 1059043"/>
                <a:gd name="connsiteX409" fmla="*/ 86894 w 3024845"/>
                <a:gd name="connsiteY409" fmla="*/ 369664 h 1059043"/>
                <a:gd name="connsiteX410" fmla="*/ 99308 w 3024845"/>
                <a:gd name="connsiteY410" fmla="*/ 369664 h 1059043"/>
                <a:gd name="connsiteX411" fmla="*/ 99308 w 3024845"/>
                <a:gd name="connsiteY411" fmla="*/ 255090 h 1059043"/>
                <a:gd name="connsiteX412" fmla="*/ 103361 w 3024845"/>
                <a:gd name="connsiteY412" fmla="*/ 226986 h 1059043"/>
                <a:gd name="connsiteX413" fmla="*/ 105388 w 3024845"/>
                <a:gd name="connsiteY413" fmla="*/ 226986 h 1059043"/>
                <a:gd name="connsiteX414" fmla="*/ 119575 w 3024845"/>
                <a:gd name="connsiteY41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80720 w 3024845"/>
                <a:gd name="connsiteY330" fmla="*/ 555577 h 1059043"/>
                <a:gd name="connsiteX331" fmla="*/ 2245574 w 3024845"/>
                <a:gd name="connsiteY331" fmla="*/ 555577 h 1059043"/>
                <a:gd name="connsiteX332" fmla="*/ 2245574 w 3024845"/>
                <a:gd name="connsiteY332" fmla="*/ 631239 h 1059043"/>
                <a:gd name="connsiteX333" fmla="*/ 2253681 w 3024845"/>
                <a:gd name="connsiteY333" fmla="*/ 631239 h 1059043"/>
                <a:gd name="connsiteX334" fmla="*/ 2255708 w 3024845"/>
                <a:gd name="connsiteY334" fmla="*/ 624754 h 1059043"/>
                <a:gd name="connsiteX335" fmla="*/ 2261788 w 3024845"/>
                <a:gd name="connsiteY335" fmla="*/ 624754 h 1059043"/>
                <a:gd name="connsiteX336" fmla="*/ 2263815 w 3024845"/>
                <a:gd name="connsiteY336" fmla="*/ 633401 h 1059043"/>
                <a:gd name="connsiteX337" fmla="*/ 2275975 w 3024845"/>
                <a:gd name="connsiteY337" fmla="*/ 633401 h 1059043"/>
                <a:gd name="connsiteX338" fmla="*/ 2275975 w 3024845"/>
                <a:gd name="connsiteY338" fmla="*/ 626915 h 1059043"/>
                <a:gd name="connsiteX339" fmla="*/ 2298268 w 3024845"/>
                <a:gd name="connsiteY339" fmla="*/ 626915 h 1059043"/>
                <a:gd name="connsiteX340" fmla="*/ 2298268 w 3024845"/>
                <a:gd name="connsiteY340" fmla="*/ 633401 h 1059043"/>
                <a:gd name="connsiteX341" fmla="*/ 2318535 w 3024845"/>
                <a:gd name="connsiteY341" fmla="*/ 633401 h 1059043"/>
                <a:gd name="connsiteX342" fmla="*/ 2318535 w 3024845"/>
                <a:gd name="connsiteY342" fmla="*/ 678798 h 1059043"/>
                <a:gd name="connsiteX343" fmla="*/ 2332722 w 3024845"/>
                <a:gd name="connsiteY343" fmla="*/ 678798 h 1059043"/>
                <a:gd name="connsiteX344" fmla="*/ 2332722 w 3024845"/>
                <a:gd name="connsiteY344" fmla="*/ 665827 h 1059043"/>
                <a:gd name="connsiteX345" fmla="*/ 2348936 w 3024845"/>
                <a:gd name="connsiteY345" fmla="*/ 665827 h 1059043"/>
                <a:gd name="connsiteX346" fmla="*/ 2348936 w 3024845"/>
                <a:gd name="connsiteY346" fmla="*/ 486400 h 1059043"/>
                <a:gd name="connsiteX347" fmla="*/ 2355016 w 3024845"/>
                <a:gd name="connsiteY347" fmla="*/ 479914 h 1059043"/>
                <a:gd name="connsiteX348" fmla="*/ 2427977 w 3024845"/>
                <a:gd name="connsiteY348" fmla="*/ 479914 h 1059043"/>
                <a:gd name="connsiteX349" fmla="*/ 2427977 w 3024845"/>
                <a:gd name="connsiteY349" fmla="*/ 488562 h 1059043"/>
                <a:gd name="connsiteX350" fmla="*/ 2438110 w 3024845"/>
                <a:gd name="connsiteY350" fmla="*/ 488562 h 1059043"/>
                <a:gd name="connsiteX351" fmla="*/ 2438110 w 3024845"/>
                <a:gd name="connsiteY351" fmla="*/ 603136 h 1059043"/>
                <a:gd name="connsiteX352" fmla="*/ 2460404 w 3024845"/>
                <a:gd name="connsiteY352" fmla="*/ 603136 h 1059043"/>
                <a:gd name="connsiteX353" fmla="*/ 2460404 w 3024845"/>
                <a:gd name="connsiteY353" fmla="*/ 536121 h 1059043"/>
                <a:gd name="connsiteX354" fmla="*/ 2486751 w 3024845"/>
                <a:gd name="connsiteY354" fmla="*/ 536121 h 1059043"/>
                <a:gd name="connsiteX355" fmla="*/ 2490804 w 3024845"/>
                <a:gd name="connsiteY355" fmla="*/ 531797 h 1059043"/>
                <a:gd name="connsiteX356" fmla="*/ 2498911 w 3024845"/>
                <a:gd name="connsiteY356" fmla="*/ 531797 h 1059043"/>
                <a:gd name="connsiteX357" fmla="*/ 2502964 w 3024845"/>
                <a:gd name="connsiteY357" fmla="*/ 536121 h 1059043"/>
                <a:gd name="connsiteX358" fmla="*/ 2525258 w 3024845"/>
                <a:gd name="connsiteY358" fmla="*/ 536121 h 1059043"/>
                <a:gd name="connsiteX359" fmla="*/ 2525258 w 3024845"/>
                <a:gd name="connsiteY359" fmla="*/ 419385 h 1059043"/>
                <a:gd name="connsiteX360" fmla="*/ 2582005 w 3024845"/>
                <a:gd name="connsiteY360" fmla="*/ 408576 h 1059043"/>
                <a:gd name="connsiteX361" fmla="*/ 2582005 w 3024845"/>
                <a:gd name="connsiteY361" fmla="*/ 409657 h 1059043"/>
                <a:gd name="connsiteX362" fmla="*/ 2582005 w 3024845"/>
                <a:gd name="connsiteY362" fmla="*/ 417223 h 1059043"/>
                <a:gd name="connsiteX363" fmla="*/ 2608352 w 3024845"/>
                <a:gd name="connsiteY363" fmla="*/ 417223 h 1059043"/>
                <a:gd name="connsiteX364" fmla="*/ 2608352 w 3024845"/>
                <a:gd name="connsiteY364" fmla="*/ 672313 h 1059043"/>
                <a:gd name="connsiteX365" fmla="*/ 2630646 w 3024845"/>
                <a:gd name="connsiteY365" fmla="*/ 672313 h 1059043"/>
                <a:gd name="connsiteX366" fmla="*/ 2630646 w 3024845"/>
                <a:gd name="connsiteY366" fmla="*/ 667989 h 1059043"/>
                <a:gd name="connsiteX367" fmla="*/ 2642806 w 3024845"/>
                <a:gd name="connsiteY367" fmla="*/ 667989 h 1059043"/>
                <a:gd name="connsiteX368" fmla="*/ 2642806 w 3024845"/>
                <a:gd name="connsiteY368" fmla="*/ 672313 h 1059043"/>
                <a:gd name="connsiteX369" fmla="*/ 2667126 w 3024845"/>
                <a:gd name="connsiteY369" fmla="*/ 672313 h 1059043"/>
                <a:gd name="connsiteX370" fmla="*/ 2667126 w 3024845"/>
                <a:gd name="connsiteY370" fmla="*/ 659342 h 1059043"/>
                <a:gd name="connsiteX371" fmla="*/ 2695500 w 3024845"/>
                <a:gd name="connsiteY371" fmla="*/ 659342 h 1059043"/>
                <a:gd name="connsiteX372" fmla="*/ 2707660 w 3024845"/>
                <a:gd name="connsiteY372" fmla="*/ 655018 h 1059043"/>
                <a:gd name="connsiteX373" fmla="*/ 2727927 w 3024845"/>
                <a:gd name="connsiteY373" fmla="*/ 659342 h 1059043"/>
                <a:gd name="connsiteX374" fmla="*/ 2727927 w 3024845"/>
                <a:gd name="connsiteY374" fmla="*/ 642048 h 1059043"/>
                <a:gd name="connsiteX375" fmla="*/ 2736034 w 3024845"/>
                <a:gd name="connsiteY375" fmla="*/ 642048 h 1059043"/>
                <a:gd name="connsiteX376" fmla="*/ 2736034 w 3024845"/>
                <a:gd name="connsiteY376" fmla="*/ 629077 h 1059043"/>
                <a:gd name="connsiteX377" fmla="*/ 2792781 w 3024845"/>
                <a:gd name="connsiteY377" fmla="*/ 629077 h 1059043"/>
                <a:gd name="connsiteX378" fmla="*/ 2792781 w 3024845"/>
                <a:gd name="connsiteY378" fmla="*/ 598812 h 1059043"/>
                <a:gd name="connsiteX379" fmla="*/ 2811021 w 3024845"/>
                <a:gd name="connsiteY379" fmla="*/ 598812 h 1059043"/>
                <a:gd name="connsiteX380" fmla="*/ 2811021 w 3024845"/>
                <a:gd name="connsiteY380" fmla="*/ 592327 h 1059043"/>
                <a:gd name="connsiteX381" fmla="*/ 2823181 w 3024845"/>
                <a:gd name="connsiteY381" fmla="*/ 592327 h 1059043"/>
                <a:gd name="connsiteX382" fmla="*/ 2823181 w 3024845"/>
                <a:gd name="connsiteY382" fmla="*/ 598812 h 1059043"/>
                <a:gd name="connsiteX383" fmla="*/ 2839395 w 3024845"/>
                <a:gd name="connsiteY383" fmla="*/ 598812 h 1059043"/>
                <a:gd name="connsiteX384" fmla="*/ 2839395 w 3024845"/>
                <a:gd name="connsiteY384" fmla="*/ 648533 h 1059043"/>
                <a:gd name="connsiteX385" fmla="*/ 2871822 w 3024845"/>
                <a:gd name="connsiteY385" fmla="*/ 648533 h 1059043"/>
                <a:gd name="connsiteX386" fmla="*/ 2871822 w 3024845"/>
                <a:gd name="connsiteY386" fmla="*/ 622592 h 1059043"/>
                <a:gd name="connsiteX387" fmla="*/ 2910329 w 3024845"/>
                <a:gd name="connsiteY387" fmla="*/ 622592 h 1059043"/>
                <a:gd name="connsiteX388" fmla="*/ 2910329 w 3024845"/>
                <a:gd name="connsiteY388" fmla="*/ 592327 h 1059043"/>
                <a:gd name="connsiteX389" fmla="*/ 2958970 w 3024845"/>
                <a:gd name="connsiteY389" fmla="*/ 592327 h 1059043"/>
                <a:gd name="connsiteX390" fmla="*/ 2958970 w 3024845"/>
                <a:gd name="connsiteY390" fmla="*/ 703483 h 1059043"/>
                <a:gd name="connsiteX391" fmla="*/ 2958970 w 3024845"/>
                <a:gd name="connsiteY391" fmla="*/ 717262 h 1059043"/>
                <a:gd name="connsiteX392" fmla="*/ 3024845 w 3024845"/>
                <a:gd name="connsiteY392" fmla="*/ 717262 h 1059043"/>
                <a:gd name="connsiteX393" fmla="*/ 3024845 w 3024845"/>
                <a:gd name="connsiteY393" fmla="*/ 1059043 h 1059043"/>
                <a:gd name="connsiteX394" fmla="*/ 2054 w 3024845"/>
                <a:gd name="connsiteY394" fmla="*/ 1056710 h 1059043"/>
                <a:gd name="connsiteX395" fmla="*/ 0 w 3024845"/>
                <a:gd name="connsiteY395" fmla="*/ 622592 h 1059043"/>
                <a:gd name="connsiteX396" fmla="*/ 20267 w 3024845"/>
                <a:gd name="connsiteY396" fmla="*/ 622592 h 1059043"/>
                <a:gd name="connsiteX397" fmla="*/ 20774 w 3024845"/>
                <a:gd name="connsiteY397" fmla="*/ 621511 h 1059043"/>
                <a:gd name="connsiteX398" fmla="*/ 24320 w 3024845"/>
                <a:gd name="connsiteY398" fmla="*/ 613945 h 1059043"/>
                <a:gd name="connsiteX399" fmla="*/ 26094 w 3024845"/>
                <a:gd name="connsiteY399" fmla="*/ 614215 h 1059043"/>
                <a:gd name="connsiteX400" fmla="*/ 38507 w 3024845"/>
                <a:gd name="connsiteY400" fmla="*/ 616106 h 1059043"/>
                <a:gd name="connsiteX401" fmla="*/ 39014 w 3024845"/>
                <a:gd name="connsiteY401" fmla="*/ 617458 h 1059043"/>
                <a:gd name="connsiteX402" fmla="*/ 42560 w 3024845"/>
                <a:gd name="connsiteY402" fmla="*/ 626915 h 1059043"/>
                <a:gd name="connsiteX403" fmla="*/ 68907 w 3024845"/>
                <a:gd name="connsiteY403" fmla="*/ 629077 h 1059043"/>
                <a:gd name="connsiteX404" fmla="*/ 68907 w 3024845"/>
                <a:gd name="connsiteY404" fmla="*/ 505856 h 1059043"/>
                <a:gd name="connsiteX405" fmla="*/ 70934 w 3024845"/>
                <a:gd name="connsiteY405" fmla="*/ 505856 h 1059043"/>
                <a:gd name="connsiteX406" fmla="*/ 85121 w 3024845"/>
                <a:gd name="connsiteY406" fmla="*/ 505856 h 1059043"/>
                <a:gd name="connsiteX407" fmla="*/ 85121 w 3024845"/>
                <a:gd name="connsiteY407" fmla="*/ 369664 h 1059043"/>
                <a:gd name="connsiteX408" fmla="*/ 86894 w 3024845"/>
                <a:gd name="connsiteY408" fmla="*/ 369664 h 1059043"/>
                <a:gd name="connsiteX409" fmla="*/ 99308 w 3024845"/>
                <a:gd name="connsiteY409" fmla="*/ 369664 h 1059043"/>
                <a:gd name="connsiteX410" fmla="*/ 99308 w 3024845"/>
                <a:gd name="connsiteY410" fmla="*/ 255090 h 1059043"/>
                <a:gd name="connsiteX411" fmla="*/ 103361 w 3024845"/>
                <a:gd name="connsiteY411" fmla="*/ 226986 h 1059043"/>
                <a:gd name="connsiteX412" fmla="*/ 105388 w 3024845"/>
                <a:gd name="connsiteY412" fmla="*/ 226986 h 1059043"/>
                <a:gd name="connsiteX413" fmla="*/ 119575 w 3024845"/>
                <a:gd name="connsiteY41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0720 w 3024845"/>
                <a:gd name="connsiteY329" fmla="*/ 555577 h 1059043"/>
                <a:gd name="connsiteX330" fmla="*/ 2245574 w 3024845"/>
                <a:gd name="connsiteY330" fmla="*/ 555577 h 1059043"/>
                <a:gd name="connsiteX331" fmla="*/ 2245574 w 3024845"/>
                <a:gd name="connsiteY331" fmla="*/ 631239 h 1059043"/>
                <a:gd name="connsiteX332" fmla="*/ 2253681 w 3024845"/>
                <a:gd name="connsiteY332" fmla="*/ 631239 h 1059043"/>
                <a:gd name="connsiteX333" fmla="*/ 2255708 w 3024845"/>
                <a:gd name="connsiteY333" fmla="*/ 624754 h 1059043"/>
                <a:gd name="connsiteX334" fmla="*/ 2261788 w 3024845"/>
                <a:gd name="connsiteY334" fmla="*/ 624754 h 1059043"/>
                <a:gd name="connsiteX335" fmla="*/ 2263815 w 3024845"/>
                <a:gd name="connsiteY335" fmla="*/ 633401 h 1059043"/>
                <a:gd name="connsiteX336" fmla="*/ 2275975 w 3024845"/>
                <a:gd name="connsiteY336" fmla="*/ 633401 h 1059043"/>
                <a:gd name="connsiteX337" fmla="*/ 2275975 w 3024845"/>
                <a:gd name="connsiteY337" fmla="*/ 626915 h 1059043"/>
                <a:gd name="connsiteX338" fmla="*/ 2298268 w 3024845"/>
                <a:gd name="connsiteY338" fmla="*/ 626915 h 1059043"/>
                <a:gd name="connsiteX339" fmla="*/ 2298268 w 3024845"/>
                <a:gd name="connsiteY339" fmla="*/ 633401 h 1059043"/>
                <a:gd name="connsiteX340" fmla="*/ 2318535 w 3024845"/>
                <a:gd name="connsiteY340" fmla="*/ 633401 h 1059043"/>
                <a:gd name="connsiteX341" fmla="*/ 2318535 w 3024845"/>
                <a:gd name="connsiteY341" fmla="*/ 678798 h 1059043"/>
                <a:gd name="connsiteX342" fmla="*/ 2332722 w 3024845"/>
                <a:gd name="connsiteY342" fmla="*/ 678798 h 1059043"/>
                <a:gd name="connsiteX343" fmla="*/ 2332722 w 3024845"/>
                <a:gd name="connsiteY343" fmla="*/ 665827 h 1059043"/>
                <a:gd name="connsiteX344" fmla="*/ 2348936 w 3024845"/>
                <a:gd name="connsiteY344" fmla="*/ 665827 h 1059043"/>
                <a:gd name="connsiteX345" fmla="*/ 2348936 w 3024845"/>
                <a:gd name="connsiteY345" fmla="*/ 486400 h 1059043"/>
                <a:gd name="connsiteX346" fmla="*/ 2355016 w 3024845"/>
                <a:gd name="connsiteY346" fmla="*/ 479914 h 1059043"/>
                <a:gd name="connsiteX347" fmla="*/ 2427977 w 3024845"/>
                <a:gd name="connsiteY347" fmla="*/ 479914 h 1059043"/>
                <a:gd name="connsiteX348" fmla="*/ 2427977 w 3024845"/>
                <a:gd name="connsiteY348" fmla="*/ 488562 h 1059043"/>
                <a:gd name="connsiteX349" fmla="*/ 2438110 w 3024845"/>
                <a:gd name="connsiteY349" fmla="*/ 488562 h 1059043"/>
                <a:gd name="connsiteX350" fmla="*/ 2438110 w 3024845"/>
                <a:gd name="connsiteY350" fmla="*/ 603136 h 1059043"/>
                <a:gd name="connsiteX351" fmla="*/ 2460404 w 3024845"/>
                <a:gd name="connsiteY351" fmla="*/ 603136 h 1059043"/>
                <a:gd name="connsiteX352" fmla="*/ 2460404 w 3024845"/>
                <a:gd name="connsiteY352" fmla="*/ 536121 h 1059043"/>
                <a:gd name="connsiteX353" fmla="*/ 2486751 w 3024845"/>
                <a:gd name="connsiteY353" fmla="*/ 536121 h 1059043"/>
                <a:gd name="connsiteX354" fmla="*/ 2490804 w 3024845"/>
                <a:gd name="connsiteY354" fmla="*/ 531797 h 1059043"/>
                <a:gd name="connsiteX355" fmla="*/ 2498911 w 3024845"/>
                <a:gd name="connsiteY355" fmla="*/ 531797 h 1059043"/>
                <a:gd name="connsiteX356" fmla="*/ 2502964 w 3024845"/>
                <a:gd name="connsiteY356" fmla="*/ 536121 h 1059043"/>
                <a:gd name="connsiteX357" fmla="*/ 2525258 w 3024845"/>
                <a:gd name="connsiteY357" fmla="*/ 536121 h 1059043"/>
                <a:gd name="connsiteX358" fmla="*/ 2525258 w 3024845"/>
                <a:gd name="connsiteY358" fmla="*/ 419385 h 1059043"/>
                <a:gd name="connsiteX359" fmla="*/ 2582005 w 3024845"/>
                <a:gd name="connsiteY359" fmla="*/ 408576 h 1059043"/>
                <a:gd name="connsiteX360" fmla="*/ 2582005 w 3024845"/>
                <a:gd name="connsiteY360" fmla="*/ 409657 h 1059043"/>
                <a:gd name="connsiteX361" fmla="*/ 2582005 w 3024845"/>
                <a:gd name="connsiteY361" fmla="*/ 417223 h 1059043"/>
                <a:gd name="connsiteX362" fmla="*/ 2608352 w 3024845"/>
                <a:gd name="connsiteY362" fmla="*/ 417223 h 1059043"/>
                <a:gd name="connsiteX363" fmla="*/ 2608352 w 3024845"/>
                <a:gd name="connsiteY363" fmla="*/ 672313 h 1059043"/>
                <a:gd name="connsiteX364" fmla="*/ 2630646 w 3024845"/>
                <a:gd name="connsiteY364" fmla="*/ 672313 h 1059043"/>
                <a:gd name="connsiteX365" fmla="*/ 2630646 w 3024845"/>
                <a:gd name="connsiteY365" fmla="*/ 667989 h 1059043"/>
                <a:gd name="connsiteX366" fmla="*/ 2642806 w 3024845"/>
                <a:gd name="connsiteY366" fmla="*/ 667989 h 1059043"/>
                <a:gd name="connsiteX367" fmla="*/ 2642806 w 3024845"/>
                <a:gd name="connsiteY367" fmla="*/ 672313 h 1059043"/>
                <a:gd name="connsiteX368" fmla="*/ 2667126 w 3024845"/>
                <a:gd name="connsiteY368" fmla="*/ 672313 h 1059043"/>
                <a:gd name="connsiteX369" fmla="*/ 2667126 w 3024845"/>
                <a:gd name="connsiteY369" fmla="*/ 659342 h 1059043"/>
                <a:gd name="connsiteX370" fmla="*/ 2695500 w 3024845"/>
                <a:gd name="connsiteY370" fmla="*/ 659342 h 1059043"/>
                <a:gd name="connsiteX371" fmla="*/ 2707660 w 3024845"/>
                <a:gd name="connsiteY371" fmla="*/ 655018 h 1059043"/>
                <a:gd name="connsiteX372" fmla="*/ 2727927 w 3024845"/>
                <a:gd name="connsiteY372" fmla="*/ 659342 h 1059043"/>
                <a:gd name="connsiteX373" fmla="*/ 2727927 w 3024845"/>
                <a:gd name="connsiteY373" fmla="*/ 642048 h 1059043"/>
                <a:gd name="connsiteX374" fmla="*/ 2736034 w 3024845"/>
                <a:gd name="connsiteY374" fmla="*/ 642048 h 1059043"/>
                <a:gd name="connsiteX375" fmla="*/ 2736034 w 3024845"/>
                <a:gd name="connsiteY375" fmla="*/ 629077 h 1059043"/>
                <a:gd name="connsiteX376" fmla="*/ 2792781 w 3024845"/>
                <a:gd name="connsiteY376" fmla="*/ 629077 h 1059043"/>
                <a:gd name="connsiteX377" fmla="*/ 2792781 w 3024845"/>
                <a:gd name="connsiteY377" fmla="*/ 598812 h 1059043"/>
                <a:gd name="connsiteX378" fmla="*/ 2811021 w 3024845"/>
                <a:gd name="connsiteY378" fmla="*/ 598812 h 1059043"/>
                <a:gd name="connsiteX379" fmla="*/ 2811021 w 3024845"/>
                <a:gd name="connsiteY379" fmla="*/ 592327 h 1059043"/>
                <a:gd name="connsiteX380" fmla="*/ 2823181 w 3024845"/>
                <a:gd name="connsiteY380" fmla="*/ 592327 h 1059043"/>
                <a:gd name="connsiteX381" fmla="*/ 2823181 w 3024845"/>
                <a:gd name="connsiteY381" fmla="*/ 598812 h 1059043"/>
                <a:gd name="connsiteX382" fmla="*/ 2839395 w 3024845"/>
                <a:gd name="connsiteY382" fmla="*/ 598812 h 1059043"/>
                <a:gd name="connsiteX383" fmla="*/ 2839395 w 3024845"/>
                <a:gd name="connsiteY383" fmla="*/ 648533 h 1059043"/>
                <a:gd name="connsiteX384" fmla="*/ 2871822 w 3024845"/>
                <a:gd name="connsiteY384" fmla="*/ 648533 h 1059043"/>
                <a:gd name="connsiteX385" fmla="*/ 2871822 w 3024845"/>
                <a:gd name="connsiteY385" fmla="*/ 622592 h 1059043"/>
                <a:gd name="connsiteX386" fmla="*/ 2910329 w 3024845"/>
                <a:gd name="connsiteY386" fmla="*/ 622592 h 1059043"/>
                <a:gd name="connsiteX387" fmla="*/ 2910329 w 3024845"/>
                <a:gd name="connsiteY387" fmla="*/ 592327 h 1059043"/>
                <a:gd name="connsiteX388" fmla="*/ 2958970 w 3024845"/>
                <a:gd name="connsiteY388" fmla="*/ 592327 h 1059043"/>
                <a:gd name="connsiteX389" fmla="*/ 2958970 w 3024845"/>
                <a:gd name="connsiteY389" fmla="*/ 703483 h 1059043"/>
                <a:gd name="connsiteX390" fmla="*/ 2958970 w 3024845"/>
                <a:gd name="connsiteY390" fmla="*/ 717262 h 1059043"/>
                <a:gd name="connsiteX391" fmla="*/ 3024845 w 3024845"/>
                <a:gd name="connsiteY391" fmla="*/ 717262 h 1059043"/>
                <a:gd name="connsiteX392" fmla="*/ 3024845 w 3024845"/>
                <a:gd name="connsiteY392" fmla="*/ 1059043 h 1059043"/>
                <a:gd name="connsiteX393" fmla="*/ 2054 w 3024845"/>
                <a:gd name="connsiteY393" fmla="*/ 1056710 h 1059043"/>
                <a:gd name="connsiteX394" fmla="*/ 0 w 3024845"/>
                <a:gd name="connsiteY394" fmla="*/ 622592 h 1059043"/>
                <a:gd name="connsiteX395" fmla="*/ 20267 w 3024845"/>
                <a:gd name="connsiteY395" fmla="*/ 622592 h 1059043"/>
                <a:gd name="connsiteX396" fmla="*/ 20774 w 3024845"/>
                <a:gd name="connsiteY396" fmla="*/ 621511 h 1059043"/>
                <a:gd name="connsiteX397" fmla="*/ 24320 w 3024845"/>
                <a:gd name="connsiteY397" fmla="*/ 613945 h 1059043"/>
                <a:gd name="connsiteX398" fmla="*/ 26094 w 3024845"/>
                <a:gd name="connsiteY398" fmla="*/ 614215 h 1059043"/>
                <a:gd name="connsiteX399" fmla="*/ 38507 w 3024845"/>
                <a:gd name="connsiteY399" fmla="*/ 616106 h 1059043"/>
                <a:gd name="connsiteX400" fmla="*/ 39014 w 3024845"/>
                <a:gd name="connsiteY400" fmla="*/ 617458 h 1059043"/>
                <a:gd name="connsiteX401" fmla="*/ 42560 w 3024845"/>
                <a:gd name="connsiteY401" fmla="*/ 626915 h 1059043"/>
                <a:gd name="connsiteX402" fmla="*/ 68907 w 3024845"/>
                <a:gd name="connsiteY402" fmla="*/ 629077 h 1059043"/>
                <a:gd name="connsiteX403" fmla="*/ 68907 w 3024845"/>
                <a:gd name="connsiteY403" fmla="*/ 505856 h 1059043"/>
                <a:gd name="connsiteX404" fmla="*/ 70934 w 3024845"/>
                <a:gd name="connsiteY404" fmla="*/ 505856 h 1059043"/>
                <a:gd name="connsiteX405" fmla="*/ 85121 w 3024845"/>
                <a:gd name="connsiteY405" fmla="*/ 505856 h 1059043"/>
                <a:gd name="connsiteX406" fmla="*/ 85121 w 3024845"/>
                <a:gd name="connsiteY406" fmla="*/ 369664 h 1059043"/>
                <a:gd name="connsiteX407" fmla="*/ 86894 w 3024845"/>
                <a:gd name="connsiteY407" fmla="*/ 369664 h 1059043"/>
                <a:gd name="connsiteX408" fmla="*/ 99308 w 3024845"/>
                <a:gd name="connsiteY408" fmla="*/ 369664 h 1059043"/>
                <a:gd name="connsiteX409" fmla="*/ 99308 w 3024845"/>
                <a:gd name="connsiteY409" fmla="*/ 255090 h 1059043"/>
                <a:gd name="connsiteX410" fmla="*/ 103361 w 3024845"/>
                <a:gd name="connsiteY410" fmla="*/ 226986 h 1059043"/>
                <a:gd name="connsiteX411" fmla="*/ 105388 w 3024845"/>
                <a:gd name="connsiteY411" fmla="*/ 226986 h 1059043"/>
                <a:gd name="connsiteX412" fmla="*/ 119575 w 3024845"/>
                <a:gd name="connsiteY41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35634 h 1059043"/>
                <a:gd name="connsiteX328" fmla="*/ 2180720 w 3024845"/>
                <a:gd name="connsiteY328" fmla="*/ 555577 h 1059043"/>
                <a:gd name="connsiteX329" fmla="*/ 2245574 w 3024845"/>
                <a:gd name="connsiteY329" fmla="*/ 555577 h 1059043"/>
                <a:gd name="connsiteX330" fmla="*/ 2245574 w 3024845"/>
                <a:gd name="connsiteY330" fmla="*/ 631239 h 1059043"/>
                <a:gd name="connsiteX331" fmla="*/ 2253681 w 3024845"/>
                <a:gd name="connsiteY331" fmla="*/ 631239 h 1059043"/>
                <a:gd name="connsiteX332" fmla="*/ 2255708 w 3024845"/>
                <a:gd name="connsiteY332" fmla="*/ 624754 h 1059043"/>
                <a:gd name="connsiteX333" fmla="*/ 2261788 w 3024845"/>
                <a:gd name="connsiteY333" fmla="*/ 624754 h 1059043"/>
                <a:gd name="connsiteX334" fmla="*/ 2263815 w 3024845"/>
                <a:gd name="connsiteY334" fmla="*/ 633401 h 1059043"/>
                <a:gd name="connsiteX335" fmla="*/ 2275975 w 3024845"/>
                <a:gd name="connsiteY335" fmla="*/ 633401 h 1059043"/>
                <a:gd name="connsiteX336" fmla="*/ 2275975 w 3024845"/>
                <a:gd name="connsiteY336" fmla="*/ 626915 h 1059043"/>
                <a:gd name="connsiteX337" fmla="*/ 2298268 w 3024845"/>
                <a:gd name="connsiteY337" fmla="*/ 626915 h 1059043"/>
                <a:gd name="connsiteX338" fmla="*/ 2298268 w 3024845"/>
                <a:gd name="connsiteY338" fmla="*/ 633401 h 1059043"/>
                <a:gd name="connsiteX339" fmla="*/ 2318535 w 3024845"/>
                <a:gd name="connsiteY339" fmla="*/ 633401 h 1059043"/>
                <a:gd name="connsiteX340" fmla="*/ 2318535 w 3024845"/>
                <a:gd name="connsiteY340" fmla="*/ 678798 h 1059043"/>
                <a:gd name="connsiteX341" fmla="*/ 2332722 w 3024845"/>
                <a:gd name="connsiteY341" fmla="*/ 678798 h 1059043"/>
                <a:gd name="connsiteX342" fmla="*/ 2332722 w 3024845"/>
                <a:gd name="connsiteY342" fmla="*/ 665827 h 1059043"/>
                <a:gd name="connsiteX343" fmla="*/ 2348936 w 3024845"/>
                <a:gd name="connsiteY343" fmla="*/ 665827 h 1059043"/>
                <a:gd name="connsiteX344" fmla="*/ 2348936 w 3024845"/>
                <a:gd name="connsiteY344" fmla="*/ 486400 h 1059043"/>
                <a:gd name="connsiteX345" fmla="*/ 2355016 w 3024845"/>
                <a:gd name="connsiteY345" fmla="*/ 479914 h 1059043"/>
                <a:gd name="connsiteX346" fmla="*/ 2427977 w 3024845"/>
                <a:gd name="connsiteY346" fmla="*/ 479914 h 1059043"/>
                <a:gd name="connsiteX347" fmla="*/ 2427977 w 3024845"/>
                <a:gd name="connsiteY347" fmla="*/ 488562 h 1059043"/>
                <a:gd name="connsiteX348" fmla="*/ 2438110 w 3024845"/>
                <a:gd name="connsiteY348" fmla="*/ 488562 h 1059043"/>
                <a:gd name="connsiteX349" fmla="*/ 2438110 w 3024845"/>
                <a:gd name="connsiteY349" fmla="*/ 603136 h 1059043"/>
                <a:gd name="connsiteX350" fmla="*/ 2460404 w 3024845"/>
                <a:gd name="connsiteY350" fmla="*/ 603136 h 1059043"/>
                <a:gd name="connsiteX351" fmla="*/ 2460404 w 3024845"/>
                <a:gd name="connsiteY351" fmla="*/ 536121 h 1059043"/>
                <a:gd name="connsiteX352" fmla="*/ 2486751 w 3024845"/>
                <a:gd name="connsiteY352" fmla="*/ 536121 h 1059043"/>
                <a:gd name="connsiteX353" fmla="*/ 2490804 w 3024845"/>
                <a:gd name="connsiteY353" fmla="*/ 531797 h 1059043"/>
                <a:gd name="connsiteX354" fmla="*/ 2498911 w 3024845"/>
                <a:gd name="connsiteY354" fmla="*/ 531797 h 1059043"/>
                <a:gd name="connsiteX355" fmla="*/ 2502964 w 3024845"/>
                <a:gd name="connsiteY355" fmla="*/ 536121 h 1059043"/>
                <a:gd name="connsiteX356" fmla="*/ 2525258 w 3024845"/>
                <a:gd name="connsiteY356" fmla="*/ 536121 h 1059043"/>
                <a:gd name="connsiteX357" fmla="*/ 2525258 w 3024845"/>
                <a:gd name="connsiteY357" fmla="*/ 419385 h 1059043"/>
                <a:gd name="connsiteX358" fmla="*/ 2582005 w 3024845"/>
                <a:gd name="connsiteY358" fmla="*/ 408576 h 1059043"/>
                <a:gd name="connsiteX359" fmla="*/ 2582005 w 3024845"/>
                <a:gd name="connsiteY359" fmla="*/ 409657 h 1059043"/>
                <a:gd name="connsiteX360" fmla="*/ 2582005 w 3024845"/>
                <a:gd name="connsiteY360" fmla="*/ 417223 h 1059043"/>
                <a:gd name="connsiteX361" fmla="*/ 2608352 w 3024845"/>
                <a:gd name="connsiteY361" fmla="*/ 417223 h 1059043"/>
                <a:gd name="connsiteX362" fmla="*/ 2608352 w 3024845"/>
                <a:gd name="connsiteY362" fmla="*/ 672313 h 1059043"/>
                <a:gd name="connsiteX363" fmla="*/ 2630646 w 3024845"/>
                <a:gd name="connsiteY363" fmla="*/ 672313 h 1059043"/>
                <a:gd name="connsiteX364" fmla="*/ 2630646 w 3024845"/>
                <a:gd name="connsiteY364" fmla="*/ 667989 h 1059043"/>
                <a:gd name="connsiteX365" fmla="*/ 2642806 w 3024845"/>
                <a:gd name="connsiteY365" fmla="*/ 667989 h 1059043"/>
                <a:gd name="connsiteX366" fmla="*/ 2642806 w 3024845"/>
                <a:gd name="connsiteY366" fmla="*/ 672313 h 1059043"/>
                <a:gd name="connsiteX367" fmla="*/ 2667126 w 3024845"/>
                <a:gd name="connsiteY367" fmla="*/ 672313 h 1059043"/>
                <a:gd name="connsiteX368" fmla="*/ 2667126 w 3024845"/>
                <a:gd name="connsiteY368" fmla="*/ 659342 h 1059043"/>
                <a:gd name="connsiteX369" fmla="*/ 2695500 w 3024845"/>
                <a:gd name="connsiteY369" fmla="*/ 659342 h 1059043"/>
                <a:gd name="connsiteX370" fmla="*/ 2707660 w 3024845"/>
                <a:gd name="connsiteY370" fmla="*/ 655018 h 1059043"/>
                <a:gd name="connsiteX371" fmla="*/ 2727927 w 3024845"/>
                <a:gd name="connsiteY371" fmla="*/ 659342 h 1059043"/>
                <a:gd name="connsiteX372" fmla="*/ 2727927 w 3024845"/>
                <a:gd name="connsiteY372" fmla="*/ 642048 h 1059043"/>
                <a:gd name="connsiteX373" fmla="*/ 2736034 w 3024845"/>
                <a:gd name="connsiteY373" fmla="*/ 642048 h 1059043"/>
                <a:gd name="connsiteX374" fmla="*/ 2736034 w 3024845"/>
                <a:gd name="connsiteY374" fmla="*/ 629077 h 1059043"/>
                <a:gd name="connsiteX375" fmla="*/ 2792781 w 3024845"/>
                <a:gd name="connsiteY375" fmla="*/ 629077 h 1059043"/>
                <a:gd name="connsiteX376" fmla="*/ 2792781 w 3024845"/>
                <a:gd name="connsiteY376" fmla="*/ 598812 h 1059043"/>
                <a:gd name="connsiteX377" fmla="*/ 2811021 w 3024845"/>
                <a:gd name="connsiteY377" fmla="*/ 598812 h 1059043"/>
                <a:gd name="connsiteX378" fmla="*/ 2811021 w 3024845"/>
                <a:gd name="connsiteY378" fmla="*/ 592327 h 1059043"/>
                <a:gd name="connsiteX379" fmla="*/ 2823181 w 3024845"/>
                <a:gd name="connsiteY379" fmla="*/ 592327 h 1059043"/>
                <a:gd name="connsiteX380" fmla="*/ 2823181 w 3024845"/>
                <a:gd name="connsiteY380" fmla="*/ 598812 h 1059043"/>
                <a:gd name="connsiteX381" fmla="*/ 2839395 w 3024845"/>
                <a:gd name="connsiteY381" fmla="*/ 598812 h 1059043"/>
                <a:gd name="connsiteX382" fmla="*/ 2839395 w 3024845"/>
                <a:gd name="connsiteY382" fmla="*/ 648533 h 1059043"/>
                <a:gd name="connsiteX383" fmla="*/ 2871822 w 3024845"/>
                <a:gd name="connsiteY383" fmla="*/ 648533 h 1059043"/>
                <a:gd name="connsiteX384" fmla="*/ 2871822 w 3024845"/>
                <a:gd name="connsiteY384" fmla="*/ 622592 h 1059043"/>
                <a:gd name="connsiteX385" fmla="*/ 2910329 w 3024845"/>
                <a:gd name="connsiteY385" fmla="*/ 622592 h 1059043"/>
                <a:gd name="connsiteX386" fmla="*/ 2910329 w 3024845"/>
                <a:gd name="connsiteY386" fmla="*/ 592327 h 1059043"/>
                <a:gd name="connsiteX387" fmla="*/ 2958970 w 3024845"/>
                <a:gd name="connsiteY387" fmla="*/ 592327 h 1059043"/>
                <a:gd name="connsiteX388" fmla="*/ 2958970 w 3024845"/>
                <a:gd name="connsiteY388" fmla="*/ 703483 h 1059043"/>
                <a:gd name="connsiteX389" fmla="*/ 2958970 w 3024845"/>
                <a:gd name="connsiteY389" fmla="*/ 717262 h 1059043"/>
                <a:gd name="connsiteX390" fmla="*/ 3024845 w 3024845"/>
                <a:gd name="connsiteY390" fmla="*/ 717262 h 1059043"/>
                <a:gd name="connsiteX391" fmla="*/ 3024845 w 3024845"/>
                <a:gd name="connsiteY391" fmla="*/ 1059043 h 1059043"/>
                <a:gd name="connsiteX392" fmla="*/ 2054 w 3024845"/>
                <a:gd name="connsiteY392" fmla="*/ 1056710 h 1059043"/>
                <a:gd name="connsiteX393" fmla="*/ 0 w 3024845"/>
                <a:gd name="connsiteY393" fmla="*/ 622592 h 1059043"/>
                <a:gd name="connsiteX394" fmla="*/ 20267 w 3024845"/>
                <a:gd name="connsiteY394" fmla="*/ 622592 h 1059043"/>
                <a:gd name="connsiteX395" fmla="*/ 20774 w 3024845"/>
                <a:gd name="connsiteY395" fmla="*/ 621511 h 1059043"/>
                <a:gd name="connsiteX396" fmla="*/ 24320 w 3024845"/>
                <a:gd name="connsiteY396" fmla="*/ 613945 h 1059043"/>
                <a:gd name="connsiteX397" fmla="*/ 26094 w 3024845"/>
                <a:gd name="connsiteY397" fmla="*/ 614215 h 1059043"/>
                <a:gd name="connsiteX398" fmla="*/ 38507 w 3024845"/>
                <a:gd name="connsiteY398" fmla="*/ 616106 h 1059043"/>
                <a:gd name="connsiteX399" fmla="*/ 39014 w 3024845"/>
                <a:gd name="connsiteY399" fmla="*/ 617458 h 1059043"/>
                <a:gd name="connsiteX400" fmla="*/ 42560 w 3024845"/>
                <a:gd name="connsiteY400" fmla="*/ 626915 h 1059043"/>
                <a:gd name="connsiteX401" fmla="*/ 68907 w 3024845"/>
                <a:gd name="connsiteY401" fmla="*/ 629077 h 1059043"/>
                <a:gd name="connsiteX402" fmla="*/ 68907 w 3024845"/>
                <a:gd name="connsiteY402" fmla="*/ 505856 h 1059043"/>
                <a:gd name="connsiteX403" fmla="*/ 70934 w 3024845"/>
                <a:gd name="connsiteY403" fmla="*/ 505856 h 1059043"/>
                <a:gd name="connsiteX404" fmla="*/ 85121 w 3024845"/>
                <a:gd name="connsiteY404" fmla="*/ 505856 h 1059043"/>
                <a:gd name="connsiteX405" fmla="*/ 85121 w 3024845"/>
                <a:gd name="connsiteY405" fmla="*/ 369664 h 1059043"/>
                <a:gd name="connsiteX406" fmla="*/ 86894 w 3024845"/>
                <a:gd name="connsiteY406" fmla="*/ 369664 h 1059043"/>
                <a:gd name="connsiteX407" fmla="*/ 99308 w 3024845"/>
                <a:gd name="connsiteY407" fmla="*/ 369664 h 1059043"/>
                <a:gd name="connsiteX408" fmla="*/ 99308 w 3024845"/>
                <a:gd name="connsiteY408" fmla="*/ 255090 h 1059043"/>
                <a:gd name="connsiteX409" fmla="*/ 103361 w 3024845"/>
                <a:gd name="connsiteY409" fmla="*/ 226986 h 1059043"/>
                <a:gd name="connsiteX410" fmla="*/ 105388 w 3024845"/>
                <a:gd name="connsiteY410" fmla="*/ 226986 h 1059043"/>
                <a:gd name="connsiteX411" fmla="*/ 119575 w 3024845"/>
                <a:gd name="connsiteY41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80720 w 3024845"/>
                <a:gd name="connsiteY327" fmla="*/ 555577 h 1059043"/>
                <a:gd name="connsiteX328" fmla="*/ 2245574 w 3024845"/>
                <a:gd name="connsiteY328" fmla="*/ 555577 h 1059043"/>
                <a:gd name="connsiteX329" fmla="*/ 2245574 w 3024845"/>
                <a:gd name="connsiteY329" fmla="*/ 631239 h 1059043"/>
                <a:gd name="connsiteX330" fmla="*/ 2253681 w 3024845"/>
                <a:gd name="connsiteY330" fmla="*/ 631239 h 1059043"/>
                <a:gd name="connsiteX331" fmla="*/ 2255708 w 3024845"/>
                <a:gd name="connsiteY331" fmla="*/ 624754 h 1059043"/>
                <a:gd name="connsiteX332" fmla="*/ 2261788 w 3024845"/>
                <a:gd name="connsiteY332" fmla="*/ 624754 h 1059043"/>
                <a:gd name="connsiteX333" fmla="*/ 2263815 w 3024845"/>
                <a:gd name="connsiteY333" fmla="*/ 633401 h 1059043"/>
                <a:gd name="connsiteX334" fmla="*/ 2275975 w 3024845"/>
                <a:gd name="connsiteY334" fmla="*/ 633401 h 1059043"/>
                <a:gd name="connsiteX335" fmla="*/ 2275975 w 3024845"/>
                <a:gd name="connsiteY335" fmla="*/ 626915 h 1059043"/>
                <a:gd name="connsiteX336" fmla="*/ 2298268 w 3024845"/>
                <a:gd name="connsiteY336" fmla="*/ 626915 h 1059043"/>
                <a:gd name="connsiteX337" fmla="*/ 2298268 w 3024845"/>
                <a:gd name="connsiteY337" fmla="*/ 633401 h 1059043"/>
                <a:gd name="connsiteX338" fmla="*/ 2318535 w 3024845"/>
                <a:gd name="connsiteY338" fmla="*/ 633401 h 1059043"/>
                <a:gd name="connsiteX339" fmla="*/ 2318535 w 3024845"/>
                <a:gd name="connsiteY339" fmla="*/ 678798 h 1059043"/>
                <a:gd name="connsiteX340" fmla="*/ 2332722 w 3024845"/>
                <a:gd name="connsiteY340" fmla="*/ 678798 h 1059043"/>
                <a:gd name="connsiteX341" fmla="*/ 2332722 w 3024845"/>
                <a:gd name="connsiteY341" fmla="*/ 665827 h 1059043"/>
                <a:gd name="connsiteX342" fmla="*/ 2348936 w 3024845"/>
                <a:gd name="connsiteY342" fmla="*/ 665827 h 1059043"/>
                <a:gd name="connsiteX343" fmla="*/ 2348936 w 3024845"/>
                <a:gd name="connsiteY343" fmla="*/ 486400 h 1059043"/>
                <a:gd name="connsiteX344" fmla="*/ 2355016 w 3024845"/>
                <a:gd name="connsiteY344" fmla="*/ 479914 h 1059043"/>
                <a:gd name="connsiteX345" fmla="*/ 2427977 w 3024845"/>
                <a:gd name="connsiteY345" fmla="*/ 479914 h 1059043"/>
                <a:gd name="connsiteX346" fmla="*/ 2427977 w 3024845"/>
                <a:gd name="connsiteY346" fmla="*/ 488562 h 1059043"/>
                <a:gd name="connsiteX347" fmla="*/ 2438110 w 3024845"/>
                <a:gd name="connsiteY347" fmla="*/ 488562 h 1059043"/>
                <a:gd name="connsiteX348" fmla="*/ 2438110 w 3024845"/>
                <a:gd name="connsiteY348" fmla="*/ 603136 h 1059043"/>
                <a:gd name="connsiteX349" fmla="*/ 2460404 w 3024845"/>
                <a:gd name="connsiteY349" fmla="*/ 603136 h 1059043"/>
                <a:gd name="connsiteX350" fmla="*/ 2460404 w 3024845"/>
                <a:gd name="connsiteY350" fmla="*/ 536121 h 1059043"/>
                <a:gd name="connsiteX351" fmla="*/ 2486751 w 3024845"/>
                <a:gd name="connsiteY351" fmla="*/ 536121 h 1059043"/>
                <a:gd name="connsiteX352" fmla="*/ 2490804 w 3024845"/>
                <a:gd name="connsiteY352" fmla="*/ 531797 h 1059043"/>
                <a:gd name="connsiteX353" fmla="*/ 2498911 w 3024845"/>
                <a:gd name="connsiteY353" fmla="*/ 531797 h 1059043"/>
                <a:gd name="connsiteX354" fmla="*/ 2502964 w 3024845"/>
                <a:gd name="connsiteY354" fmla="*/ 536121 h 1059043"/>
                <a:gd name="connsiteX355" fmla="*/ 2525258 w 3024845"/>
                <a:gd name="connsiteY355" fmla="*/ 536121 h 1059043"/>
                <a:gd name="connsiteX356" fmla="*/ 2525258 w 3024845"/>
                <a:gd name="connsiteY356" fmla="*/ 419385 h 1059043"/>
                <a:gd name="connsiteX357" fmla="*/ 2582005 w 3024845"/>
                <a:gd name="connsiteY357" fmla="*/ 408576 h 1059043"/>
                <a:gd name="connsiteX358" fmla="*/ 2582005 w 3024845"/>
                <a:gd name="connsiteY358" fmla="*/ 409657 h 1059043"/>
                <a:gd name="connsiteX359" fmla="*/ 2582005 w 3024845"/>
                <a:gd name="connsiteY359" fmla="*/ 417223 h 1059043"/>
                <a:gd name="connsiteX360" fmla="*/ 2608352 w 3024845"/>
                <a:gd name="connsiteY360" fmla="*/ 417223 h 1059043"/>
                <a:gd name="connsiteX361" fmla="*/ 2608352 w 3024845"/>
                <a:gd name="connsiteY361" fmla="*/ 672313 h 1059043"/>
                <a:gd name="connsiteX362" fmla="*/ 2630646 w 3024845"/>
                <a:gd name="connsiteY362" fmla="*/ 672313 h 1059043"/>
                <a:gd name="connsiteX363" fmla="*/ 2630646 w 3024845"/>
                <a:gd name="connsiteY363" fmla="*/ 667989 h 1059043"/>
                <a:gd name="connsiteX364" fmla="*/ 2642806 w 3024845"/>
                <a:gd name="connsiteY364" fmla="*/ 667989 h 1059043"/>
                <a:gd name="connsiteX365" fmla="*/ 2642806 w 3024845"/>
                <a:gd name="connsiteY365" fmla="*/ 672313 h 1059043"/>
                <a:gd name="connsiteX366" fmla="*/ 2667126 w 3024845"/>
                <a:gd name="connsiteY366" fmla="*/ 672313 h 1059043"/>
                <a:gd name="connsiteX367" fmla="*/ 2667126 w 3024845"/>
                <a:gd name="connsiteY367" fmla="*/ 659342 h 1059043"/>
                <a:gd name="connsiteX368" fmla="*/ 2695500 w 3024845"/>
                <a:gd name="connsiteY368" fmla="*/ 659342 h 1059043"/>
                <a:gd name="connsiteX369" fmla="*/ 2707660 w 3024845"/>
                <a:gd name="connsiteY369" fmla="*/ 655018 h 1059043"/>
                <a:gd name="connsiteX370" fmla="*/ 2727927 w 3024845"/>
                <a:gd name="connsiteY370" fmla="*/ 659342 h 1059043"/>
                <a:gd name="connsiteX371" fmla="*/ 2727927 w 3024845"/>
                <a:gd name="connsiteY371" fmla="*/ 642048 h 1059043"/>
                <a:gd name="connsiteX372" fmla="*/ 2736034 w 3024845"/>
                <a:gd name="connsiteY372" fmla="*/ 642048 h 1059043"/>
                <a:gd name="connsiteX373" fmla="*/ 2736034 w 3024845"/>
                <a:gd name="connsiteY373" fmla="*/ 629077 h 1059043"/>
                <a:gd name="connsiteX374" fmla="*/ 2792781 w 3024845"/>
                <a:gd name="connsiteY374" fmla="*/ 629077 h 1059043"/>
                <a:gd name="connsiteX375" fmla="*/ 2792781 w 3024845"/>
                <a:gd name="connsiteY375" fmla="*/ 598812 h 1059043"/>
                <a:gd name="connsiteX376" fmla="*/ 2811021 w 3024845"/>
                <a:gd name="connsiteY376" fmla="*/ 598812 h 1059043"/>
                <a:gd name="connsiteX377" fmla="*/ 2811021 w 3024845"/>
                <a:gd name="connsiteY377" fmla="*/ 592327 h 1059043"/>
                <a:gd name="connsiteX378" fmla="*/ 2823181 w 3024845"/>
                <a:gd name="connsiteY378" fmla="*/ 592327 h 1059043"/>
                <a:gd name="connsiteX379" fmla="*/ 2823181 w 3024845"/>
                <a:gd name="connsiteY379" fmla="*/ 598812 h 1059043"/>
                <a:gd name="connsiteX380" fmla="*/ 2839395 w 3024845"/>
                <a:gd name="connsiteY380" fmla="*/ 598812 h 1059043"/>
                <a:gd name="connsiteX381" fmla="*/ 2839395 w 3024845"/>
                <a:gd name="connsiteY381" fmla="*/ 648533 h 1059043"/>
                <a:gd name="connsiteX382" fmla="*/ 2871822 w 3024845"/>
                <a:gd name="connsiteY382" fmla="*/ 648533 h 1059043"/>
                <a:gd name="connsiteX383" fmla="*/ 2871822 w 3024845"/>
                <a:gd name="connsiteY383" fmla="*/ 622592 h 1059043"/>
                <a:gd name="connsiteX384" fmla="*/ 2910329 w 3024845"/>
                <a:gd name="connsiteY384" fmla="*/ 622592 h 1059043"/>
                <a:gd name="connsiteX385" fmla="*/ 2910329 w 3024845"/>
                <a:gd name="connsiteY385" fmla="*/ 592327 h 1059043"/>
                <a:gd name="connsiteX386" fmla="*/ 2958970 w 3024845"/>
                <a:gd name="connsiteY386" fmla="*/ 592327 h 1059043"/>
                <a:gd name="connsiteX387" fmla="*/ 2958970 w 3024845"/>
                <a:gd name="connsiteY387" fmla="*/ 703483 h 1059043"/>
                <a:gd name="connsiteX388" fmla="*/ 2958970 w 3024845"/>
                <a:gd name="connsiteY388" fmla="*/ 717262 h 1059043"/>
                <a:gd name="connsiteX389" fmla="*/ 3024845 w 3024845"/>
                <a:gd name="connsiteY389" fmla="*/ 717262 h 1059043"/>
                <a:gd name="connsiteX390" fmla="*/ 3024845 w 3024845"/>
                <a:gd name="connsiteY390" fmla="*/ 1059043 h 1059043"/>
                <a:gd name="connsiteX391" fmla="*/ 2054 w 3024845"/>
                <a:gd name="connsiteY391" fmla="*/ 1056710 h 1059043"/>
                <a:gd name="connsiteX392" fmla="*/ 0 w 3024845"/>
                <a:gd name="connsiteY392" fmla="*/ 622592 h 1059043"/>
                <a:gd name="connsiteX393" fmla="*/ 20267 w 3024845"/>
                <a:gd name="connsiteY393" fmla="*/ 622592 h 1059043"/>
                <a:gd name="connsiteX394" fmla="*/ 20774 w 3024845"/>
                <a:gd name="connsiteY394" fmla="*/ 621511 h 1059043"/>
                <a:gd name="connsiteX395" fmla="*/ 24320 w 3024845"/>
                <a:gd name="connsiteY395" fmla="*/ 613945 h 1059043"/>
                <a:gd name="connsiteX396" fmla="*/ 26094 w 3024845"/>
                <a:gd name="connsiteY396" fmla="*/ 614215 h 1059043"/>
                <a:gd name="connsiteX397" fmla="*/ 38507 w 3024845"/>
                <a:gd name="connsiteY397" fmla="*/ 616106 h 1059043"/>
                <a:gd name="connsiteX398" fmla="*/ 39014 w 3024845"/>
                <a:gd name="connsiteY398" fmla="*/ 617458 h 1059043"/>
                <a:gd name="connsiteX399" fmla="*/ 42560 w 3024845"/>
                <a:gd name="connsiteY399" fmla="*/ 626915 h 1059043"/>
                <a:gd name="connsiteX400" fmla="*/ 68907 w 3024845"/>
                <a:gd name="connsiteY400" fmla="*/ 629077 h 1059043"/>
                <a:gd name="connsiteX401" fmla="*/ 68907 w 3024845"/>
                <a:gd name="connsiteY401" fmla="*/ 505856 h 1059043"/>
                <a:gd name="connsiteX402" fmla="*/ 70934 w 3024845"/>
                <a:gd name="connsiteY402" fmla="*/ 505856 h 1059043"/>
                <a:gd name="connsiteX403" fmla="*/ 85121 w 3024845"/>
                <a:gd name="connsiteY403" fmla="*/ 505856 h 1059043"/>
                <a:gd name="connsiteX404" fmla="*/ 85121 w 3024845"/>
                <a:gd name="connsiteY404" fmla="*/ 369664 h 1059043"/>
                <a:gd name="connsiteX405" fmla="*/ 86894 w 3024845"/>
                <a:gd name="connsiteY405" fmla="*/ 369664 h 1059043"/>
                <a:gd name="connsiteX406" fmla="*/ 99308 w 3024845"/>
                <a:gd name="connsiteY406" fmla="*/ 369664 h 1059043"/>
                <a:gd name="connsiteX407" fmla="*/ 99308 w 3024845"/>
                <a:gd name="connsiteY407" fmla="*/ 255090 h 1059043"/>
                <a:gd name="connsiteX408" fmla="*/ 103361 w 3024845"/>
                <a:gd name="connsiteY408" fmla="*/ 226986 h 1059043"/>
                <a:gd name="connsiteX409" fmla="*/ 105388 w 3024845"/>
                <a:gd name="connsiteY409" fmla="*/ 226986 h 1059043"/>
                <a:gd name="connsiteX410" fmla="*/ 119575 w 3024845"/>
                <a:gd name="connsiteY41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80720 w 3024845"/>
                <a:gd name="connsiteY326" fmla="*/ 555577 h 1059043"/>
                <a:gd name="connsiteX327" fmla="*/ 2245574 w 3024845"/>
                <a:gd name="connsiteY327" fmla="*/ 555577 h 1059043"/>
                <a:gd name="connsiteX328" fmla="*/ 2245574 w 3024845"/>
                <a:gd name="connsiteY328" fmla="*/ 631239 h 1059043"/>
                <a:gd name="connsiteX329" fmla="*/ 2253681 w 3024845"/>
                <a:gd name="connsiteY329" fmla="*/ 631239 h 1059043"/>
                <a:gd name="connsiteX330" fmla="*/ 2255708 w 3024845"/>
                <a:gd name="connsiteY330" fmla="*/ 624754 h 1059043"/>
                <a:gd name="connsiteX331" fmla="*/ 2261788 w 3024845"/>
                <a:gd name="connsiteY331" fmla="*/ 624754 h 1059043"/>
                <a:gd name="connsiteX332" fmla="*/ 2263815 w 3024845"/>
                <a:gd name="connsiteY332" fmla="*/ 633401 h 1059043"/>
                <a:gd name="connsiteX333" fmla="*/ 2275975 w 3024845"/>
                <a:gd name="connsiteY333" fmla="*/ 633401 h 1059043"/>
                <a:gd name="connsiteX334" fmla="*/ 2275975 w 3024845"/>
                <a:gd name="connsiteY334" fmla="*/ 626915 h 1059043"/>
                <a:gd name="connsiteX335" fmla="*/ 2298268 w 3024845"/>
                <a:gd name="connsiteY335" fmla="*/ 626915 h 1059043"/>
                <a:gd name="connsiteX336" fmla="*/ 2298268 w 3024845"/>
                <a:gd name="connsiteY336" fmla="*/ 633401 h 1059043"/>
                <a:gd name="connsiteX337" fmla="*/ 2318535 w 3024845"/>
                <a:gd name="connsiteY337" fmla="*/ 633401 h 1059043"/>
                <a:gd name="connsiteX338" fmla="*/ 2318535 w 3024845"/>
                <a:gd name="connsiteY338" fmla="*/ 678798 h 1059043"/>
                <a:gd name="connsiteX339" fmla="*/ 2332722 w 3024845"/>
                <a:gd name="connsiteY339" fmla="*/ 678798 h 1059043"/>
                <a:gd name="connsiteX340" fmla="*/ 2332722 w 3024845"/>
                <a:gd name="connsiteY340" fmla="*/ 665827 h 1059043"/>
                <a:gd name="connsiteX341" fmla="*/ 2348936 w 3024845"/>
                <a:gd name="connsiteY341" fmla="*/ 665827 h 1059043"/>
                <a:gd name="connsiteX342" fmla="*/ 2348936 w 3024845"/>
                <a:gd name="connsiteY342" fmla="*/ 486400 h 1059043"/>
                <a:gd name="connsiteX343" fmla="*/ 2355016 w 3024845"/>
                <a:gd name="connsiteY343" fmla="*/ 479914 h 1059043"/>
                <a:gd name="connsiteX344" fmla="*/ 2427977 w 3024845"/>
                <a:gd name="connsiteY344" fmla="*/ 479914 h 1059043"/>
                <a:gd name="connsiteX345" fmla="*/ 2427977 w 3024845"/>
                <a:gd name="connsiteY345" fmla="*/ 488562 h 1059043"/>
                <a:gd name="connsiteX346" fmla="*/ 2438110 w 3024845"/>
                <a:gd name="connsiteY346" fmla="*/ 488562 h 1059043"/>
                <a:gd name="connsiteX347" fmla="*/ 2438110 w 3024845"/>
                <a:gd name="connsiteY347" fmla="*/ 603136 h 1059043"/>
                <a:gd name="connsiteX348" fmla="*/ 2460404 w 3024845"/>
                <a:gd name="connsiteY348" fmla="*/ 603136 h 1059043"/>
                <a:gd name="connsiteX349" fmla="*/ 2460404 w 3024845"/>
                <a:gd name="connsiteY349" fmla="*/ 536121 h 1059043"/>
                <a:gd name="connsiteX350" fmla="*/ 2486751 w 3024845"/>
                <a:gd name="connsiteY350" fmla="*/ 536121 h 1059043"/>
                <a:gd name="connsiteX351" fmla="*/ 2490804 w 3024845"/>
                <a:gd name="connsiteY351" fmla="*/ 531797 h 1059043"/>
                <a:gd name="connsiteX352" fmla="*/ 2498911 w 3024845"/>
                <a:gd name="connsiteY352" fmla="*/ 531797 h 1059043"/>
                <a:gd name="connsiteX353" fmla="*/ 2502964 w 3024845"/>
                <a:gd name="connsiteY353" fmla="*/ 536121 h 1059043"/>
                <a:gd name="connsiteX354" fmla="*/ 2525258 w 3024845"/>
                <a:gd name="connsiteY354" fmla="*/ 536121 h 1059043"/>
                <a:gd name="connsiteX355" fmla="*/ 2525258 w 3024845"/>
                <a:gd name="connsiteY355" fmla="*/ 419385 h 1059043"/>
                <a:gd name="connsiteX356" fmla="*/ 2582005 w 3024845"/>
                <a:gd name="connsiteY356" fmla="*/ 408576 h 1059043"/>
                <a:gd name="connsiteX357" fmla="*/ 2582005 w 3024845"/>
                <a:gd name="connsiteY357" fmla="*/ 409657 h 1059043"/>
                <a:gd name="connsiteX358" fmla="*/ 2582005 w 3024845"/>
                <a:gd name="connsiteY358" fmla="*/ 417223 h 1059043"/>
                <a:gd name="connsiteX359" fmla="*/ 2608352 w 3024845"/>
                <a:gd name="connsiteY359" fmla="*/ 417223 h 1059043"/>
                <a:gd name="connsiteX360" fmla="*/ 2608352 w 3024845"/>
                <a:gd name="connsiteY360" fmla="*/ 672313 h 1059043"/>
                <a:gd name="connsiteX361" fmla="*/ 2630646 w 3024845"/>
                <a:gd name="connsiteY361" fmla="*/ 672313 h 1059043"/>
                <a:gd name="connsiteX362" fmla="*/ 2630646 w 3024845"/>
                <a:gd name="connsiteY362" fmla="*/ 667989 h 1059043"/>
                <a:gd name="connsiteX363" fmla="*/ 2642806 w 3024845"/>
                <a:gd name="connsiteY363" fmla="*/ 667989 h 1059043"/>
                <a:gd name="connsiteX364" fmla="*/ 2642806 w 3024845"/>
                <a:gd name="connsiteY364" fmla="*/ 672313 h 1059043"/>
                <a:gd name="connsiteX365" fmla="*/ 2667126 w 3024845"/>
                <a:gd name="connsiteY365" fmla="*/ 672313 h 1059043"/>
                <a:gd name="connsiteX366" fmla="*/ 2667126 w 3024845"/>
                <a:gd name="connsiteY366" fmla="*/ 659342 h 1059043"/>
                <a:gd name="connsiteX367" fmla="*/ 2695500 w 3024845"/>
                <a:gd name="connsiteY367" fmla="*/ 659342 h 1059043"/>
                <a:gd name="connsiteX368" fmla="*/ 2707660 w 3024845"/>
                <a:gd name="connsiteY368" fmla="*/ 655018 h 1059043"/>
                <a:gd name="connsiteX369" fmla="*/ 2727927 w 3024845"/>
                <a:gd name="connsiteY369" fmla="*/ 659342 h 1059043"/>
                <a:gd name="connsiteX370" fmla="*/ 2727927 w 3024845"/>
                <a:gd name="connsiteY370" fmla="*/ 642048 h 1059043"/>
                <a:gd name="connsiteX371" fmla="*/ 2736034 w 3024845"/>
                <a:gd name="connsiteY371" fmla="*/ 642048 h 1059043"/>
                <a:gd name="connsiteX372" fmla="*/ 2736034 w 3024845"/>
                <a:gd name="connsiteY372" fmla="*/ 629077 h 1059043"/>
                <a:gd name="connsiteX373" fmla="*/ 2792781 w 3024845"/>
                <a:gd name="connsiteY373" fmla="*/ 629077 h 1059043"/>
                <a:gd name="connsiteX374" fmla="*/ 2792781 w 3024845"/>
                <a:gd name="connsiteY374" fmla="*/ 598812 h 1059043"/>
                <a:gd name="connsiteX375" fmla="*/ 2811021 w 3024845"/>
                <a:gd name="connsiteY375" fmla="*/ 598812 h 1059043"/>
                <a:gd name="connsiteX376" fmla="*/ 2811021 w 3024845"/>
                <a:gd name="connsiteY376" fmla="*/ 592327 h 1059043"/>
                <a:gd name="connsiteX377" fmla="*/ 2823181 w 3024845"/>
                <a:gd name="connsiteY377" fmla="*/ 592327 h 1059043"/>
                <a:gd name="connsiteX378" fmla="*/ 2823181 w 3024845"/>
                <a:gd name="connsiteY378" fmla="*/ 598812 h 1059043"/>
                <a:gd name="connsiteX379" fmla="*/ 2839395 w 3024845"/>
                <a:gd name="connsiteY379" fmla="*/ 598812 h 1059043"/>
                <a:gd name="connsiteX380" fmla="*/ 2839395 w 3024845"/>
                <a:gd name="connsiteY380" fmla="*/ 648533 h 1059043"/>
                <a:gd name="connsiteX381" fmla="*/ 2871822 w 3024845"/>
                <a:gd name="connsiteY381" fmla="*/ 648533 h 1059043"/>
                <a:gd name="connsiteX382" fmla="*/ 2871822 w 3024845"/>
                <a:gd name="connsiteY382" fmla="*/ 622592 h 1059043"/>
                <a:gd name="connsiteX383" fmla="*/ 2910329 w 3024845"/>
                <a:gd name="connsiteY383" fmla="*/ 622592 h 1059043"/>
                <a:gd name="connsiteX384" fmla="*/ 2910329 w 3024845"/>
                <a:gd name="connsiteY384" fmla="*/ 592327 h 1059043"/>
                <a:gd name="connsiteX385" fmla="*/ 2958970 w 3024845"/>
                <a:gd name="connsiteY385" fmla="*/ 592327 h 1059043"/>
                <a:gd name="connsiteX386" fmla="*/ 2958970 w 3024845"/>
                <a:gd name="connsiteY386" fmla="*/ 703483 h 1059043"/>
                <a:gd name="connsiteX387" fmla="*/ 2958970 w 3024845"/>
                <a:gd name="connsiteY387" fmla="*/ 717262 h 1059043"/>
                <a:gd name="connsiteX388" fmla="*/ 3024845 w 3024845"/>
                <a:gd name="connsiteY388" fmla="*/ 717262 h 1059043"/>
                <a:gd name="connsiteX389" fmla="*/ 3024845 w 3024845"/>
                <a:gd name="connsiteY389" fmla="*/ 1059043 h 1059043"/>
                <a:gd name="connsiteX390" fmla="*/ 2054 w 3024845"/>
                <a:gd name="connsiteY390" fmla="*/ 1056710 h 1059043"/>
                <a:gd name="connsiteX391" fmla="*/ 0 w 3024845"/>
                <a:gd name="connsiteY391" fmla="*/ 622592 h 1059043"/>
                <a:gd name="connsiteX392" fmla="*/ 20267 w 3024845"/>
                <a:gd name="connsiteY392" fmla="*/ 622592 h 1059043"/>
                <a:gd name="connsiteX393" fmla="*/ 20774 w 3024845"/>
                <a:gd name="connsiteY393" fmla="*/ 621511 h 1059043"/>
                <a:gd name="connsiteX394" fmla="*/ 24320 w 3024845"/>
                <a:gd name="connsiteY394" fmla="*/ 613945 h 1059043"/>
                <a:gd name="connsiteX395" fmla="*/ 26094 w 3024845"/>
                <a:gd name="connsiteY395" fmla="*/ 614215 h 1059043"/>
                <a:gd name="connsiteX396" fmla="*/ 38507 w 3024845"/>
                <a:gd name="connsiteY396" fmla="*/ 616106 h 1059043"/>
                <a:gd name="connsiteX397" fmla="*/ 39014 w 3024845"/>
                <a:gd name="connsiteY397" fmla="*/ 617458 h 1059043"/>
                <a:gd name="connsiteX398" fmla="*/ 42560 w 3024845"/>
                <a:gd name="connsiteY398" fmla="*/ 626915 h 1059043"/>
                <a:gd name="connsiteX399" fmla="*/ 68907 w 3024845"/>
                <a:gd name="connsiteY399" fmla="*/ 629077 h 1059043"/>
                <a:gd name="connsiteX400" fmla="*/ 68907 w 3024845"/>
                <a:gd name="connsiteY400" fmla="*/ 505856 h 1059043"/>
                <a:gd name="connsiteX401" fmla="*/ 70934 w 3024845"/>
                <a:gd name="connsiteY401" fmla="*/ 505856 h 1059043"/>
                <a:gd name="connsiteX402" fmla="*/ 85121 w 3024845"/>
                <a:gd name="connsiteY402" fmla="*/ 505856 h 1059043"/>
                <a:gd name="connsiteX403" fmla="*/ 85121 w 3024845"/>
                <a:gd name="connsiteY403" fmla="*/ 369664 h 1059043"/>
                <a:gd name="connsiteX404" fmla="*/ 86894 w 3024845"/>
                <a:gd name="connsiteY404" fmla="*/ 369664 h 1059043"/>
                <a:gd name="connsiteX405" fmla="*/ 99308 w 3024845"/>
                <a:gd name="connsiteY405" fmla="*/ 369664 h 1059043"/>
                <a:gd name="connsiteX406" fmla="*/ 99308 w 3024845"/>
                <a:gd name="connsiteY406" fmla="*/ 255090 h 1059043"/>
                <a:gd name="connsiteX407" fmla="*/ 103361 w 3024845"/>
                <a:gd name="connsiteY407" fmla="*/ 226986 h 1059043"/>
                <a:gd name="connsiteX408" fmla="*/ 105388 w 3024845"/>
                <a:gd name="connsiteY408" fmla="*/ 226986 h 1059043"/>
                <a:gd name="connsiteX409" fmla="*/ 119575 w 3024845"/>
                <a:gd name="connsiteY40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131868 h 1059043"/>
                <a:gd name="connsiteX317" fmla="*/ 2144240 w 3024845"/>
                <a:gd name="connsiteY317" fmla="*/ 125383 h 1059043"/>
                <a:gd name="connsiteX318" fmla="*/ 2150320 w 3024845"/>
                <a:gd name="connsiteY318" fmla="*/ 118897 h 1059043"/>
                <a:gd name="connsiteX319" fmla="*/ 2150320 w 3024845"/>
                <a:gd name="connsiteY319" fmla="*/ 60529 h 1059043"/>
                <a:gd name="connsiteX320" fmla="*/ 2152346 w 3024845"/>
                <a:gd name="connsiteY320" fmla="*/ 56206 h 1059043"/>
                <a:gd name="connsiteX321" fmla="*/ 2152346 w 3024845"/>
                <a:gd name="connsiteY321" fmla="*/ 0 h 1059043"/>
                <a:gd name="connsiteX322" fmla="*/ 2162480 w 3024845"/>
                <a:gd name="connsiteY322" fmla="*/ 118897 h 1059043"/>
                <a:gd name="connsiteX323" fmla="*/ 2168560 w 3024845"/>
                <a:gd name="connsiteY323" fmla="*/ 125383 h 1059043"/>
                <a:gd name="connsiteX324" fmla="*/ 2166533 w 3024845"/>
                <a:gd name="connsiteY324" fmla="*/ 131868 h 1059043"/>
                <a:gd name="connsiteX325" fmla="*/ 2180720 w 3024845"/>
                <a:gd name="connsiteY325" fmla="*/ 555577 h 1059043"/>
                <a:gd name="connsiteX326" fmla="*/ 2245574 w 3024845"/>
                <a:gd name="connsiteY326" fmla="*/ 555577 h 1059043"/>
                <a:gd name="connsiteX327" fmla="*/ 2245574 w 3024845"/>
                <a:gd name="connsiteY327" fmla="*/ 631239 h 1059043"/>
                <a:gd name="connsiteX328" fmla="*/ 2253681 w 3024845"/>
                <a:gd name="connsiteY328" fmla="*/ 631239 h 1059043"/>
                <a:gd name="connsiteX329" fmla="*/ 2255708 w 3024845"/>
                <a:gd name="connsiteY329" fmla="*/ 624754 h 1059043"/>
                <a:gd name="connsiteX330" fmla="*/ 2261788 w 3024845"/>
                <a:gd name="connsiteY330" fmla="*/ 624754 h 1059043"/>
                <a:gd name="connsiteX331" fmla="*/ 2263815 w 3024845"/>
                <a:gd name="connsiteY331" fmla="*/ 633401 h 1059043"/>
                <a:gd name="connsiteX332" fmla="*/ 2275975 w 3024845"/>
                <a:gd name="connsiteY332" fmla="*/ 633401 h 1059043"/>
                <a:gd name="connsiteX333" fmla="*/ 2275975 w 3024845"/>
                <a:gd name="connsiteY333" fmla="*/ 626915 h 1059043"/>
                <a:gd name="connsiteX334" fmla="*/ 2298268 w 3024845"/>
                <a:gd name="connsiteY334" fmla="*/ 626915 h 1059043"/>
                <a:gd name="connsiteX335" fmla="*/ 2298268 w 3024845"/>
                <a:gd name="connsiteY335" fmla="*/ 633401 h 1059043"/>
                <a:gd name="connsiteX336" fmla="*/ 2318535 w 3024845"/>
                <a:gd name="connsiteY336" fmla="*/ 633401 h 1059043"/>
                <a:gd name="connsiteX337" fmla="*/ 2318535 w 3024845"/>
                <a:gd name="connsiteY337" fmla="*/ 678798 h 1059043"/>
                <a:gd name="connsiteX338" fmla="*/ 2332722 w 3024845"/>
                <a:gd name="connsiteY338" fmla="*/ 678798 h 1059043"/>
                <a:gd name="connsiteX339" fmla="*/ 2332722 w 3024845"/>
                <a:gd name="connsiteY339" fmla="*/ 665827 h 1059043"/>
                <a:gd name="connsiteX340" fmla="*/ 2348936 w 3024845"/>
                <a:gd name="connsiteY340" fmla="*/ 665827 h 1059043"/>
                <a:gd name="connsiteX341" fmla="*/ 2348936 w 3024845"/>
                <a:gd name="connsiteY341" fmla="*/ 486400 h 1059043"/>
                <a:gd name="connsiteX342" fmla="*/ 2355016 w 3024845"/>
                <a:gd name="connsiteY342" fmla="*/ 479914 h 1059043"/>
                <a:gd name="connsiteX343" fmla="*/ 2427977 w 3024845"/>
                <a:gd name="connsiteY343" fmla="*/ 479914 h 1059043"/>
                <a:gd name="connsiteX344" fmla="*/ 2427977 w 3024845"/>
                <a:gd name="connsiteY344" fmla="*/ 488562 h 1059043"/>
                <a:gd name="connsiteX345" fmla="*/ 2438110 w 3024845"/>
                <a:gd name="connsiteY345" fmla="*/ 488562 h 1059043"/>
                <a:gd name="connsiteX346" fmla="*/ 2438110 w 3024845"/>
                <a:gd name="connsiteY346" fmla="*/ 603136 h 1059043"/>
                <a:gd name="connsiteX347" fmla="*/ 2460404 w 3024845"/>
                <a:gd name="connsiteY347" fmla="*/ 603136 h 1059043"/>
                <a:gd name="connsiteX348" fmla="*/ 2460404 w 3024845"/>
                <a:gd name="connsiteY348" fmla="*/ 536121 h 1059043"/>
                <a:gd name="connsiteX349" fmla="*/ 2486751 w 3024845"/>
                <a:gd name="connsiteY349" fmla="*/ 536121 h 1059043"/>
                <a:gd name="connsiteX350" fmla="*/ 2490804 w 3024845"/>
                <a:gd name="connsiteY350" fmla="*/ 531797 h 1059043"/>
                <a:gd name="connsiteX351" fmla="*/ 2498911 w 3024845"/>
                <a:gd name="connsiteY351" fmla="*/ 531797 h 1059043"/>
                <a:gd name="connsiteX352" fmla="*/ 2502964 w 3024845"/>
                <a:gd name="connsiteY352" fmla="*/ 536121 h 1059043"/>
                <a:gd name="connsiteX353" fmla="*/ 2525258 w 3024845"/>
                <a:gd name="connsiteY353" fmla="*/ 536121 h 1059043"/>
                <a:gd name="connsiteX354" fmla="*/ 2525258 w 3024845"/>
                <a:gd name="connsiteY354" fmla="*/ 419385 h 1059043"/>
                <a:gd name="connsiteX355" fmla="*/ 2582005 w 3024845"/>
                <a:gd name="connsiteY355" fmla="*/ 408576 h 1059043"/>
                <a:gd name="connsiteX356" fmla="*/ 2582005 w 3024845"/>
                <a:gd name="connsiteY356" fmla="*/ 409657 h 1059043"/>
                <a:gd name="connsiteX357" fmla="*/ 2582005 w 3024845"/>
                <a:gd name="connsiteY357" fmla="*/ 417223 h 1059043"/>
                <a:gd name="connsiteX358" fmla="*/ 2608352 w 3024845"/>
                <a:gd name="connsiteY358" fmla="*/ 417223 h 1059043"/>
                <a:gd name="connsiteX359" fmla="*/ 2608352 w 3024845"/>
                <a:gd name="connsiteY359" fmla="*/ 672313 h 1059043"/>
                <a:gd name="connsiteX360" fmla="*/ 2630646 w 3024845"/>
                <a:gd name="connsiteY360" fmla="*/ 672313 h 1059043"/>
                <a:gd name="connsiteX361" fmla="*/ 2630646 w 3024845"/>
                <a:gd name="connsiteY361" fmla="*/ 667989 h 1059043"/>
                <a:gd name="connsiteX362" fmla="*/ 2642806 w 3024845"/>
                <a:gd name="connsiteY362" fmla="*/ 667989 h 1059043"/>
                <a:gd name="connsiteX363" fmla="*/ 2642806 w 3024845"/>
                <a:gd name="connsiteY363" fmla="*/ 672313 h 1059043"/>
                <a:gd name="connsiteX364" fmla="*/ 2667126 w 3024845"/>
                <a:gd name="connsiteY364" fmla="*/ 672313 h 1059043"/>
                <a:gd name="connsiteX365" fmla="*/ 2667126 w 3024845"/>
                <a:gd name="connsiteY365" fmla="*/ 659342 h 1059043"/>
                <a:gd name="connsiteX366" fmla="*/ 2695500 w 3024845"/>
                <a:gd name="connsiteY366" fmla="*/ 659342 h 1059043"/>
                <a:gd name="connsiteX367" fmla="*/ 2707660 w 3024845"/>
                <a:gd name="connsiteY367" fmla="*/ 655018 h 1059043"/>
                <a:gd name="connsiteX368" fmla="*/ 2727927 w 3024845"/>
                <a:gd name="connsiteY368" fmla="*/ 659342 h 1059043"/>
                <a:gd name="connsiteX369" fmla="*/ 2727927 w 3024845"/>
                <a:gd name="connsiteY369" fmla="*/ 642048 h 1059043"/>
                <a:gd name="connsiteX370" fmla="*/ 2736034 w 3024845"/>
                <a:gd name="connsiteY370" fmla="*/ 642048 h 1059043"/>
                <a:gd name="connsiteX371" fmla="*/ 2736034 w 3024845"/>
                <a:gd name="connsiteY371" fmla="*/ 629077 h 1059043"/>
                <a:gd name="connsiteX372" fmla="*/ 2792781 w 3024845"/>
                <a:gd name="connsiteY372" fmla="*/ 629077 h 1059043"/>
                <a:gd name="connsiteX373" fmla="*/ 2792781 w 3024845"/>
                <a:gd name="connsiteY373" fmla="*/ 598812 h 1059043"/>
                <a:gd name="connsiteX374" fmla="*/ 2811021 w 3024845"/>
                <a:gd name="connsiteY374" fmla="*/ 598812 h 1059043"/>
                <a:gd name="connsiteX375" fmla="*/ 2811021 w 3024845"/>
                <a:gd name="connsiteY375" fmla="*/ 592327 h 1059043"/>
                <a:gd name="connsiteX376" fmla="*/ 2823181 w 3024845"/>
                <a:gd name="connsiteY376" fmla="*/ 592327 h 1059043"/>
                <a:gd name="connsiteX377" fmla="*/ 2823181 w 3024845"/>
                <a:gd name="connsiteY377" fmla="*/ 598812 h 1059043"/>
                <a:gd name="connsiteX378" fmla="*/ 2839395 w 3024845"/>
                <a:gd name="connsiteY378" fmla="*/ 598812 h 1059043"/>
                <a:gd name="connsiteX379" fmla="*/ 2839395 w 3024845"/>
                <a:gd name="connsiteY379" fmla="*/ 648533 h 1059043"/>
                <a:gd name="connsiteX380" fmla="*/ 2871822 w 3024845"/>
                <a:gd name="connsiteY380" fmla="*/ 648533 h 1059043"/>
                <a:gd name="connsiteX381" fmla="*/ 2871822 w 3024845"/>
                <a:gd name="connsiteY381" fmla="*/ 622592 h 1059043"/>
                <a:gd name="connsiteX382" fmla="*/ 2910329 w 3024845"/>
                <a:gd name="connsiteY382" fmla="*/ 622592 h 1059043"/>
                <a:gd name="connsiteX383" fmla="*/ 2910329 w 3024845"/>
                <a:gd name="connsiteY383" fmla="*/ 592327 h 1059043"/>
                <a:gd name="connsiteX384" fmla="*/ 2958970 w 3024845"/>
                <a:gd name="connsiteY384" fmla="*/ 592327 h 1059043"/>
                <a:gd name="connsiteX385" fmla="*/ 2958970 w 3024845"/>
                <a:gd name="connsiteY385" fmla="*/ 703483 h 1059043"/>
                <a:gd name="connsiteX386" fmla="*/ 2958970 w 3024845"/>
                <a:gd name="connsiteY386" fmla="*/ 717262 h 1059043"/>
                <a:gd name="connsiteX387" fmla="*/ 3024845 w 3024845"/>
                <a:gd name="connsiteY387" fmla="*/ 717262 h 1059043"/>
                <a:gd name="connsiteX388" fmla="*/ 3024845 w 3024845"/>
                <a:gd name="connsiteY388" fmla="*/ 1059043 h 1059043"/>
                <a:gd name="connsiteX389" fmla="*/ 2054 w 3024845"/>
                <a:gd name="connsiteY389" fmla="*/ 1056710 h 1059043"/>
                <a:gd name="connsiteX390" fmla="*/ 0 w 3024845"/>
                <a:gd name="connsiteY390" fmla="*/ 622592 h 1059043"/>
                <a:gd name="connsiteX391" fmla="*/ 20267 w 3024845"/>
                <a:gd name="connsiteY391" fmla="*/ 622592 h 1059043"/>
                <a:gd name="connsiteX392" fmla="*/ 20774 w 3024845"/>
                <a:gd name="connsiteY392" fmla="*/ 621511 h 1059043"/>
                <a:gd name="connsiteX393" fmla="*/ 24320 w 3024845"/>
                <a:gd name="connsiteY393" fmla="*/ 613945 h 1059043"/>
                <a:gd name="connsiteX394" fmla="*/ 26094 w 3024845"/>
                <a:gd name="connsiteY394" fmla="*/ 614215 h 1059043"/>
                <a:gd name="connsiteX395" fmla="*/ 38507 w 3024845"/>
                <a:gd name="connsiteY395" fmla="*/ 616106 h 1059043"/>
                <a:gd name="connsiteX396" fmla="*/ 39014 w 3024845"/>
                <a:gd name="connsiteY396" fmla="*/ 617458 h 1059043"/>
                <a:gd name="connsiteX397" fmla="*/ 42560 w 3024845"/>
                <a:gd name="connsiteY397" fmla="*/ 626915 h 1059043"/>
                <a:gd name="connsiteX398" fmla="*/ 68907 w 3024845"/>
                <a:gd name="connsiteY398" fmla="*/ 629077 h 1059043"/>
                <a:gd name="connsiteX399" fmla="*/ 68907 w 3024845"/>
                <a:gd name="connsiteY399" fmla="*/ 505856 h 1059043"/>
                <a:gd name="connsiteX400" fmla="*/ 70934 w 3024845"/>
                <a:gd name="connsiteY400" fmla="*/ 505856 h 1059043"/>
                <a:gd name="connsiteX401" fmla="*/ 85121 w 3024845"/>
                <a:gd name="connsiteY401" fmla="*/ 505856 h 1059043"/>
                <a:gd name="connsiteX402" fmla="*/ 85121 w 3024845"/>
                <a:gd name="connsiteY402" fmla="*/ 369664 h 1059043"/>
                <a:gd name="connsiteX403" fmla="*/ 86894 w 3024845"/>
                <a:gd name="connsiteY403" fmla="*/ 369664 h 1059043"/>
                <a:gd name="connsiteX404" fmla="*/ 99308 w 3024845"/>
                <a:gd name="connsiteY404" fmla="*/ 369664 h 1059043"/>
                <a:gd name="connsiteX405" fmla="*/ 99308 w 3024845"/>
                <a:gd name="connsiteY405" fmla="*/ 255090 h 1059043"/>
                <a:gd name="connsiteX406" fmla="*/ 103361 w 3024845"/>
                <a:gd name="connsiteY406" fmla="*/ 226986 h 1059043"/>
                <a:gd name="connsiteX407" fmla="*/ 105388 w 3024845"/>
                <a:gd name="connsiteY407" fmla="*/ 226986 h 1059043"/>
                <a:gd name="connsiteX408" fmla="*/ 119575 w 3024845"/>
                <a:gd name="connsiteY40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14016 h 1059043"/>
                <a:gd name="connsiteX315" fmla="*/ 2146266 w 3024845"/>
                <a:gd name="connsiteY315" fmla="*/ 131868 h 1059043"/>
                <a:gd name="connsiteX316" fmla="*/ 2144240 w 3024845"/>
                <a:gd name="connsiteY316" fmla="*/ 125383 h 1059043"/>
                <a:gd name="connsiteX317" fmla="*/ 2150320 w 3024845"/>
                <a:gd name="connsiteY317" fmla="*/ 118897 h 1059043"/>
                <a:gd name="connsiteX318" fmla="*/ 2150320 w 3024845"/>
                <a:gd name="connsiteY318" fmla="*/ 60529 h 1059043"/>
                <a:gd name="connsiteX319" fmla="*/ 2152346 w 3024845"/>
                <a:gd name="connsiteY319" fmla="*/ 56206 h 1059043"/>
                <a:gd name="connsiteX320" fmla="*/ 2152346 w 3024845"/>
                <a:gd name="connsiteY320" fmla="*/ 0 h 1059043"/>
                <a:gd name="connsiteX321" fmla="*/ 2162480 w 3024845"/>
                <a:gd name="connsiteY321" fmla="*/ 118897 h 1059043"/>
                <a:gd name="connsiteX322" fmla="*/ 2168560 w 3024845"/>
                <a:gd name="connsiteY322" fmla="*/ 125383 h 1059043"/>
                <a:gd name="connsiteX323" fmla="*/ 2166533 w 3024845"/>
                <a:gd name="connsiteY323" fmla="*/ 131868 h 1059043"/>
                <a:gd name="connsiteX324" fmla="*/ 2180720 w 3024845"/>
                <a:gd name="connsiteY324" fmla="*/ 555577 h 1059043"/>
                <a:gd name="connsiteX325" fmla="*/ 2245574 w 3024845"/>
                <a:gd name="connsiteY325" fmla="*/ 555577 h 1059043"/>
                <a:gd name="connsiteX326" fmla="*/ 2245574 w 3024845"/>
                <a:gd name="connsiteY326" fmla="*/ 631239 h 1059043"/>
                <a:gd name="connsiteX327" fmla="*/ 2253681 w 3024845"/>
                <a:gd name="connsiteY327" fmla="*/ 631239 h 1059043"/>
                <a:gd name="connsiteX328" fmla="*/ 2255708 w 3024845"/>
                <a:gd name="connsiteY328" fmla="*/ 624754 h 1059043"/>
                <a:gd name="connsiteX329" fmla="*/ 2261788 w 3024845"/>
                <a:gd name="connsiteY329" fmla="*/ 624754 h 1059043"/>
                <a:gd name="connsiteX330" fmla="*/ 2263815 w 3024845"/>
                <a:gd name="connsiteY330" fmla="*/ 633401 h 1059043"/>
                <a:gd name="connsiteX331" fmla="*/ 2275975 w 3024845"/>
                <a:gd name="connsiteY331" fmla="*/ 633401 h 1059043"/>
                <a:gd name="connsiteX332" fmla="*/ 2275975 w 3024845"/>
                <a:gd name="connsiteY332" fmla="*/ 626915 h 1059043"/>
                <a:gd name="connsiteX333" fmla="*/ 2298268 w 3024845"/>
                <a:gd name="connsiteY333" fmla="*/ 626915 h 1059043"/>
                <a:gd name="connsiteX334" fmla="*/ 2298268 w 3024845"/>
                <a:gd name="connsiteY334" fmla="*/ 633401 h 1059043"/>
                <a:gd name="connsiteX335" fmla="*/ 2318535 w 3024845"/>
                <a:gd name="connsiteY335" fmla="*/ 633401 h 1059043"/>
                <a:gd name="connsiteX336" fmla="*/ 2318535 w 3024845"/>
                <a:gd name="connsiteY336" fmla="*/ 678798 h 1059043"/>
                <a:gd name="connsiteX337" fmla="*/ 2332722 w 3024845"/>
                <a:gd name="connsiteY337" fmla="*/ 678798 h 1059043"/>
                <a:gd name="connsiteX338" fmla="*/ 2332722 w 3024845"/>
                <a:gd name="connsiteY338" fmla="*/ 665827 h 1059043"/>
                <a:gd name="connsiteX339" fmla="*/ 2348936 w 3024845"/>
                <a:gd name="connsiteY339" fmla="*/ 665827 h 1059043"/>
                <a:gd name="connsiteX340" fmla="*/ 2348936 w 3024845"/>
                <a:gd name="connsiteY340" fmla="*/ 486400 h 1059043"/>
                <a:gd name="connsiteX341" fmla="*/ 2355016 w 3024845"/>
                <a:gd name="connsiteY341" fmla="*/ 479914 h 1059043"/>
                <a:gd name="connsiteX342" fmla="*/ 2427977 w 3024845"/>
                <a:gd name="connsiteY342" fmla="*/ 479914 h 1059043"/>
                <a:gd name="connsiteX343" fmla="*/ 2427977 w 3024845"/>
                <a:gd name="connsiteY343" fmla="*/ 488562 h 1059043"/>
                <a:gd name="connsiteX344" fmla="*/ 2438110 w 3024845"/>
                <a:gd name="connsiteY344" fmla="*/ 488562 h 1059043"/>
                <a:gd name="connsiteX345" fmla="*/ 2438110 w 3024845"/>
                <a:gd name="connsiteY345" fmla="*/ 603136 h 1059043"/>
                <a:gd name="connsiteX346" fmla="*/ 2460404 w 3024845"/>
                <a:gd name="connsiteY346" fmla="*/ 603136 h 1059043"/>
                <a:gd name="connsiteX347" fmla="*/ 2460404 w 3024845"/>
                <a:gd name="connsiteY347" fmla="*/ 536121 h 1059043"/>
                <a:gd name="connsiteX348" fmla="*/ 2486751 w 3024845"/>
                <a:gd name="connsiteY348" fmla="*/ 536121 h 1059043"/>
                <a:gd name="connsiteX349" fmla="*/ 2490804 w 3024845"/>
                <a:gd name="connsiteY349" fmla="*/ 531797 h 1059043"/>
                <a:gd name="connsiteX350" fmla="*/ 2498911 w 3024845"/>
                <a:gd name="connsiteY350" fmla="*/ 531797 h 1059043"/>
                <a:gd name="connsiteX351" fmla="*/ 2502964 w 3024845"/>
                <a:gd name="connsiteY351" fmla="*/ 536121 h 1059043"/>
                <a:gd name="connsiteX352" fmla="*/ 2525258 w 3024845"/>
                <a:gd name="connsiteY352" fmla="*/ 536121 h 1059043"/>
                <a:gd name="connsiteX353" fmla="*/ 2525258 w 3024845"/>
                <a:gd name="connsiteY353" fmla="*/ 419385 h 1059043"/>
                <a:gd name="connsiteX354" fmla="*/ 2582005 w 3024845"/>
                <a:gd name="connsiteY354" fmla="*/ 408576 h 1059043"/>
                <a:gd name="connsiteX355" fmla="*/ 2582005 w 3024845"/>
                <a:gd name="connsiteY355" fmla="*/ 409657 h 1059043"/>
                <a:gd name="connsiteX356" fmla="*/ 2582005 w 3024845"/>
                <a:gd name="connsiteY356" fmla="*/ 417223 h 1059043"/>
                <a:gd name="connsiteX357" fmla="*/ 2608352 w 3024845"/>
                <a:gd name="connsiteY357" fmla="*/ 417223 h 1059043"/>
                <a:gd name="connsiteX358" fmla="*/ 2608352 w 3024845"/>
                <a:gd name="connsiteY358" fmla="*/ 672313 h 1059043"/>
                <a:gd name="connsiteX359" fmla="*/ 2630646 w 3024845"/>
                <a:gd name="connsiteY359" fmla="*/ 672313 h 1059043"/>
                <a:gd name="connsiteX360" fmla="*/ 2630646 w 3024845"/>
                <a:gd name="connsiteY360" fmla="*/ 667989 h 1059043"/>
                <a:gd name="connsiteX361" fmla="*/ 2642806 w 3024845"/>
                <a:gd name="connsiteY361" fmla="*/ 667989 h 1059043"/>
                <a:gd name="connsiteX362" fmla="*/ 2642806 w 3024845"/>
                <a:gd name="connsiteY362" fmla="*/ 672313 h 1059043"/>
                <a:gd name="connsiteX363" fmla="*/ 2667126 w 3024845"/>
                <a:gd name="connsiteY363" fmla="*/ 672313 h 1059043"/>
                <a:gd name="connsiteX364" fmla="*/ 2667126 w 3024845"/>
                <a:gd name="connsiteY364" fmla="*/ 659342 h 1059043"/>
                <a:gd name="connsiteX365" fmla="*/ 2695500 w 3024845"/>
                <a:gd name="connsiteY365" fmla="*/ 659342 h 1059043"/>
                <a:gd name="connsiteX366" fmla="*/ 2707660 w 3024845"/>
                <a:gd name="connsiteY366" fmla="*/ 655018 h 1059043"/>
                <a:gd name="connsiteX367" fmla="*/ 2727927 w 3024845"/>
                <a:gd name="connsiteY367" fmla="*/ 659342 h 1059043"/>
                <a:gd name="connsiteX368" fmla="*/ 2727927 w 3024845"/>
                <a:gd name="connsiteY368" fmla="*/ 642048 h 1059043"/>
                <a:gd name="connsiteX369" fmla="*/ 2736034 w 3024845"/>
                <a:gd name="connsiteY369" fmla="*/ 642048 h 1059043"/>
                <a:gd name="connsiteX370" fmla="*/ 2736034 w 3024845"/>
                <a:gd name="connsiteY370" fmla="*/ 629077 h 1059043"/>
                <a:gd name="connsiteX371" fmla="*/ 2792781 w 3024845"/>
                <a:gd name="connsiteY371" fmla="*/ 629077 h 1059043"/>
                <a:gd name="connsiteX372" fmla="*/ 2792781 w 3024845"/>
                <a:gd name="connsiteY372" fmla="*/ 598812 h 1059043"/>
                <a:gd name="connsiteX373" fmla="*/ 2811021 w 3024845"/>
                <a:gd name="connsiteY373" fmla="*/ 598812 h 1059043"/>
                <a:gd name="connsiteX374" fmla="*/ 2811021 w 3024845"/>
                <a:gd name="connsiteY374" fmla="*/ 592327 h 1059043"/>
                <a:gd name="connsiteX375" fmla="*/ 2823181 w 3024845"/>
                <a:gd name="connsiteY375" fmla="*/ 592327 h 1059043"/>
                <a:gd name="connsiteX376" fmla="*/ 2823181 w 3024845"/>
                <a:gd name="connsiteY376" fmla="*/ 598812 h 1059043"/>
                <a:gd name="connsiteX377" fmla="*/ 2839395 w 3024845"/>
                <a:gd name="connsiteY377" fmla="*/ 598812 h 1059043"/>
                <a:gd name="connsiteX378" fmla="*/ 2839395 w 3024845"/>
                <a:gd name="connsiteY378" fmla="*/ 648533 h 1059043"/>
                <a:gd name="connsiteX379" fmla="*/ 2871822 w 3024845"/>
                <a:gd name="connsiteY379" fmla="*/ 648533 h 1059043"/>
                <a:gd name="connsiteX380" fmla="*/ 2871822 w 3024845"/>
                <a:gd name="connsiteY380" fmla="*/ 622592 h 1059043"/>
                <a:gd name="connsiteX381" fmla="*/ 2910329 w 3024845"/>
                <a:gd name="connsiteY381" fmla="*/ 622592 h 1059043"/>
                <a:gd name="connsiteX382" fmla="*/ 2910329 w 3024845"/>
                <a:gd name="connsiteY382" fmla="*/ 592327 h 1059043"/>
                <a:gd name="connsiteX383" fmla="*/ 2958970 w 3024845"/>
                <a:gd name="connsiteY383" fmla="*/ 592327 h 1059043"/>
                <a:gd name="connsiteX384" fmla="*/ 2958970 w 3024845"/>
                <a:gd name="connsiteY384" fmla="*/ 703483 h 1059043"/>
                <a:gd name="connsiteX385" fmla="*/ 2958970 w 3024845"/>
                <a:gd name="connsiteY385" fmla="*/ 717262 h 1059043"/>
                <a:gd name="connsiteX386" fmla="*/ 3024845 w 3024845"/>
                <a:gd name="connsiteY386" fmla="*/ 717262 h 1059043"/>
                <a:gd name="connsiteX387" fmla="*/ 3024845 w 3024845"/>
                <a:gd name="connsiteY387" fmla="*/ 1059043 h 1059043"/>
                <a:gd name="connsiteX388" fmla="*/ 2054 w 3024845"/>
                <a:gd name="connsiteY388" fmla="*/ 1056710 h 1059043"/>
                <a:gd name="connsiteX389" fmla="*/ 0 w 3024845"/>
                <a:gd name="connsiteY389" fmla="*/ 622592 h 1059043"/>
                <a:gd name="connsiteX390" fmla="*/ 20267 w 3024845"/>
                <a:gd name="connsiteY390" fmla="*/ 622592 h 1059043"/>
                <a:gd name="connsiteX391" fmla="*/ 20774 w 3024845"/>
                <a:gd name="connsiteY391" fmla="*/ 621511 h 1059043"/>
                <a:gd name="connsiteX392" fmla="*/ 24320 w 3024845"/>
                <a:gd name="connsiteY392" fmla="*/ 613945 h 1059043"/>
                <a:gd name="connsiteX393" fmla="*/ 26094 w 3024845"/>
                <a:gd name="connsiteY393" fmla="*/ 614215 h 1059043"/>
                <a:gd name="connsiteX394" fmla="*/ 38507 w 3024845"/>
                <a:gd name="connsiteY394" fmla="*/ 616106 h 1059043"/>
                <a:gd name="connsiteX395" fmla="*/ 39014 w 3024845"/>
                <a:gd name="connsiteY395" fmla="*/ 617458 h 1059043"/>
                <a:gd name="connsiteX396" fmla="*/ 42560 w 3024845"/>
                <a:gd name="connsiteY396" fmla="*/ 626915 h 1059043"/>
                <a:gd name="connsiteX397" fmla="*/ 68907 w 3024845"/>
                <a:gd name="connsiteY397" fmla="*/ 629077 h 1059043"/>
                <a:gd name="connsiteX398" fmla="*/ 68907 w 3024845"/>
                <a:gd name="connsiteY398" fmla="*/ 505856 h 1059043"/>
                <a:gd name="connsiteX399" fmla="*/ 70934 w 3024845"/>
                <a:gd name="connsiteY399" fmla="*/ 505856 h 1059043"/>
                <a:gd name="connsiteX400" fmla="*/ 85121 w 3024845"/>
                <a:gd name="connsiteY400" fmla="*/ 505856 h 1059043"/>
                <a:gd name="connsiteX401" fmla="*/ 85121 w 3024845"/>
                <a:gd name="connsiteY401" fmla="*/ 369664 h 1059043"/>
                <a:gd name="connsiteX402" fmla="*/ 86894 w 3024845"/>
                <a:gd name="connsiteY402" fmla="*/ 369664 h 1059043"/>
                <a:gd name="connsiteX403" fmla="*/ 99308 w 3024845"/>
                <a:gd name="connsiteY403" fmla="*/ 369664 h 1059043"/>
                <a:gd name="connsiteX404" fmla="*/ 99308 w 3024845"/>
                <a:gd name="connsiteY404" fmla="*/ 255090 h 1059043"/>
                <a:gd name="connsiteX405" fmla="*/ 103361 w 3024845"/>
                <a:gd name="connsiteY405" fmla="*/ 226986 h 1059043"/>
                <a:gd name="connsiteX406" fmla="*/ 105388 w 3024845"/>
                <a:gd name="connsiteY406" fmla="*/ 226986 h 1059043"/>
                <a:gd name="connsiteX407" fmla="*/ 119575 w 3024845"/>
                <a:gd name="connsiteY40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44240 w 3024845"/>
                <a:gd name="connsiteY313" fmla="*/ 214016 h 1059043"/>
                <a:gd name="connsiteX314" fmla="*/ 2146266 w 3024845"/>
                <a:gd name="connsiteY314" fmla="*/ 131868 h 1059043"/>
                <a:gd name="connsiteX315" fmla="*/ 2144240 w 3024845"/>
                <a:gd name="connsiteY315" fmla="*/ 125383 h 1059043"/>
                <a:gd name="connsiteX316" fmla="*/ 2150320 w 3024845"/>
                <a:gd name="connsiteY316" fmla="*/ 118897 h 1059043"/>
                <a:gd name="connsiteX317" fmla="*/ 2150320 w 3024845"/>
                <a:gd name="connsiteY317" fmla="*/ 60529 h 1059043"/>
                <a:gd name="connsiteX318" fmla="*/ 2152346 w 3024845"/>
                <a:gd name="connsiteY318" fmla="*/ 56206 h 1059043"/>
                <a:gd name="connsiteX319" fmla="*/ 2152346 w 3024845"/>
                <a:gd name="connsiteY319" fmla="*/ 0 h 1059043"/>
                <a:gd name="connsiteX320" fmla="*/ 2162480 w 3024845"/>
                <a:gd name="connsiteY320" fmla="*/ 118897 h 1059043"/>
                <a:gd name="connsiteX321" fmla="*/ 2168560 w 3024845"/>
                <a:gd name="connsiteY321" fmla="*/ 125383 h 1059043"/>
                <a:gd name="connsiteX322" fmla="*/ 2166533 w 3024845"/>
                <a:gd name="connsiteY322" fmla="*/ 131868 h 1059043"/>
                <a:gd name="connsiteX323" fmla="*/ 2180720 w 3024845"/>
                <a:gd name="connsiteY323" fmla="*/ 555577 h 1059043"/>
                <a:gd name="connsiteX324" fmla="*/ 2245574 w 3024845"/>
                <a:gd name="connsiteY324" fmla="*/ 555577 h 1059043"/>
                <a:gd name="connsiteX325" fmla="*/ 2245574 w 3024845"/>
                <a:gd name="connsiteY325" fmla="*/ 631239 h 1059043"/>
                <a:gd name="connsiteX326" fmla="*/ 2253681 w 3024845"/>
                <a:gd name="connsiteY326" fmla="*/ 631239 h 1059043"/>
                <a:gd name="connsiteX327" fmla="*/ 2255708 w 3024845"/>
                <a:gd name="connsiteY327" fmla="*/ 624754 h 1059043"/>
                <a:gd name="connsiteX328" fmla="*/ 2261788 w 3024845"/>
                <a:gd name="connsiteY328" fmla="*/ 624754 h 1059043"/>
                <a:gd name="connsiteX329" fmla="*/ 2263815 w 3024845"/>
                <a:gd name="connsiteY329" fmla="*/ 633401 h 1059043"/>
                <a:gd name="connsiteX330" fmla="*/ 2275975 w 3024845"/>
                <a:gd name="connsiteY330" fmla="*/ 633401 h 1059043"/>
                <a:gd name="connsiteX331" fmla="*/ 2275975 w 3024845"/>
                <a:gd name="connsiteY331" fmla="*/ 626915 h 1059043"/>
                <a:gd name="connsiteX332" fmla="*/ 2298268 w 3024845"/>
                <a:gd name="connsiteY332" fmla="*/ 626915 h 1059043"/>
                <a:gd name="connsiteX333" fmla="*/ 2298268 w 3024845"/>
                <a:gd name="connsiteY333" fmla="*/ 633401 h 1059043"/>
                <a:gd name="connsiteX334" fmla="*/ 2318535 w 3024845"/>
                <a:gd name="connsiteY334" fmla="*/ 633401 h 1059043"/>
                <a:gd name="connsiteX335" fmla="*/ 2318535 w 3024845"/>
                <a:gd name="connsiteY335" fmla="*/ 678798 h 1059043"/>
                <a:gd name="connsiteX336" fmla="*/ 2332722 w 3024845"/>
                <a:gd name="connsiteY336" fmla="*/ 678798 h 1059043"/>
                <a:gd name="connsiteX337" fmla="*/ 2332722 w 3024845"/>
                <a:gd name="connsiteY337" fmla="*/ 665827 h 1059043"/>
                <a:gd name="connsiteX338" fmla="*/ 2348936 w 3024845"/>
                <a:gd name="connsiteY338" fmla="*/ 665827 h 1059043"/>
                <a:gd name="connsiteX339" fmla="*/ 2348936 w 3024845"/>
                <a:gd name="connsiteY339" fmla="*/ 486400 h 1059043"/>
                <a:gd name="connsiteX340" fmla="*/ 2355016 w 3024845"/>
                <a:gd name="connsiteY340" fmla="*/ 479914 h 1059043"/>
                <a:gd name="connsiteX341" fmla="*/ 2427977 w 3024845"/>
                <a:gd name="connsiteY341" fmla="*/ 479914 h 1059043"/>
                <a:gd name="connsiteX342" fmla="*/ 2427977 w 3024845"/>
                <a:gd name="connsiteY342" fmla="*/ 488562 h 1059043"/>
                <a:gd name="connsiteX343" fmla="*/ 2438110 w 3024845"/>
                <a:gd name="connsiteY343" fmla="*/ 488562 h 1059043"/>
                <a:gd name="connsiteX344" fmla="*/ 2438110 w 3024845"/>
                <a:gd name="connsiteY344" fmla="*/ 603136 h 1059043"/>
                <a:gd name="connsiteX345" fmla="*/ 2460404 w 3024845"/>
                <a:gd name="connsiteY345" fmla="*/ 603136 h 1059043"/>
                <a:gd name="connsiteX346" fmla="*/ 2460404 w 3024845"/>
                <a:gd name="connsiteY346" fmla="*/ 536121 h 1059043"/>
                <a:gd name="connsiteX347" fmla="*/ 2486751 w 3024845"/>
                <a:gd name="connsiteY347" fmla="*/ 536121 h 1059043"/>
                <a:gd name="connsiteX348" fmla="*/ 2490804 w 3024845"/>
                <a:gd name="connsiteY348" fmla="*/ 531797 h 1059043"/>
                <a:gd name="connsiteX349" fmla="*/ 2498911 w 3024845"/>
                <a:gd name="connsiteY349" fmla="*/ 531797 h 1059043"/>
                <a:gd name="connsiteX350" fmla="*/ 2502964 w 3024845"/>
                <a:gd name="connsiteY350" fmla="*/ 536121 h 1059043"/>
                <a:gd name="connsiteX351" fmla="*/ 2525258 w 3024845"/>
                <a:gd name="connsiteY351" fmla="*/ 536121 h 1059043"/>
                <a:gd name="connsiteX352" fmla="*/ 2525258 w 3024845"/>
                <a:gd name="connsiteY352" fmla="*/ 419385 h 1059043"/>
                <a:gd name="connsiteX353" fmla="*/ 2582005 w 3024845"/>
                <a:gd name="connsiteY353" fmla="*/ 408576 h 1059043"/>
                <a:gd name="connsiteX354" fmla="*/ 2582005 w 3024845"/>
                <a:gd name="connsiteY354" fmla="*/ 409657 h 1059043"/>
                <a:gd name="connsiteX355" fmla="*/ 2582005 w 3024845"/>
                <a:gd name="connsiteY355" fmla="*/ 417223 h 1059043"/>
                <a:gd name="connsiteX356" fmla="*/ 2608352 w 3024845"/>
                <a:gd name="connsiteY356" fmla="*/ 417223 h 1059043"/>
                <a:gd name="connsiteX357" fmla="*/ 2608352 w 3024845"/>
                <a:gd name="connsiteY357" fmla="*/ 672313 h 1059043"/>
                <a:gd name="connsiteX358" fmla="*/ 2630646 w 3024845"/>
                <a:gd name="connsiteY358" fmla="*/ 672313 h 1059043"/>
                <a:gd name="connsiteX359" fmla="*/ 2630646 w 3024845"/>
                <a:gd name="connsiteY359" fmla="*/ 667989 h 1059043"/>
                <a:gd name="connsiteX360" fmla="*/ 2642806 w 3024845"/>
                <a:gd name="connsiteY360" fmla="*/ 667989 h 1059043"/>
                <a:gd name="connsiteX361" fmla="*/ 2642806 w 3024845"/>
                <a:gd name="connsiteY361" fmla="*/ 672313 h 1059043"/>
                <a:gd name="connsiteX362" fmla="*/ 2667126 w 3024845"/>
                <a:gd name="connsiteY362" fmla="*/ 672313 h 1059043"/>
                <a:gd name="connsiteX363" fmla="*/ 2667126 w 3024845"/>
                <a:gd name="connsiteY363" fmla="*/ 659342 h 1059043"/>
                <a:gd name="connsiteX364" fmla="*/ 2695500 w 3024845"/>
                <a:gd name="connsiteY364" fmla="*/ 659342 h 1059043"/>
                <a:gd name="connsiteX365" fmla="*/ 2707660 w 3024845"/>
                <a:gd name="connsiteY365" fmla="*/ 655018 h 1059043"/>
                <a:gd name="connsiteX366" fmla="*/ 2727927 w 3024845"/>
                <a:gd name="connsiteY366" fmla="*/ 659342 h 1059043"/>
                <a:gd name="connsiteX367" fmla="*/ 2727927 w 3024845"/>
                <a:gd name="connsiteY367" fmla="*/ 642048 h 1059043"/>
                <a:gd name="connsiteX368" fmla="*/ 2736034 w 3024845"/>
                <a:gd name="connsiteY368" fmla="*/ 642048 h 1059043"/>
                <a:gd name="connsiteX369" fmla="*/ 2736034 w 3024845"/>
                <a:gd name="connsiteY369" fmla="*/ 629077 h 1059043"/>
                <a:gd name="connsiteX370" fmla="*/ 2792781 w 3024845"/>
                <a:gd name="connsiteY370" fmla="*/ 629077 h 1059043"/>
                <a:gd name="connsiteX371" fmla="*/ 2792781 w 3024845"/>
                <a:gd name="connsiteY371" fmla="*/ 598812 h 1059043"/>
                <a:gd name="connsiteX372" fmla="*/ 2811021 w 3024845"/>
                <a:gd name="connsiteY372" fmla="*/ 598812 h 1059043"/>
                <a:gd name="connsiteX373" fmla="*/ 2811021 w 3024845"/>
                <a:gd name="connsiteY373" fmla="*/ 592327 h 1059043"/>
                <a:gd name="connsiteX374" fmla="*/ 2823181 w 3024845"/>
                <a:gd name="connsiteY374" fmla="*/ 592327 h 1059043"/>
                <a:gd name="connsiteX375" fmla="*/ 2823181 w 3024845"/>
                <a:gd name="connsiteY375" fmla="*/ 598812 h 1059043"/>
                <a:gd name="connsiteX376" fmla="*/ 2839395 w 3024845"/>
                <a:gd name="connsiteY376" fmla="*/ 598812 h 1059043"/>
                <a:gd name="connsiteX377" fmla="*/ 2839395 w 3024845"/>
                <a:gd name="connsiteY377" fmla="*/ 648533 h 1059043"/>
                <a:gd name="connsiteX378" fmla="*/ 2871822 w 3024845"/>
                <a:gd name="connsiteY378" fmla="*/ 648533 h 1059043"/>
                <a:gd name="connsiteX379" fmla="*/ 2871822 w 3024845"/>
                <a:gd name="connsiteY379" fmla="*/ 622592 h 1059043"/>
                <a:gd name="connsiteX380" fmla="*/ 2910329 w 3024845"/>
                <a:gd name="connsiteY380" fmla="*/ 622592 h 1059043"/>
                <a:gd name="connsiteX381" fmla="*/ 2910329 w 3024845"/>
                <a:gd name="connsiteY381" fmla="*/ 592327 h 1059043"/>
                <a:gd name="connsiteX382" fmla="*/ 2958970 w 3024845"/>
                <a:gd name="connsiteY382" fmla="*/ 592327 h 1059043"/>
                <a:gd name="connsiteX383" fmla="*/ 2958970 w 3024845"/>
                <a:gd name="connsiteY383" fmla="*/ 703483 h 1059043"/>
                <a:gd name="connsiteX384" fmla="*/ 2958970 w 3024845"/>
                <a:gd name="connsiteY384" fmla="*/ 717262 h 1059043"/>
                <a:gd name="connsiteX385" fmla="*/ 3024845 w 3024845"/>
                <a:gd name="connsiteY385" fmla="*/ 717262 h 1059043"/>
                <a:gd name="connsiteX386" fmla="*/ 3024845 w 3024845"/>
                <a:gd name="connsiteY386" fmla="*/ 1059043 h 1059043"/>
                <a:gd name="connsiteX387" fmla="*/ 2054 w 3024845"/>
                <a:gd name="connsiteY387" fmla="*/ 1056710 h 1059043"/>
                <a:gd name="connsiteX388" fmla="*/ 0 w 3024845"/>
                <a:gd name="connsiteY388" fmla="*/ 622592 h 1059043"/>
                <a:gd name="connsiteX389" fmla="*/ 20267 w 3024845"/>
                <a:gd name="connsiteY389" fmla="*/ 622592 h 1059043"/>
                <a:gd name="connsiteX390" fmla="*/ 20774 w 3024845"/>
                <a:gd name="connsiteY390" fmla="*/ 621511 h 1059043"/>
                <a:gd name="connsiteX391" fmla="*/ 24320 w 3024845"/>
                <a:gd name="connsiteY391" fmla="*/ 613945 h 1059043"/>
                <a:gd name="connsiteX392" fmla="*/ 26094 w 3024845"/>
                <a:gd name="connsiteY392" fmla="*/ 614215 h 1059043"/>
                <a:gd name="connsiteX393" fmla="*/ 38507 w 3024845"/>
                <a:gd name="connsiteY393" fmla="*/ 616106 h 1059043"/>
                <a:gd name="connsiteX394" fmla="*/ 39014 w 3024845"/>
                <a:gd name="connsiteY394" fmla="*/ 617458 h 1059043"/>
                <a:gd name="connsiteX395" fmla="*/ 42560 w 3024845"/>
                <a:gd name="connsiteY395" fmla="*/ 626915 h 1059043"/>
                <a:gd name="connsiteX396" fmla="*/ 68907 w 3024845"/>
                <a:gd name="connsiteY396" fmla="*/ 629077 h 1059043"/>
                <a:gd name="connsiteX397" fmla="*/ 68907 w 3024845"/>
                <a:gd name="connsiteY397" fmla="*/ 505856 h 1059043"/>
                <a:gd name="connsiteX398" fmla="*/ 70934 w 3024845"/>
                <a:gd name="connsiteY398" fmla="*/ 505856 h 1059043"/>
                <a:gd name="connsiteX399" fmla="*/ 85121 w 3024845"/>
                <a:gd name="connsiteY399" fmla="*/ 505856 h 1059043"/>
                <a:gd name="connsiteX400" fmla="*/ 85121 w 3024845"/>
                <a:gd name="connsiteY400" fmla="*/ 369664 h 1059043"/>
                <a:gd name="connsiteX401" fmla="*/ 86894 w 3024845"/>
                <a:gd name="connsiteY401" fmla="*/ 369664 h 1059043"/>
                <a:gd name="connsiteX402" fmla="*/ 99308 w 3024845"/>
                <a:gd name="connsiteY402" fmla="*/ 369664 h 1059043"/>
                <a:gd name="connsiteX403" fmla="*/ 99308 w 3024845"/>
                <a:gd name="connsiteY403" fmla="*/ 255090 h 1059043"/>
                <a:gd name="connsiteX404" fmla="*/ 103361 w 3024845"/>
                <a:gd name="connsiteY404" fmla="*/ 226986 h 1059043"/>
                <a:gd name="connsiteX405" fmla="*/ 105388 w 3024845"/>
                <a:gd name="connsiteY405" fmla="*/ 226986 h 1059043"/>
                <a:gd name="connsiteX406" fmla="*/ 119575 w 3024845"/>
                <a:gd name="connsiteY40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44240 w 3024845"/>
                <a:gd name="connsiteY312" fmla="*/ 214016 h 1059043"/>
                <a:gd name="connsiteX313" fmla="*/ 2146266 w 3024845"/>
                <a:gd name="connsiteY313" fmla="*/ 131868 h 1059043"/>
                <a:gd name="connsiteX314" fmla="*/ 2144240 w 3024845"/>
                <a:gd name="connsiteY314" fmla="*/ 125383 h 1059043"/>
                <a:gd name="connsiteX315" fmla="*/ 2150320 w 3024845"/>
                <a:gd name="connsiteY315" fmla="*/ 118897 h 1059043"/>
                <a:gd name="connsiteX316" fmla="*/ 2150320 w 3024845"/>
                <a:gd name="connsiteY316" fmla="*/ 60529 h 1059043"/>
                <a:gd name="connsiteX317" fmla="*/ 2152346 w 3024845"/>
                <a:gd name="connsiteY317" fmla="*/ 56206 h 1059043"/>
                <a:gd name="connsiteX318" fmla="*/ 2152346 w 3024845"/>
                <a:gd name="connsiteY318" fmla="*/ 0 h 1059043"/>
                <a:gd name="connsiteX319" fmla="*/ 2162480 w 3024845"/>
                <a:gd name="connsiteY319" fmla="*/ 118897 h 1059043"/>
                <a:gd name="connsiteX320" fmla="*/ 2168560 w 3024845"/>
                <a:gd name="connsiteY320" fmla="*/ 125383 h 1059043"/>
                <a:gd name="connsiteX321" fmla="*/ 2166533 w 3024845"/>
                <a:gd name="connsiteY321" fmla="*/ 131868 h 1059043"/>
                <a:gd name="connsiteX322" fmla="*/ 2180720 w 3024845"/>
                <a:gd name="connsiteY322" fmla="*/ 555577 h 1059043"/>
                <a:gd name="connsiteX323" fmla="*/ 2245574 w 3024845"/>
                <a:gd name="connsiteY323" fmla="*/ 555577 h 1059043"/>
                <a:gd name="connsiteX324" fmla="*/ 2245574 w 3024845"/>
                <a:gd name="connsiteY324" fmla="*/ 631239 h 1059043"/>
                <a:gd name="connsiteX325" fmla="*/ 2253681 w 3024845"/>
                <a:gd name="connsiteY325" fmla="*/ 631239 h 1059043"/>
                <a:gd name="connsiteX326" fmla="*/ 2255708 w 3024845"/>
                <a:gd name="connsiteY326" fmla="*/ 624754 h 1059043"/>
                <a:gd name="connsiteX327" fmla="*/ 2261788 w 3024845"/>
                <a:gd name="connsiteY327" fmla="*/ 624754 h 1059043"/>
                <a:gd name="connsiteX328" fmla="*/ 2263815 w 3024845"/>
                <a:gd name="connsiteY328" fmla="*/ 633401 h 1059043"/>
                <a:gd name="connsiteX329" fmla="*/ 2275975 w 3024845"/>
                <a:gd name="connsiteY329" fmla="*/ 633401 h 1059043"/>
                <a:gd name="connsiteX330" fmla="*/ 2275975 w 3024845"/>
                <a:gd name="connsiteY330" fmla="*/ 626915 h 1059043"/>
                <a:gd name="connsiteX331" fmla="*/ 2298268 w 3024845"/>
                <a:gd name="connsiteY331" fmla="*/ 626915 h 1059043"/>
                <a:gd name="connsiteX332" fmla="*/ 2298268 w 3024845"/>
                <a:gd name="connsiteY332" fmla="*/ 633401 h 1059043"/>
                <a:gd name="connsiteX333" fmla="*/ 2318535 w 3024845"/>
                <a:gd name="connsiteY333" fmla="*/ 633401 h 1059043"/>
                <a:gd name="connsiteX334" fmla="*/ 2318535 w 3024845"/>
                <a:gd name="connsiteY334" fmla="*/ 678798 h 1059043"/>
                <a:gd name="connsiteX335" fmla="*/ 2332722 w 3024845"/>
                <a:gd name="connsiteY335" fmla="*/ 678798 h 1059043"/>
                <a:gd name="connsiteX336" fmla="*/ 2332722 w 3024845"/>
                <a:gd name="connsiteY336" fmla="*/ 665827 h 1059043"/>
                <a:gd name="connsiteX337" fmla="*/ 2348936 w 3024845"/>
                <a:gd name="connsiteY337" fmla="*/ 665827 h 1059043"/>
                <a:gd name="connsiteX338" fmla="*/ 2348936 w 3024845"/>
                <a:gd name="connsiteY338" fmla="*/ 486400 h 1059043"/>
                <a:gd name="connsiteX339" fmla="*/ 2355016 w 3024845"/>
                <a:gd name="connsiteY339" fmla="*/ 479914 h 1059043"/>
                <a:gd name="connsiteX340" fmla="*/ 2427977 w 3024845"/>
                <a:gd name="connsiteY340" fmla="*/ 479914 h 1059043"/>
                <a:gd name="connsiteX341" fmla="*/ 2427977 w 3024845"/>
                <a:gd name="connsiteY341" fmla="*/ 488562 h 1059043"/>
                <a:gd name="connsiteX342" fmla="*/ 2438110 w 3024845"/>
                <a:gd name="connsiteY342" fmla="*/ 488562 h 1059043"/>
                <a:gd name="connsiteX343" fmla="*/ 2438110 w 3024845"/>
                <a:gd name="connsiteY343" fmla="*/ 603136 h 1059043"/>
                <a:gd name="connsiteX344" fmla="*/ 2460404 w 3024845"/>
                <a:gd name="connsiteY344" fmla="*/ 603136 h 1059043"/>
                <a:gd name="connsiteX345" fmla="*/ 2460404 w 3024845"/>
                <a:gd name="connsiteY345" fmla="*/ 536121 h 1059043"/>
                <a:gd name="connsiteX346" fmla="*/ 2486751 w 3024845"/>
                <a:gd name="connsiteY346" fmla="*/ 536121 h 1059043"/>
                <a:gd name="connsiteX347" fmla="*/ 2490804 w 3024845"/>
                <a:gd name="connsiteY347" fmla="*/ 531797 h 1059043"/>
                <a:gd name="connsiteX348" fmla="*/ 2498911 w 3024845"/>
                <a:gd name="connsiteY348" fmla="*/ 531797 h 1059043"/>
                <a:gd name="connsiteX349" fmla="*/ 2502964 w 3024845"/>
                <a:gd name="connsiteY349" fmla="*/ 536121 h 1059043"/>
                <a:gd name="connsiteX350" fmla="*/ 2525258 w 3024845"/>
                <a:gd name="connsiteY350" fmla="*/ 536121 h 1059043"/>
                <a:gd name="connsiteX351" fmla="*/ 2525258 w 3024845"/>
                <a:gd name="connsiteY351" fmla="*/ 419385 h 1059043"/>
                <a:gd name="connsiteX352" fmla="*/ 2582005 w 3024845"/>
                <a:gd name="connsiteY352" fmla="*/ 408576 h 1059043"/>
                <a:gd name="connsiteX353" fmla="*/ 2582005 w 3024845"/>
                <a:gd name="connsiteY353" fmla="*/ 409657 h 1059043"/>
                <a:gd name="connsiteX354" fmla="*/ 2582005 w 3024845"/>
                <a:gd name="connsiteY354" fmla="*/ 417223 h 1059043"/>
                <a:gd name="connsiteX355" fmla="*/ 2608352 w 3024845"/>
                <a:gd name="connsiteY355" fmla="*/ 417223 h 1059043"/>
                <a:gd name="connsiteX356" fmla="*/ 2608352 w 3024845"/>
                <a:gd name="connsiteY356" fmla="*/ 672313 h 1059043"/>
                <a:gd name="connsiteX357" fmla="*/ 2630646 w 3024845"/>
                <a:gd name="connsiteY357" fmla="*/ 672313 h 1059043"/>
                <a:gd name="connsiteX358" fmla="*/ 2630646 w 3024845"/>
                <a:gd name="connsiteY358" fmla="*/ 667989 h 1059043"/>
                <a:gd name="connsiteX359" fmla="*/ 2642806 w 3024845"/>
                <a:gd name="connsiteY359" fmla="*/ 667989 h 1059043"/>
                <a:gd name="connsiteX360" fmla="*/ 2642806 w 3024845"/>
                <a:gd name="connsiteY360" fmla="*/ 672313 h 1059043"/>
                <a:gd name="connsiteX361" fmla="*/ 2667126 w 3024845"/>
                <a:gd name="connsiteY361" fmla="*/ 672313 h 1059043"/>
                <a:gd name="connsiteX362" fmla="*/ 2667126 w 3024845"/>
                <a:gd name="connsiteY362" fmla="*/ 659342 h 1059043"/>
                <a:gd name="connsiteX363" fmla="*/ 2695500 w 3024845"/>
                <a:gd name="connsiteY363" fmla="*/ 659342 h 1059043"/>
                <a:gd name="connsiteX364" fmla="*/ 2707660 w 3024845"/>
                <a:gd name="connsiteY364" fmla="*/ 655018 h 1059043"/>
                <a:gd name="connsiteX365" fmla="*/ 2727927 w 3024845"/>
                <a:gd name="connsiteY365" fmla="*/ 659342 h 1059043"/>
                <a:gd name="connsiteX366" fmla="*/ 2727927 w 3024845"/>
                <a:gd name="connsiteY366" fmla="*/ 642048 h 1059043"/>
                <a:gd name="connsiteX367" fmla="*/ 2736034 w 3024845"/>
                <a:gd name="connsiteY367" fmla="*/ 642048 h 1059043"/>
                <a:gd name="connsiteX368" fmla="*/ 2736034 w 3024845"/>
                <a:gd name="connsiteY368" fmla="*/ 629077 h 1059043"/>
                <a:gd name="connsiteX369" fmla="*/ 2792781 w 3024845"/>
                <a:gd name="connsiteY369" fmla="*/ 629077 h 1059043"/>
                <a:gd name="connsiteX370" fmla="*/ 2792781 w 3024845"/>
                <a:gd name="connsiteY370" fmla="*/ 598812 h 1059043"/>
                <a:gd name="connsiteX371" fmla="*/ 2811021 w 3024845"/>
                <a:gd name="connsiteY371" fmla="*/ 598812 h 1059043"/>
                <a:gd name="connsiteX372" fmla="*/ 2811021 w 3024845"/>
                <a:gd name="connsiteY372" fmla="*/ 592327 h 1059043"/>
                <a:gd name="connsiteX373" fmla="*/ 2823181 w 3024845"/>
                <a:gd name="connsiteY373" fmla="*/ 592327 h 1059043"/>
                <a:gd name="connsiteX374" fmla="*/ 2823181 w 3024845"/>
                <a:gd name="connsiteY374" fmla="*/ 598812 h 1059043"/>
                <a:gd name="connsiteX375" fmla="*/ 2839395 w 3024845"/>
                <a:gd name="connsiteY375" fmla="*/ 598812 h 1059043"/>
                <a:gd name="connsiteX376" fmla="*/ 2839395 w 3024845"/>
                <a:gd name="connsiteY376" fmla="*/ 648533 h 1059043"/>
                <a:gd name="connsiteX377" fmla="*/ 2871822 w 3024845"/>
                <a:gd name="connsiteY377" fmla="*/ 648533 h 1059043"/>
                <a:gd name="connsiteX378" fmla="*/ 2871822 w 3024845"/>
                <a:gd name="connsiteY378" fmla="*/ 622592 h 1059043"/>
                <a:gd name="connsiteX379" fmla="*/ 2910329 w 3024845"/>
                <a:gd name="connsiteY379" fmla="*/ 622592 h 1059043"/>
                <a:gd name="connsiteX380" fmla="*/ 2910329 w 3024845"/>
                <a:gd name="connsiteY380" fmla="*/ 592327 h 1059043"/>
                <a:gd name="connsiteX381" fmla="*/ 2958970 w 3024845"/>
                <a:gd name="connsiteY381" fmla="*/ 592327 h 1059043"/>
                <a:gd name="connsiteX382" fmla="*/ 2958970 w 3024845"/>
                <a:gd name="connsiteY382" fmla="*/ 703483 h 1059043"/>
                <a:gd name="connsiteX383" fmla="*/ 2958970 w 3024845"/>
                <a:gd name="connsiteY383" fmla="*/ 717262 h 1059043"/>
                <a:gd name="connsiteX384" fmla="*/ 3024845 w 3024845"/>
                <a:gd name="connsiteY384" fmla="*/ 717262 h 1059043"/>
                <a:gd name="connsiteX385" fmla="*/ 3024845 w 3024845"/>
                <a:gd name="connsiteY385" fmla="*/ 1059043 h 1059043"/>
                <a:gd name="connsiteX386" fmla="*/ 2054 w 3024845"/>
                <a:gd name="connsiteY386" fmla="*/ 1056710 h 1059043"/>
                <a:gd name="connsiteX387" fmla="*/ 0 w 3024845"/>
                <a:gd name="connsiteY387" fmla="*/ 622592 h 1059043"/>
                <a:gd name="connsiteX388" fmla="*/ 20267 w 3024845"/>
                <a:gd name="connsiteY388" fmla="*/ 622592 h 1059043"/>
                <a:gd name="connsiteX389" fmla="*/ 20774 w 3024845"/>
                <a:gd name="connsiteY389" fmla="*/ 621511 h 1059043"/>
                <a:gd name="connsiteX390" fmla="*/ 24320 w 3024845"/>
                <a:gd name="connsiteY390" fmla="*/ 613945 h 1059043"/>
                <a:gd name="connsiteX391" fmla="*/ 26094 w 3024845"/>
                <a:gd name="connsiteY391" fmla="*/ 614215 h 1059043"/>
                <a:gd name="connsiteX392" fmla="*/ 38507 w 3024845"/>
                <a:gd name="connsiteY392" fmla="*/ 616106 h 1059043"/>
                <a:gd name="connsiteX393" fmla="*/ 39014 w 3024845"/>
                <a:gd name="connsiteY393" fmla="*/ 617458 h 1059043"/>
                <a:gd name="connsiteX394" fmla="*/ 42560 w 3024845"/>
                <a:gd name="connsiteY394" fmla="*/ 626915 h 1059043"/>
                <a:gd name="connsiteX395" fmla="*/ 68907 w 3024845"/>
                <a:gd name="connsiteY395" fmla="*/ 629077 h 1059043"/>
                <a:gd name="connsiteX396" fmla="*/ 68907 w 3024845"/>
                <a:gd name="connsiteY396" fmla="*/ 505856 h 1059043"/>
                <a:gd name="connsiteX397" fmla="*/ 70934 w 3024845"/>
                <a:gd name="connsiteY397" fmla="*/ 505856 h 1059043"/>
                <a:gd name="connsiteX398" fmla="*/ 85121 w 3024845"/>
                <a:gd name="connsiteY398" fmla="*/ 505856 h 1059043"/>
                <a:gd name="connsiteX399" fmla="*/ 85121 w 3024845"/>
                <a:gd name="connsiteY399" fmla="*/ 369664 h 1059043"/>
                <a:gd name="connsiteX400" fmla="*/ 86894 w 3024845"/>
                <a:gd name="connsiteY400" fmla="*/ 369664 h 1059043"/>
                <a:gd name="connsiteX401" fmla="*/ 99308 w 3024845"/>
                <a:gd name="connsiteY401" fmla="*/ 369664 h 1059043"/>
                <a:gd name="connsiteX402" fmla="*/ 99308 w 3024845"/>
                <a:gd name="connsiteY402" fmla="*/ 255090 h 1059043"/>
                <a:gd name="connsiteX403" fmla="*/ 103361 w 3024845"/>
                <a:gd name="connsiteY403" fmla="*/ 226986 h 1059043"/>
                <a:gd name="connsiteX404" fmla="*/ 105388 w 3024845"/>
                <a:gd name="connsiteY404" fmla="*/ 226986 h 1059043"/>
                <a:gd name="connsiteX405" fmla="*/ 119575 w 3024845"/>
                <a:gd name="connsiteY40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44240 w 3024845"/>
                <a:gd name="connsiteY311" fmla="*/ 214016 h 1059043"/>
                <a:gd name="connsiteX312" fmla="*/ 2146266 w 3024845"/>
                <a:gd name="connsiteY312" fmla="*/ 131868 h 1059043"/>
                <a:gd name="connsiteX313" fmla="*/ 2144240 w 3024845"/>
                <a:gd name="connsiteY313" fmla="*/ 125383 h 1059043"/>
                <a:gd name="connsiteX314" fmla="*/ 2150320 w 3024845"/>
                <a:gd name="connsiteY314" fmla="*/ 118897 h 1059043"/>
                <a:gd name="connsiteX315" fmla="*/ 2150320 w 3024845"/>
                <a:gd name="connsiteY315" fmla="*/ 60529 h 1059043"/>
                <a:gd name="connsiteX316" fmla="*/ 2152346 w 3024845"/>
                <a:gd name="connsiteY316" fmla="*/ 56206 h 1059043"/>
                <a:gd name="connsiteX317" fmla="*/ 2152346 w 3024845"/>
                <a:gd name="connsiteY317" fmla="*/ 0 h 1059043"/>
                <a:gd name="connsiteX318" fmla="*/ 2162480 w 3024845"/>
                <a:gd name="connsiteY318" fmla="*/ 118897 h 1059043"/>
                <a:gd name="connsiteX319" fmla="*/ 2168560 w 3024845"/>
                <a:gd name="connsiteY319" fmla="*/ 125383 h 1059043"/>
                <a:gd name="connsiteX320" fmla="*/ 2166533 w 3024845"/>
                <a:gd name="connsiteY320" fmla="*/ 131868 h 1059043"/>
                <a:gd name="connsiteX321" fmla="*/ 2180720 w 3024845"/>
                <a:gd name="connsiteY321" fmla="*/ 555577 h 1059043"/>
                <a:gd name="connsiteX322" fmla="*/ 2245574 w 3024845"/>
                <a:gd name="connsiteY322" fmla="*/ 555577 h 1059043"/>
                <a:gd name="connsiteX323" fmla="*/ 2245574 w 3024845"/>
                <a:gd name="connsiteY323" fmla="*/ 631239 h 1059043"/>
                <a:gd name="connsiteX324" fmla="*/ 2253681 w 3024845"/>
                <a:gd name="connsiteY324" fmla="*/ 631239 h 1059043"/>
                <a:gd name="connsiteX325" fmla="*/ 2255708 w 3024845"/>
                <a:gd name="connsiteY325" fmla="*/ 624754 h 1059043"/>
                <a:gd name="connsiteX326" fmla="*/ 2261788 w 3024845"/>
                <a:gd name="connsiteY326" fmla="*/ 624754 h 1059043"/>
                <a:gd name="connsiteX327" fmla="*/ 2263815 w 3024845"/>
                <a:gd name="connsiteY327" fmla="*/ 633401 h 1059043"/>
                <a:gd name="connsiteX328" fmla="*/ 2275975 w 3024845"/>
                <a:gd name="connsiteY328" fmla="*/ 633401 h 1059043"/>
                <a:gd name="connsiteX329" fmla="*/ 2275975 w 3024845"/>
                <a:gd name="connsiteY329" fmla="*/ 626915 h 1059043"/>
                <a:gd name="connsiteX330" fmla="*/ 2298268 w 3024845"/>
                <a:gd name="connsiteY330" fmla="*/ 626915 h 1059043"/>
                <a:gd name="connsiteX331" fmla="*/ 2298268 w 3024845"/>
                <a:gd name="connsiteY331" fmla="*/ 633401 h 1059043"/>
                <a:gd name="connsiteX332" fmla="*/ 2318535 w 3024845"/>
                <a:gd name="connsiteY332" fmla="*/ 633401 h 1059043"/>
                <a:gd name="connsiteX333" fmla="*/ 2318535 w 3024845"/>
                <a:gd name="connsiteY333" fmla="*/ 678798 h 1059043"/>
                <a:gd name="connsiteX334" fmla="*/ 2332722 w 3024845"/>
                <a:gd name="connsiteY334" fmla="*/ 678798 h 1059043"/>
                <a:gd name="connsiteX335" fmla="*/ 2332722 w 3024845"/>
                <a:gd name="connsiteY335" fmla="*/ 665827 h 1059043"/>
                <a:gd name="connsiteX336" fmla="*/ 2348936 w 3024845"/>
                <a:gd name="connsiteY336" fmla="*/ 665827 h 1059043"/>
                <a:gd name="connsiteX337" fmla="*/ 2348936 w 3024845"/>
                <a:gd name="connsiteY337" fmla="*/ 486400 h 1059043"/>
                <a:gd name="connsiteX338" fmla="*/ 2355016 w 3024845"/>
                <a:gd name="connsiteY338" fmla="*/ 479914 h 1059043"/>
                <a:gd name="connsiteX339" fmla="*/ 2427977 w 3024845"/>
                <a:gd name="connsiteY339" fmla="*/ 479914 h 1059043"/>
                <a:gd name="connsiteX340" fmla="*/ 2427977 w 3024845"/>
                <a:gd name="connsiteY340" fmla="*/ 488562 h 1059043"/>
                <a:gd name="connsiteX341" fmla="*/ 2438110 w 3024845"/>
                <a:gd name="connsiteY341" fmla="*/ 488562 h 1059043"/>
                <a:gd name="connsiteX342" fmla="*/ 2438110 w 3024845"/>
                <a:gd name="connsiteY342" fmla="*/ 603136 h 1059043"/>
                <a:gd name="connsiteX343" fmla="*/ 2460404 w 3024845"/>
                <a:gd name="connsiteY343" fmla="*/ 603136 h 1059043"/>
                <a:gd name="connsiteX344" fmla="*/ 2460404 w 3024845"/>
                <a:gd name="connsiteY344" fmla="*/ 536121 h 1059043"/>
                <a:gd name="connsiteX345" fmla="*/ 2486751 w 3024845"/>
                <a:gd name="connsiteY345" fmla="*/ 536121 h 1059043"/>
                <a:gd name="connsiteX346" fmla="*/ 2490804 w 3024845"/>
                <a:gd name="connsiteY346" fmla="*/ 531797 h 1059043"/>
                <a:gd name="connsiteX347" fmla="*/ 2498911 w 3024845"/>
                <a:gd name="connsiteY347" fmla="*/ 531797 h 1059043"/>
                <a:gd name="connsiteX348" fmla="*/ 2502964 w 3024845"/>
                <a:gd name="connsiteY348" fmla="*/ 536121 h 1059043"/>
                <a:gd name="connsiteX349" fmla="*/ 2525258 w 3024845"/>
                <a:gd name="connsiteY349" fmla="*/ 536121 h 1059043"/>
                <a:gd name="connsiteX350" fmla="*/ 2525258 w 3024845"/>
                <a:gd name="connsiteY350" fmla="*/ 419385 h 1059043"/>
                <a:gd name="connsiteX351" fmla="*/ 2582005 w 3024845"/>
                <a:gd name="connsiteY351" fmla="*/ 408576 h 1059043"/>
                <a:gd name="connsiteX352" fmla="*/ 2582005 w 3024845"/>
                <a:gd name="connsiteY352" fmla="*/ 409657 h 1059043"/>
                <a:gd name="connsiteX353" fmla="*/ 2582005 w 3024845"/>
                <a:gd name="connsiteY353" fmla="*/ 417223 h 1059043"/>
                <a:gd name="connsiteX354" fmla="*/ 2608352 w 3024845"/>
                <a:gd name="connsiteY354" fmla="*/ 417223 h 1059043"/>
                <a:gd name="connsiteX355" fmla="*/ 2608352 w 3024845"/>
                <a:gd name="connsiteY355" fmla="*/ 672313 h 1059043"/>
                <a:gd name="connsiteX356" fmla="*/ 2630646 w 3024845"/>
                <a:gd name="connsiteY356" fmla="*/ 672313 h 1059043"/>
                <a:gd name="connsiteX357" fmla="*/ 2630646 w 3024845"/>
                <a:gd name="connsiteY357" fmla="*/ 667989 h 1059043"/>
                <a:gd name="connsiteX358" fmla="*/ 2642806 w 3024845"/>
                <a:gd name="connsiteY358" fmla="*/ 667989 h 1059043"/>
                <a:gd name="connsiteX359" fmla="*/ 2642806 w 3024845"/>
                <a:gd name="connsiteY359" fmla="*/ 672313 h 1059043"/>
                <a:gd name="connsiteX360" fmla="*/ 2667126 w 3024845"/>
                <a:gd name="connsiteY360" fmla="*/ 672313 h 1059043"/>
                <a:gd name="connsiteX361" fmla="*/ 2667126 w 3024845"/>
                <a:gd name="connsiteY361" fmla="*/ 659342 h 1059043"/>
                <a:gd name="connsiteX362" fmla="*/ 2695500 w 3024845"/>
                <a:gd name="connsiteY362" fmla="*/ 659342 h 1059043"/>
                <a:gd name="connsiteX363" fmla="*/ 2707660 w 3024845"/>
                <a:gd name="connsiteY363" fmla="*/ 655018 h 1059043"/>
                <a:gd name="connsiteX364" fmla="*/ 2727927 w 3024845"/>
                <a:gd name="connsiteY364" fmla="*/ 659342 h 1059043"/>
                <a:gd name="connsiteX365" fmla="*/ 2727927 w 3024845"/>
                <a:gd name="connsiteY365" fmla="*/ 642048 h 1059043"/>
                <a:gd name="connsiteX366" fmla="*/ 2736034 w 3024845"/>
                <a:gd name="connsiteY366" fmla="*/ 642048 h 1059043"/>
                <a:gd name="connsiteX367" fmla="*/ 2736034 w 3024845"/>
                <a:gd name="connsiteY367" fmla="*/ 629077 h 1059043"/>
                <a:gd name="connsiteX368" fmla="*/ 2792781 w 3024845"/>
                <a:gd name="connsiteY368" fmla="*/ 629077 h 1059043"/>
                <a:gd name="connsiteX369" fmla="*/ 2792781 w 3024845"/>
                <a:gd name="connsiteY369" fmla="*/ 598812 h 1059043"/>
                <a:gd name="connsiteX370" fmla="*/ 2811021 w 3024845"/>
                <a:gd name="connsiteY370" fmla="*/ 598812 h 1059043"/>
                <a:gd name="connsiteX371" fmla="*/ 2811021 w 3024845"/>
                <a:gd name="connsiteY371" fmla="*/ 592327 h 1059043"/>
                <a:gd name="connsiteX372" fmla="*/ 2823181 w 3024845"/>
                <a:gd name="connsiteY372" fmla="*/ 592327 h 1059043"/>
                <a:gd name="connsiteX373" fmla="*/ 2823181 w 3024845"/>
                <a:gd name="connsiteY373" fmla="*/ 598812 h 1059043"/>
                <a:gd name="connsiteX374" fmla="*/ 2839395 w 3024845"/>
                <a:gd name="connsiteY374" fmla="*/ 598812 h 1059043"/>
                <a:gd name="connsiteX375" fmla="*/ 2839395 w 3024845"/>
                <a:gd name="connsiteY375" fmla="*/ 648533 h 1059043"/>
                <a:gd name="connsiteX376" fmla="*/ 2871822 w 3024845"/>
                <a:gd name="connsiteY376" fmla="*/ 648533 h 1059043"/>
                <a:gd name="connsiteX377" fmla="*/ 2871822 w 3024845"/>
                <a:gd name="connsiteY377" fmla="*/ 622592 h 1059043"/>
                <a:gd name="connsiteX378" fmla="*/ 2910329 w 3024845"/>
                <a:gd name="connsiteY378" fmla="*/ 622592 h 1059043"/>
                <a:gd name="connsiteX379" fmla="*/ 2910329 w 3024845"/>
                <a:gd name="connsiteY379" fmla="*/ 592327 h 1059043"/>
                <a:gd name="connsiteX380" fmla="*/ 2958970 w 3024845"/>
                <a:gd name="connsiteY380" fmla="*/ 592327 h 1059043"/>
                <a:gd name="connsiteX381" fmla="*/ 2958970 w 3024845"/>
                <a:gd name="connsiteY381" fmla="*/ 703483 h 1059043"/>
                <a:gd name="connsiteX382" fmla="*/ 2958970 w 3024845"/>
                <a:gd name="connsiteY382" fmla="*/ 717262 h 1059043"/>
                <a:gd name="connsiteX383" fmla="*/ 3024845 w 3024845"/>
                <a:gd name="connsiteY383" fmla="*/ 717262 h 1059043"/>
                <a:gd name="connsiteX384" fmla="*/ 3024845 w 3024845"/>
                <a:gd name="connsiteY384" fmla="*/ 1059043 h 1059043"/>
                <a:gd name="connsiteX385" fmla="*/ 2054 w 3024845"/>
                <a:gd name="connsiteY385" fmla="*/ 1056710 h 1059043"/>
                <a:gd name="connsiteX386" fmla="*/ 0 w 3024845"/>
                <a:gd name="connsiteY386" fmla="*/ 622592 h 1059043"/>
                <a:gd name="connsiteX387" fmla="*/ 20267 w 3024845"/>
                <a:gd name="connsiteY387" fmla="*/ 622592 h 1059043"/>
                <a:gd name="connsiteX388" fmla="*/ 20774 w 3024845"/>
                <a:gd name="connsiteY388" fmla="*/ 621511 h 1059043"/>
                <a:gd name="connsiteX389" fmla="*/ 24320 w 3024845"/>
                <a:gd name="connsiteY389" fmla="*/ 613945 h 1059043"/>
                <a:gd name="connsiteX390" fmla="*/ 26094 w 3024845"/>
                <a:gd name="connsiteY390" fmla="*/ 614215 h 1059043"/>
                <a:gd name="connsiteX391" fmla="*/ 38507 w 3024845"/>
                <a:gd name="connsiteY391" fmla="*/ 616106 h 1059043"/>
                <a:gd name="connsiteX392" fmla="*/ 39014 w 3024845"/>
                <a:gd name="connsiteY392" fmla="*/ 617458 h 1059043"/>
                <a:gd name="connsiteX393" fmla="*/ 42560 w 3024845"/>
                <a:gd name="connsiteY393" fmla="*/ 626915 h 1059043"/>
                <a:gd name="connsiteX394" fmla="*/ 68907 w 3024845"/>
                <a:gd name="connsiteY394" fmla="*/ 629077 h 1059043"/>
                <a:gd name="connsiteX395" fmla="*/ 68907 w 3024845"/>
                <a:gd name="connsiteY395" fmla="*/ 505856 h 1059043"/>
                <a:gd name="connsiteX396" fmla="*/ 70934 w 3024845"/>
                <a:gd name="connsiteY396" fmla="*/ 505856 h 1059043"/>
                <a:gd name="connsiteX397" fmla="*/ 85121 w 3024845"/>
                <a:gd name="connsiteY397" fmla="*/ 505856 h 1059043"/>
                <a:gd name="connsiteX398" fmla="*/ 85121 w 3024845"/>
                <a:gd name="connsiteY398" fmla="*/ 369664 h 1059043"/>
                <a:gd name="connsiteX399" fmla="*/ 86894 w 3024845"/>
                <a:gd name="connsiteY399" fmla="*/ 369664 h 1059043"/>
                <a:gd name="connsiteX400" fmla="*/ 99308 w 3024845"/>
                <a:gd name="connsiteY400" fmla="*/ 369664 h 1059043"/>
                <a:gd name="connsiteX401" fmla="*/ 99308 w 3024845"/>
                <a:gd name="connsiteY401" fmla="*/ 255090 h 1059043"/>
                <a:gd name="connsiteX402" fmla="*/ 103361 w 3024845"/>
                <a:gd name="connsiteY402" fmla="*/ 226986 h 1059043"/>
                <a:gd name="connsiteX403" fmla="*/ 105388 w 3024845"/>
                <a:gd name="connsiteY403" fmla="*/ 226986 h 1059043"/>
                <a:gd name="connsiteX404" fmla="*/ 119575 w 3024845"/>
                <a:gd name="connsiteY40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4240 w 3024845"/>
                <a:gd name="connsiteY310" fmla="*/ 214016 h 1059043"/>
                <a:gd name="connsiteX311" fmla="*/ 2146266 w 3024845"/>
                <a:gd name="connsiteY311" fmla="*/ 131868 h 1059043"/>
                <a:gd name="connsiteX312" fmla="*/ 2144240 w 3024845"/>
                <a:gd name="connsiteY312" fmla="*/ 125383 h 1059043"/>
                <a:gd name="connsiteX313" fmla="*/ 2150320 w 3024845"/>
                <a:gd name="connsiteY313" fmla="*/ 118897 h 1059043"/>
                <a:gd name="connsiteX314" fmla="*/ 2150320 w 3024845"/>
                <a:gd name="connsiteY314" fmla="*/ 60529 h 1059043"/>
                <a:gd name="connsiteX315" fmla="*/ 2152346 w 3024845"/>
                <a:gd name="connsiteY315" fmla="*/ 56206 h 1059043"/>
                <a:gd name="connsiteX316" fmla="*/ 2152346 w 3024845"/>
                <a:gd name="connsiteY316" fmla="*/ 0 h 1059043"/>
                <a:gd name="connsiteX317" fmla="*/ 2162480 w 3024845"/>
                <a:gd name="connsiteY317" fmla="*/ 118897 h 1059043"/>
                <a:gd name="connsiteX318" fmla="*/ 2168560 w 3024845"/>
                <a:gd name="connsiteY318" fmla="*/ 125383 h 1059043"/>
                <a:gd name="connsiteX319" fmla="*/ 2166533 w 3024845"/>
                <a:gd name="connsiteY319" fmla="*/ 131868 h 1059043"/>
                <a:gd name="connsiteX320" fmla="*/ 2180720 w 3024845"/>
                <a:gd name="connsiteY320" fmla="*/ 555577 h 1059043"/>
                <a:gd name="connsiteX321" fmla="*/ 2245574 w 3024845"/>
                <a:gd name="connsiteY321" fmla="*/ 555577 h 1059043"/>
                <a:gd name="connsiteX322" fmla="*/ 2245574 w 3024845"/>
                <a:gd name="connsiteY322" fmla="*/ 631239 h 1059043"/>
                <a:gd name="connsiteX323" fmla="*/ 2253681 w 3024845"/>
                <a:gd name="connsiteY323" fmla="*/ 631239 h 1059043"/>
                <a:gd name="connsiteX324" fmla="*/ 2255708 w 3024845"/>
                <a:gd name="connsiteY324" fmla="*/ 624754 h 1059043"/>
                <a:gd name="connsiteX325" fmla="*/ 2261788 w 3024845"/>
                <a:gd name="connsiteY325" fmla="*/ 624754 h 1059043"/>
                <a:gd name="connsiteX326" fmla="*/ 2263815 w 3024845"/>
                <a:gd name="connsiteY326" fmla="*/ 633401 h 1059043"/>
                <a:gd name="connsiteX327" fmla="*/ 2275975 w 3024845"/>
                <a:gd name="connsiteY327" fmla="*/ 633401 h 1059043"/>
                <a:gd name="connsiteX328" fmla="*/ 2275975 w 3024845"/>
                <a:gd name="connsiteY328" fmla="*/ 626915 h 1059043"/>
                <a:gd name="connsiteX329" fmla="*/ 2298268 w 3024845"/>
                <a:gd name="connsiteY329" fmla="*/ 626915 h 1059043"/>
                <a:gd name="connsiteX330" fmla="*/ 2298268 w 3024845"/>
                <a:gd name="connsiteY330" fmla="*/ 633401 h 1059043"/>
                <a:gd name="connsiteX331" fmla="*/ 2318535 w 3024845"/>
                <a:gd name="connsiteY331" fmla="*/ 633401 h 1059043"/>
                <a:gd name="connsiteX332" fmla="*/ 2318535 w 3024845"/>
                <a:gd name="connsiteY332" fmla="*/ 678798 h 1059043"/>
                <a:gd name="connsiteX333" fmla="*/ 2332722 w 3024845"/>
                <a:gd name="connsiteY333" fmla="*/ 678798 h 1059043"/>
                <a:gd name="connsiteX334" fmla="*/ 2332722 w 3024845"/>
                <a:gd name="connsiteY334" fmla="*/ 665827 h 1059043"/>
                <a:gd name="connsiteX335" fmla="*/ 2348936 w 3024845"/>
                <a:gd name="connsiteY335" fmla="*/ 665827 h 1059043"/>
                <a:gd name="connsiteX336" fmla="*/ 2348936 w 3024845"/>
                <a:gd name="connsiteY336" fmla="*/ 486400 h 1059043"/>
                <a:gd name="connsiteX337" fmla="*/ 2355016 w 3024845"/>
                <a:gd name="connsiteY337" fmla="*/ 479914 h 1059043"/>
                <a:gd name="connsiteX338" fmla="*/ 2427977 w 3024845"/>
                <a:gd name="connsiteY338" fmla="*/ 479914 h 1059043"/>
                <a:gd name="connsiteX339" fmla="*/ 2427977 w 3024845"/>
                <a:gd name="connsiteY339" fmla="*/ 488562 h 1059043"/>
                <a:gd name="connsiteX340" fmla="*/ 2438110 w 3024845"/>
                <a:gd name="connsiteY340" fmla="*/ 488562 h 1059043"/>
                <a:gd name="connsiteX341" fmla="*/ 2438110 w 3024845"/>
                <a:gd name="connsiteY341" fmla="*/ 603136 h 1059043"/>
                <a:gd name="connsiteX342" fmla="*/ 2460404 w 3024845"/>
                <a:gd name="connsiteY342" fmla="*/ 603136 h 1059043"/>
                <a:gd name="connsiteX343" fmla="*/ 2460404 w 3024845"/>
                <a:gd name="connsiteY343" fmla="*/ 536121 h 1059043"/>
                <a:gd name="connsiteX344" fmla="*/ 2486751 w 3024845"/>
                <a:gd name="connsiteY344" fmla="*/ 536121 h 1059043"/>
                <a:gd name="connsiteX345" fmla="*/ 2490804 w 3024845"/>
                <a:gd name="connsiteY345" fmla="*/ 531797 h 1059043"/>
                <a:gd name="connsiteX346" fmla="*/ 2498911 w 3024845"/>
                <a:gd name="connsiteY346" fmla="*/ 531797 h 1059043"/>
                <a:gd name="connsiteX347" fmla="*/ 2502964 w 3024845"/>
                <a:gd name="connsiteY347" fmla="*/ 536121 h 1059043"/>
                <a:gd name="connsiteX348" fmla="*/ 2525258 w 3024845"/>
                <a:gd name="connsiteY348" fmla="*/ 536121 h 1059043"/>
                <a:gd name="connsiteX349" fmla="*/ 2525258 w 3024845"/>
                <a:gd name="connsiteY349" fmla="*/ 419385 h 1059043"/>
                <a:gd name="connsiteX350" fmla="*/ 2582005 w 3024845"/>
                <a:gd name="connsiteY350" fmla="*/ 408576 h 1059043"/>
                <a:gd name="connsiteX351" fmla="*/ 2582005 w 3024845"/>
                <a:gd name="connsiteY351" fmla="*/ 409657 h 1059043"/>
                <a:gd name="connsiteX352" fmla="*/ 2582005 w 3024845"/>
                <a:gd name="connsiteY352" fmla="*/ 417223 h 1059043"/>
                <a:gd name="connsiteX353" fmla="*/ 2608352 w 3024845"/>
                <a:gd name="connsiteY353" fmla="*/ 417223 h 1059043"/>
                <a:gd name="connsiteX354" fmla="*/ 2608352 w 3024845"/>
                <a:gd name="connsiteY354" fmla="*/ 672313 h 1059043"/>
                <a:gd name="connsiteX355" fmla="*/ 2630646 w 3024845"/>
                <a:gd name="connsiteY355" fmla="*/ 672313 h 1059043"/>
                <a:gd name="connsiteX356" fmla="*/ 2630646 w 3024845"/>
                <a:gd name="connsiteY356" fmla="*/ 667989 h 1059043"/>
                <a:gd name="connsiteX357" fmla="*/ 2642806 w 3024845"/>
                <a:gd name="connsiteY357" fmla="*/ 667989 h 1059043"/>
                <a:gd name="connsiteX358" fmla="*/ 2642806 w 3024845"/>
                <a:gd name="connsiteY358" fmla="*/ 672313 h 1059043"/>
                <a:gd name="connsiteX359" fmla="*/ 2667126 w 3024845"/>
                <a:gd name="connsiteY359" fmla="*/ 672313 h 1059043"/>
                <a:gd name="connsiteX360" fmla="*/ 2667126 w 3024845"/>
                <a:gd name="connsiteY360" fmla="*/ 659342 h 1059043"/>
                <a:gd name="connsiteX361" fmla="*/ 2695500 w 3024845"/>
                <a:gd name="connsiteY361" fmla="*/ 659342 h 1059043"/>
                <a:gd name="connsiteX362" fmla="*/ 2707660 w 3024845"/>
                <a:gd name="connsiteY362" fmla="*/ 655018 h 1059043"/>
                <a:gd name="connsiteX363" fmla="*/ 2727927 w 3024845"/>
                <a:gd name="connsiteY363" fmla="*/ 659342 h 1059043"/>
                <a:gd name="connsiteX364" fmla="*/ 2727927 w 3024845"/>
                <a:gd name="connsiteY364" fmla="*/ 642048 h 1059043"/>
                <a:gd name="connsiteX365" fmla="*/ 2736034 w 3024845"/>
                <a:gd name="connsiteY365" fmla="*/ 642048 h 1059043"/>
                <a:gd name="connsiteX366" fmla="*/ 2736034 w 3024845"/>
                <a:gd name="connsiteY366" fmla="*/ 629077 h 1059043"/>
                <a:gd name="connsiteX367" fmla="*/ 2792781 w 3024845"/>
                <a:gd name="connsiteY367" fmla="*/ 629077 h 1059043"/>
                <a:gd name="connsiteX368" fmla="*/ 2792781 w 3024845"/>
                <a:gd name="connsiteY368" fmla="*/ 598812 h 1059043"/>
                <a:gd name="connsiteX369" fmla="*/ 2811021 w 3024845"/>
                <a:gd name="connsiteY369" fmla="*/ 598812 h 1059043"/>
                <a:gd name="connsiteX370" fmla="*/ 2811021 w 3024845"/>
                <a:gd name="connsiteY370" fmla="*/ 592327 h 1059043"/>
                <a:gd name="connsiteX371" fmla="*/ 2823181 w 3024845"/>
                <a:gd name="connsiteY371" fmla="*/ 592327 h 1059043"/>
                <a:gd name="connsiteX372" fmla="*/ 2823181 w 3024845"/>
                <a:gd name="connsiteY372" fmla="*/ 598812 h 1059043"/>
                <a:gd name="connsiteX373" fmla="*/ 2839395 w 3024845"/>
                <a:gd name="connsiteY373" fmla="*/ 598812 h 1059043"/>
                <a:gd name="connsiteX374" fmla="*/ 2839395 w 3024845"/>
                <a:gd name="connsiteY374" fmla="*/ 648533 h 1059043"/>
                <a:gd name="connsiteX375" fmla="*/ 2871822 w 3024845"/>
                <a:gd name="connsiteY375" fmla="*/ 648533 h 1059043"/>
                <a:gd name="connsiteX376" fmla="*/ 2871822 w 3024845"/>
                <a:gd name="connsiteY376" fmla="*/ 622592 h 1059043"/>
                <a:gd name="connsiteX377" fmla="*/ 2910329 w 3024845"/>
                <a:gd name="connsiteY377" fmla="*/ 622592 h 1059043"/>
                <a:gd name="connsiteX378" fmla="*/ 2910329 w 3024845"/>
                <a:gd name="connsiteY378" fmla="*/ 592327 h 1059043"/>
                <a:gd name="connsiteX379" fmla="*/ 2958970 w 3024845"/>
                <a:gd name="connsiteY379" fmla="*/ 592327 h 1059043"/>
                <a:gd name="connsiteX380" fmla="*/ 2958970 w 3024845"/>
                <a:gd name="connsiteY380" fmla="*/ 703483 h 1059043"/>
                <a:gd name="connsiteX381" fmla="*/ 2958970 w 3024845"/>
                <a:gd name="connsiteY381" fmla="*/ 717262 h 1059043"/>
                <a:gd name="connsiteX382" fmla="*/ 3024845 w 3024845"/>
                <a:gd name="connsiteY382" fmla="*/ 717262 h 1059043"/>
                <a:gd name="connsiteX383" fmla="*/ 3024845 w 3024845"/>
                <a:gd name="connsiteY383" fmla="*/ 1059043 h 1059043"/>
                <a:gd name="connsiteX384" fmla="*/ 2054 w 3024845"/>
                <a:gd name="connsiteY384" fmla="*/ 1056710 h 1059043"/>
                <a:gd name="connsiteX385" fmla="*/ 0 w 3024845"/>
                <a:gd name="connsiteY385" fmla="*/ 622592 h 1059043"/>
                <a:gd name="connsiteX386" fmla="*/ 20267 w 3024845"/>
                <a:gd name="connsiteY386" fmla="*/ 622592 h 1059043"/>
                <a:gd name="connsiteX387" fmla="*/ 20774 w 3024845"/>
                <a:gd name="connsiteY387" fmla="*/ 621511 h 1059043"/>
                <a:gd name="connsiteX388" fmla="*/ 24320 w 3024845"/>
                <a:gd name="connsiteY388" fmla="*/ 613945 h 1059043"/>
                <a:gd name="connsiteX389" fmla="*/ 26094 w 3024845"/>
                <a:gd name="connsiteY389" fmla="*/ 614215 h 1059043"/>
                <a:gd name="connsiteX390" fmla="*/ 38507 w 3024845"/>
                <a:gd name="connsiteY390" fmla="*/ 616106 h 1059043"/>
                <a:gd name="connsiteX391" fmla="*/ 39014 w 3024845"/>
                <a:gd name="connsiteY391" fmla="*/ 617458 h 1059043"/>
                <a:gd name="connsiteX392" fmla="*/ 42560 w 3024845"/>
                <a:gd name="connsiteY392" fmla="*/ 626915 h 1059043"/>
                <a:gd name="connsiteX393" fmla="*/ 68907 w 3024845"/>
                <a:gd name="connsiteY393" fmla="*/ 629077 h 1059043"/>
                <a:gd name="connsiteX394" fmla="*/ 68907 w 3024845"/>
                <a:gd name="connsiteY394" fmla="*/ 505856 h 1059043"/>
                <a:gd name="connsiteX395" fmla="*/ 70934 w 3024845"/>
                <a:gd name="connsiteY395" fmla="*/ 505856 h 1059043"/>
                <a:gd name="connsiteX396" fmla="*/ 85121 w 3024845"/>
                <a:gd name="connsiteY396" fmla="*/ 505856 h 1059043"/>
                <a:gd name="connsiteX397" fmla="*/ 85121 w 3024845"/>
                <a:gd name="connsiteY397" fmla="*/ 369664 h 1059043"/>
                <a:gd name="connsiteX398" fmla="*/ 86894 w 3024845"/>
                <a:gd name="connsiteY398" fmla="*/ 369664 h 1059043"/>
                <a:gd name="connsiteX399" fmla="*/ 99308 w 3024845"/>
                <a:gd name="connsiteY399" fmla="*/ 369664 h 1059043"/>
                <a:gd name="connsiteX400" fmla="*/ 99308 w 3024845"/>
                <a:gd name="connsiteY400" fmla="*/ 255090 h 1059043"/>
                <a:gd name="connsiteX401" fmla="*/ 103361 w 3024845"/>
                <a:gd name="connsiteY401" fmla="*/ 226986 h 1059043"/>
                <a:gd name="connsiteX402" fmla="*/ 105388 w 3024845"/>
                <a:gd name="connsiteY402" fmla="*/ 226986 h 1059043"/>
                <a:gd name="connsiteX403" fmla="*/ 119575 w 3024845"/>
                <a:gd name="connsiteY40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66533 w 3024845"/>
                <a:gd name="connsiteY318" fmla="*/ 131868 h 1059043"/>
                <a:gd name="connsiteX319" fmla="*/ 2180720 w 3024845"/>
                <a:gd name="connsiteY319" fmla="*/ 555577 h 1059043"/>
                <a:gd name="connsiteX320" fmla="*/ 2245574 w 3024845"/>
                <a:gd name="connsiteY320" fmla="*/ 555577 h 1059043"/>
                <a:gd name="connsiteX321" fmla="*/ 2245574 w 3024845"/>
                <a:gd name="connsiteY321" fmla="*/ 631239 h 1059043"/>
                <a:gd name="connsiteX322" fmla="*/ 2253681 w 3024845"/>
                <a:gd name="connsiteY322" fmla="*/ 631239 h 1059043"/>
                <a:gd name="connsiteX323" fmla="*/ 2255708 w 3024845"/>
                <a:gd name="connsiteY323" fmla="*/ 624754 h 1059043"/>
                <a:gd name="connsiteX324" fmla="*/ 2261788 w 3024845"/>
                <a:gd name="connsiteY324" fmla="*/ 624754 h 1059043"/>
                <a:gd name="connsiteX325" fmla="*/ 2263815 w 3024845"/>
                <a:gd name="connsiteY325" fmla="*/ 633401 h 1059043"/>
                <a:gd name="connsiteX326" fmla="*/ 2275975 w 3024845"/>
                <a:gd name="connsiteY326" fmla="*/ 633401 h 1059043"/>
                <a:gd name="connsiteX327" fmla="*/ 2275975 w 3024845"/>
                <a:gd name="connsiteY327" fmla="*/ 626915 h 1059043"/>
                <a:gd name="connsiteX328" fmla="*/ 2298268 w 3024845"/>
                <a:gd name="connsiteY328" fmla="*/ 626915 h 1059043"/>
                <a:gd name="connsiteX329" fmla="*/ 2298268 w 3024845"/>
                <a:gd name="connsiteY329" fmla="*/ 633401 h 1059043"/>
                <a:gd name="connsiteX330" fmla="*/ 2318535 w 3024845"/>
                <a:gd name="connsiteY330" fmla="*/ 633401 h 1059043"/>
                <a:gd name="connsiteX331" fmla="*/ 2318535 w 3024845"/>
                <a:gd name="connsiteY331" fmla="*/ 678798 h 1059043"/>
                <a:gd name="connsiteX332" fmla="*/ 2332722 w 3024845"/>
                <a:gd name="connsiteY332" fmla="*/ 678798 h 1059043"/>
                <a:gd name="connsiteX333" fmla="*/ 2332722 w 3024845"/>
                <a:gd name="connsiteY333" fmla="*/ 665827 h 1059043"/>
                <a:gd name="connsiteX334" fmla="*/ 2348936 w 3024845"/>
                <a:gd name="connsiteY334" fmla="*/ 665827 h 1059043"/>
                <a:gd name="connsiteX335" fmla="*/ 2348936 w 3024845"/>
                <a:gd name="connsiteY335" fmla="*/ 486400 h 1059043"/>
                <a:gd name="connsiteX336" fmla="*/ 2355016 w 3024845"/>
                <a:gd name="connsiteY336" fmla="*/ 479914 h 1059043"/>
                <a:gd name="connsiteX337" fmla="*/ 2427977 w 3024845"/>
                <a:gd name="connsiteY337" fmla="*/ 479914 h 1059043"/>
                <a:gd name="connsiteX338" fmla="*/ 2427977 w 3024845"/>
                <a:gd name="connsiteY338" fmla="*/ 488562 h 1059043"/>
                <a:gd name="connsiteX339" fmla="*/ 2438110 w 3024845"/>
                <a:gd name="connsiteY339" fmla="*/ 488562 h 1059043"/>
                <a:gd name="connsiteX340" fmla="*/ 2438110 w 3024845"/>
                <a:gd name="connsiteY340" fmla="*/ 603136 h 1059043"/>
                <a:gd name="connsiteX341" fmla="*/ 2460404 w 3024845"/>
                <a:gd name="connsiteY341" fmla="*/ 603136 h 1059043"/>
                <a:gd name="connsiteX342" fmla="*/ 2460404 w 3024845"/>
                <a:gd name="connsiteY342" fmla="*/ 536121 h 1059043"/>
                <a:gd name="connsiteX343" fmla="*/ 2486751 w 3024845"/>
                <a:gd name="connsiteY343" fmla="*/ 536121 h 1059043"/>
                <a:gd name="connsiteX344" fmla="*/ 2490804 w 3024845"/>
                <a:gd name="connsiteY344" fmla="*/ 531797 h 1059043"/>
                <a:gd name="connsiteX345" fmla="*/ 2498911 w 3024845"/>
                <a:gd name="connsiteY345" fmla="*/ 531797 h 1059043"/>
                <a:gd name="connsiteX346" fmla="*/ 2502964 w 3024845"/>
                <a:gd name="connsiteY346" fmla="*/ 536121 h 1059043"/>
                <a:gd name="connsiteX347" fmla="*/ 2525258 w 3024845"/>
                <a:gd name="connsiteY347" fmla="*/ 536121 h 1059043"/>
                <a:gd name="connsiteX348" fmla="*/ 2525258 w 3024845"/>
                <a:gd name="connsiteY348" fmla="*/ 419385 h 1059043"/>
                <a:gd name="connsiteX349" fmla="*/ 2582005 w 3024845"/>
                <a:gd name="connsiteY349" fmla="*/ 408576 h 1059043"/>
                <a:gd name="connsiteX350" fmla="*/ 2582005 w 3024845"/>
                <a:gd name="connsiteY350" fmla="*/ 409657 h 1059043"/>
                <a:gd name="connsiteX351" fmla="*/ 2582005 w 3024845"/>
                <a:gd name="connsiteY351" fmla="*/ 417223 h 1059043"/>
                <a:gd name="connsiteX352" fmla="*/ 2608352 w 3024845"/>
                <a:gd name="connsiteY352" fmla="*/ 417223 h 1059043"/>
                <a:gd name="connsiteX353" fmla="*/ 2608352 w 3024845"/>
                <a:gd name="connsiteY353" fmla="*/ 672313 h 1059043"/>
                <a:gd name="connsiteX354" fmla="*/ 2630646 w 3024845"/>
                <a:gd name="connsiteY354" fmla="*/ 672313 h 1059043"/>
                <a:gd name="connsiteX355" fmla="*/ 2630646 w 3024845"/>
                <a:gd name="connsiteY355" fmla="*/ 667989 h 1059043"/>
                <a:gd name="connsiteX356" fmla="*/ 2642806 w 3024845"/>
                <a:gd name="connsiteY356" fmla="*/ 667989 h 1059043"/>
                <a:gd name="connsiteX357" fmla="*/ 2642806 w 3024845"/>
                <a:gd name="connsiteY357" fmla="*/ 672313 h 1059043"/>
                <a:gd name="connsiteX358" fmla="*/ 2667126 w 3024845"/>
                <a:gd name="connsiteY358" fmla="*/ 672313 h 1059043"/>
                <a:gd name="connsiteX359" fmla="*/ 2667126 w 3024845"/>
                <a:gd name="connsiteY359" fmla="*/ 659342 h 1059043"/>
                <a:gd name="connsiteX360" fmla="*/ 2695500 w 3024845"/>
                <a:gd name="connsiteY360" fmla="*/ 659342 h 1059043"/>
                <a:gd name="connsiteX361" fmla="*/ 2707660 w 3024845"/>
                <a:gd name="connsiteY361" fmla="*/ 655018 h 1059043"/>
                <a:gd name="connsiteX362" fmla="*/ 2727927 w 3024845"/>
                <a:gd name="connsiteY362" fmla="*/ 659342 h 1059043"/>
                <a:gd name="connsiteX363" fmla="*/ 2727927 w 3024845"/>
                <a:gd name="connsiteY363" fmla="*/ 642048 h 1059043"/>
                <a:gd name="connsiteX364" fmla="*/ 2736034 w 3024845"/>
                <a:gd name="connsiteY364" fmla="*/ 642048 h 1059043"/>
                <a:gd name="connsiteX365" fmla="*/ 2736034 w 3024845"/>
                <a:gd name="connsiteY365" fmla="*/ 629077 h 1059043"/>
                <a:gd name="connsiteX366" fmla="*/ 2792781 w 3024845"/>
                <a:gd name="connsiteY366" fmla="*/ 629077 h 1059043"/>
                <a:gd name="connsiteX367" fmla="*/ 2792781 w 3024845"/>
                <a:gd name="connsiteY367" fmla="*/ 598812 h 1059043"/>
                <a:gd name="connsiteX368" fmla="*/ 2811021 w 3024845"/>
                <a:gd name="connsiteY368" fmla="*/ 598812 h 1059043"/>
                <a:gd name="connsiteX369" fmla="*/ 2811021 w 3024845"/>
                <a:gd name="connsiteY369" fmla="*/ 592327 h 1059043"/>
                <a:gd name="connsiteX370" fmla="*/ 2823181 w 3024845"/>
                <a:gd name="connsiteY370" fmla="*/ 592327 h 1059043"/>
                <a:gd name="connsiteX371" fmla="*/ 2823181 w 3024845"/>
                <a:gd name="connsiteY371" fmla="*/ 598812 h 1059043"/>
                <a:gd name="connsiteX372" fmla="*/ 2839395 w 3024845"/>
                <a:gd name="connsiteY372" fmla="*/ 598812 h 1059043"/>
                <a:gd name="connsiteX373" fmla="*/ 2839395 w 3024845"/>
                <a:gd name="connsiteY373" fmla="*/ 648533 h 1059043"/>
                <a:gd name="connsiteX374" fmla="*/ 2871822 w 3024845"/>
                <a:gd name="connsiteY374" fmla="*/ 648533 h 1059043"/>
                <a:gd name="connsiteX375" fmla="*/ 2871822 w 3024845"/>
                <a:gd name="connsiteY375" fmla="*/ 622592 h 1059043"/>
                <a:gd name="connsiteX376" fmla="*/ 2910329 w 3024845"/>
                <a:gd name="connsiteY376" fmla="*/ 622592 h 1059043"/>
                <a:gd name="connsiteX377" fmla="*/ 2910329 w 3024845"/>
                <a:gd name="connsiteY377" fmla="*/ 592327 h 1059043"/>
                <a:gd name="connsiteX378" fmla="*/ 2958970 w 3024845"/>
                <a:gd name="connsiteY378" fmla="*/ 592327 h 1059043"/>
                <a:gd name="connsiteX379" fmla="*/ 2958970 w 3024845"/>
                <a:gd name="connsiteY379" fmla="*/ 703483 h 1059043"/>
                <a:gd name="connsiteX380" fmla="*/ 2958970 w 3024845"/>
                <a:gd name="connsiteY380" fmla="*/ 717262 h 1059043"/>
                <a:gd name="connsiteX381" fmla="*/ 3024845 w 3024845"/>
                <a:gd name="connsiteY381" fmla="*/ 717262 h 1059043"/>
                <a:gd name="connsiteX382" fmla="*/ 3024845 w 3024845"/>
                <a:gd name="connsiteY382" fmla="*/ 1059043 h 1059043"/>
                <a:gd name="connsiteX383" fmla="*/ 2054 w 3024845"/>
                <a:gd name="connsiteY383" fmla="*/ 1056710 h 1059043"/>
                <a:gd name="connsiteX384" fmla="*/ 0 w 3024845"/>
                <a:gd name="connsiteY384" fmla="*/ 622592 h 1059043"/>
                <a:gd name="connsiteX385" fmla="*/ 20267 w 3024845"/>
                <a:gd name="connsiteY385" fmla="*/ 622592 h 1059043"/>
                <a:gd name="connsiteX386" fmla="*/ 20774 w 3024845"/>
                <a:gd name="connsiteY386" fmla="*/ 621511 h 1059043"/>
                <a:gd name="connsiteX387" fmla="*/ 24320 w 3024845"/>
                <a:gd name="connsiteY387" fmla="*/ 613945 h 1059043"/>
                <a:gd name="connsiteX388" fmla="*/ 26094 w 3024845"/>
                <a:gd name="connsiteY388" fmla="*/ 614215 h 1059043"/>
                <a:gd name="connsiteX389" fmla="*/ 38507 w 3024845"/>
                <a:gd name="connsiteY389" fmla="*/ 616106 h 1059043"/>
                <a:gd name="connsiteX390" fmla="*/ 39014 w 3024845"/>
                <a:gd name="connsiteY390" fmla="*/ 617458 h 1059043"/>
                <a:gd name="connsiteX391" fmla="*/ 42560 w 3024845"/>
                <a:gd name="connsiteY391" fmla="*/ 626915 h 1059043"/>
                <a:gd name="connsiteX392" fmla="*/ 68907 w 3024845"/>
                <a:gd name="connsiteY392" fmla="*/ 629077 h 1059043"/>
                <a:gd name="connsiteX393" fmla="*/ 68907 w 3024845"/>
                <a:gd name="connsiteY393" fmla="*/ 505856 h 1059043"/>
                <a:gd name="connsiteX394" fmla="*/ 70934 w 3024845"/>
                <a:gd name="connsiteY394" fmla="*/ 505856 h 1059043"/>
                <a:gd name="connsiteX395" fmla="*/ 85121 w 3024845"/>
                <a:gd name="connsiteY395" fmla="*/ 505856 h 1059043"/>
                <a:gd name="connsiteX396" fmla="*/ 85121 w 3024845"/>
                <a:gd name="connsiteY396" fmla="*/ 369664 h 1059043"/>
                <a:gd name="connsiteX397" fmla="*/ 86894 w 3024845"/>
                <a:gd name="connsiteY397" fmla="*/ 369664 h 1059043"/>
                <a:gd name="connsiteX398" fmla="*/ 99308 w 3024845"/>
                <a:gd name="connsiteY398" fmla="*/ 369664 h 1059043"/>
                <a:gd name="connsiteX399" fmla="*/ 99308 w 3024845"/>
                <a:gd name="connsiteY399" fmla="*/ 255090 h 1059043"/>
                <a:gd name="connsiteX400" fmla="*/ 103361 w 3024845"/>
                <a:gd name="connsiteY400" fmla="*/ 226986 h 1059043"/>
                <a:gd name="connsiteX401" fmla="*/ 105388 w 3024845"/>
                <a:gd name="connsiteY401" fmla="*/ 226986 h 1059043"/>
                <a:gd name="connsiteX402" fmla="*/ 119575 w 3024845"/>
                <a:gd name="connsiteY40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80720 w 3024845"/>
                <a:gd name="connsiteY318" fmla="*/ 555577 h 1059043"/>
                <a:gd name="connsiteX319" fmla="*/ 2245574 w 3024845"/>
                <a:gd name="connsiteY319" fmla="*/ 555577 h 1059043"/>
                <a:gd name="connsiteX320" fmla="*/ 2245574 w 3024845"/>
                <a:gd name="connsiteY320" fmla="*/ 631239 h 1059043"/>
                <a:gd name="connsiteX321" fmla="*/ 2253681 w 3024845"/>
                <a:gd name="connsiteY321" fmla="*/ 631239 h 1059043"/>
                <a:gd name="connsiteX322" fmla="*/ 2255708 w 3024845"/>
                <a:gd name="connsiteY322" fmla="*/ 624754 h 1059043"/>
                <a:gd name="connsiteX323" fmla="*/ 2261788 w 3024845"/>
                <a:gd name="connsiteY323" fmla="*/ 624754 h 1059043"/>
                <a:gd name="connsiteX324" fmla="*/ 2263815 w 3024845"/>
                <a:gd name="connsiteY324" fmla="*/ 633401 h 1059043"/>
                <a:gd name="connsiteX325" fmla="*/ 2275975 w 3024845"/>
                <a:gd name="connsiteY325" fmla="*/ 633401 h 1059043"/>
                <a:gd name="connsiteX326" fmla="*/ 2275975 w 3024845"/>
                <a:gd name="connsiteY326" fmla="*/ 626915 h 1059043"/>
                <a:gd name="connsiteX327" fmla="*/ 2298268 w 3024845"/>
                <a:gd name="connsiteY327" fmla="*/ 626915 h 1059043"/>
                <a:gd name="connsiteX328" fmla="*/ 2298268 w 3024845"/>
                <a:gd name="connsiteY328" fmla="*/ 633401 h 1059043"/>
                <a:gd name="connsiteX329" fmla="*/ 2318535 w 3024845"/>
                <a:gd name="connsiteY329" fmla="*/ 633401 h 1059043"/>
                <a:gd name="connsiteX330" fmla="*/ 2318535 w 3024845"/>
                <a:gd name="connsiteY330" fmla="*/ 678798 h 1059043"/>
                <a:gd name="connsiteX331" fmla="*/ 2332722 w 3024845"/>
                <a:gd name="connsiteY331" fmla="*/ 678798 h 1059043"/>
                <a:gd name="connsiteX332" fmla="*/ 2332722 w 3024845"/>
                <a:gd name="connsiteY332" fmla="*/ 665827 h 1059043"/>
                <a:gd name="connsiteX333" fmla="*/ 2348936 w 3024845"/>
                <a:gd name="connsiteY333" fmla="*/ 665827 h 1059043"/>
                <a:gd name="connsiteX334" fmla="*/ 2348936 w 3024845"/>
                <a:gd name="connsiteY334" fmla="*/ 486400 h 1059043"/>
                <a:gd name="connsiteX335" fmla="*/ 2355016 w 3024845"/>
                <a:gd name="connsiteY335" fmla="*/ 479914 h 1059043"/>
                <a:gd name="connsiteX336" fmla="*/ 2427977 w 3024845"/>
                <a:gd name="connsiteY336" fmla="*/ 479914 h 1059043"/>
                <a:gd name="connsiteX337" fmla="*/ 2427977 w 3024845"/>
                <a:gd name="connsiteY337" fmla="*/ 488562 h 1059043"/>
                <a:gd name="connsiteX338" fmla="*/ 2438110 w 3024845"/>
                <a:gd name="connsiteY338" fmla="*/ 488562 h 1059043"/>
                <a:gd name="connsiteX339" fmla="*/ 2438110 w 3024845"/>
                <a:gd name="connsiteY339" fmla="*/ 603136 h 1059043"/>
                <a:gd name="connsiteX340" fmla="*/ 2460404 w 3024845"/>
                <a:gd name="connsiteY340" fmla="*/ 603136 h 1059043"/>
                <a:gd name="connsiteX341" fmla="*/ 2460404 w 3024845"/>
                <a:gd name="connsiteY341" fmla="*/ 536121 h 1059043"/>
                <a:gd name="connsiteX342" fmla="*/ 2486751 w 3024845"/>
                <a:gd name="connsiteY342" fmla="*/ 536121 h 1059043"/>
                <a:gd name="connsiteX343" fmla="*/ 2490804 w 3024845"/>
                <a:gd name="connsiteY343" fmla="*/ 531797 h 1059043"/>
                <a:gd name="connsiteX344" fmla="*/ 2498911 w 3024845"/>
                <a:gd name="connsiteY344" fmla="*/ 531797 h 1059043"/>
                <a:gd name="connsiteX345" fmla="*/ 2502964 w 3024845"/>
                <a:gd name="connsiteY345" fmla="*/ 536121 h 1059043"/>
                <a:gd name="connsiteX346" fmla="*/ 2525258 w 3024845"/>
                <a:gd name="connsiteY346" fmla="*/ 536121 h 1059043"/>
                <a:gd name="connsiteX347" fmla="*/ 2525258 w 3024845"/>
                <a:gd name="connsiteY347" fmla="*/ 419385 h 1059043"/>
                <a:gd name="connsiteX348" fmla="*/ 2582005 w 3024845"/>
                <a:gd name="connsiteY348" fmla="*/ 408576 h 1059043"/>
                <a:gd name="connsiteX349" fmla="*/ 2582005 w 3024845"/>
                <a:gd name="connsiteY349" fmla="*/ 409657 h 1059043"/>
                <a:gd name="connsiteX350" fmla="*/ 2582005 w 3024845"/>
                <a:gd name="connsiteY350" fmla="*/ 417223 h 1059043"/>
                <a:gd name="connsiteX351" fmla="*/ 2608352 w 3024845"/>
                <a:gd name="connsiteY351" fmla="*/ 417223 h 1059043"/>
                <a:gd name="connsiteX352" fmla="*/ 2608352 w 3024845"/>
                <a:gd name="connsiteY352" fmla="*/ 672313 h 1059043"/>
                <a:gd name="connsiteX353" fmla="*/ 2630646 w 3024845"/>
                <a:gd name="connsiteY353" fmla="*/ 672313 h 1059043"/>
                <a:gd name="connsiteX354" fmla="*/ 2630646 w 3024845"/>
                <a:gd name="connsiteY354" fmla="*/ 667989 h 1059043"/>
                <a:gd name="connsiteX355" fmla="*/ 2642806 w 3024845"/>
                <a:gd name="connsiteY355" fmla="*/ 667989 h 1059043"/>
                <a:gd name="connsiteX356" fmla="*/ 2642806 w 3024845"/>
                <a:gd name="connsiteY356" fmla="*/ 672313 h 1059043"/>
                <a:gd name="connsiteX357" fmla="*/ 2667126 w 3024845"/>
                <a:gd name="connsiteY357" fmla="*/ 672313 h 1059043"/>
                <a:gd name="connsiteX358" fmla="*/ 2667126 w 3024845"/>
                <a:gd name="connsiteY358" fmla="*/ 659342 h 1059043"/>
                <a:gd name="connsiteX359" fmla="*/ 2695500 w 3024845"/>
                <a:gd name="connsiteY359" fmla="*/ 659342 h 1059043"/>
                <a:gd name="connsiteX360" fmla="*/ 2707660 w 3024845"/>
                <a:gd name="connsiteY360" fmla="*/ 655018 h 1059043"/>
                <a:gd name="connsiteX361" fmla="*/ 2727927 w 3024845"/>
                <a:gd name="connsiteY361" fmla="*/ 659342 h 1059043"/>
                <a:gd name="connsiteX362" fmla="*/ 2727927 w 3024845"/>
                <a:gd name="connsiteY362" fmla="*/ 642048 h 1059043"/>
                <a:gd name="connsiteX363" fmla="*/ 2736034 w 3024845"/>
                <a:gd name="connsiteY363" fmla="*/ 642048 h 1059043"/>
                <a:gd name="connsiteX364" fmla="*/ 2736034 w 3024845"/>
                <a:gd name="connsiteY364" fmla="*/ 629077 h 1059043"/>
                <a:gd name="connsiteX365" fmla="*/ 2792781 w 3024845"/>
                <a:gd name="connsiteY365" fmla="*/ 629077 h 1059043"/>
                <a:gd name="connsiteX366" fmla="*/ 2792781 w 3024845"/>
                <a:gd name="connsiteY366" fmla="*/ 598812 h 1059043"/>
                <a:gd name="connsiteX367" fmla="*/ 2811021 w 3024845"/>
                <a:gd name="connsiteY367" fmla="*/ 598812 h 1059043"/>
                <a:gd name="connsiteX368" fmla="*/ 2811021 w 3024845"/>
                <a:gd name="connsiteY368" fmla="*/ 592327 h 1059043"/>
                <a:gd name="connsiteX369" fmla="*/ 2823181 w 3024845"/>
                <a:gd name="connsiteY369" fmla="*/ 592327 h 1059043"/>
                <a:gd name="connsiteX370" fmla="*/ 2823181 w 3024845"/>
                <a:gd name="connsiteY370" fmla="*/ 598812 h 1059043"/>
                <a:gd name="connsiteX371" fmla="*/ 2839395 w 3024845"/>
                <a:gd name="connsiteY371" fmla="*/ 598812 h 1059043"/>
                <a:gd name="connsiteX372" fmla="*/ 2839395 w 3024845"/>
                <a:gd name="connsiteY372" fmla="*/ 648533 h 1059043"/>
                <a:gd name="connsiteX373" fmla="*/ 2871822 w 3024845"/>
                <a:gd name="connsiteY373" fmla="*/ 648533 h 1059043"/>
                <a:gd name="connsiteX374" fmla="*/ 2871822 w 3024845"/>
                <a:gd name="connsiteY374" fmla="*/ 622592 h 1059043"/>
                <a:gd name="connsiteX375" fmla="*/ 2910329 w 3024845"/>
                <a:gd name="connsiteY375" fmla="*/ 622592 h 1059043"/>
                <a:gd name="connsiteX376" fmla="*/ 2910329 w 3024845"/>
                <a:gd name="connsiteY376" fmla="*/ 592327 h 1059043"/>
                <a:gd name="connsiteX377" fmla="*/ 2958970 w 3024845"/>
                <a:gd name="connsiteY377" fmla="*/ 592327 h 1059043"/>
                <a:gd name="connsiteX378" fmla="*/ 2958970 w 3024845"/>
                <a:gd name="connsiteY378" fmla="*/ 703483 h 1059043"/>
                <a:gd name="connsiteX379" fmla="*/ 2958970 w 3024845"/>
                <a:gd name="connsiteY379" fmla="*/ 717262 h 1059043"/>
                <a:gd name="connsiteX380" fmla="*/ 3024845 w 3024845"/>
                <a:gd name="connsiteY380" fmla="*/ 717262 h 1059043"/>
                <a:gd name="connsiteX381" fmla="*/ 3024845 w 3024845"/>
                <a:gd name="connsiteY381" fmla="*/ 1059043 h 1059043"/>
                <a:gd name="connsiteX382" fmla="*/ 2054 w 3024845"/>
                <a:gd name="connsiteY382" fmla="*/ 1056710 h 1059043"/>
                <a:gd name="connsiteX383" fmla="*/ 0 w 3024845"/>
                <a:gd name="connsiteY383" fmla="*/ 622592 h 1059043"/>
                <a:gd name="connsiteX384" fmla="*/ 20267 w 3024845"/>
                <a:gd name="connsiteY384" fmla="*/ 622592 h 1059043"/>
                <a:gd name="connsiteX385" fmla="*/ 20774 w 3024845"/>
                <a:gd name="connsiteY385" fmla="*/ 621511 h 1059043"/>
                <a:gd name="connsiteX386" fmla="*/ 24320 w 3024845"/>
                <a:gd name="connsiteY386" fmla="*/ 613945 h 1059043"/>
                <a:gd name="connsiteX387" fmla="*/ 26094 w 3024845"/>
                <a:gd name="connsiteY387" fmla="*/ 614215 h 1059043"/>
                <a:gd name="connsiteX388" fmla="*/ 38507 w 3024845"/>
                <a:gd name="connsiteY388" fmla="*/ 616106 h 1059043"/>
                <a:gd name="connsiteX389" fmla="*/ 39014 w 3024845"/>
                <a:gd name="connsiteY389" fmla="*/ 617458 h 1059043"/>
                <a:gd name="connsiteX390" fmla="*/ 42560 w 3024845"/>
                <a:gd name="connsiteY390" fmla="*/ 626915 h 1059043"/>
                <a:gd name="connsiteX391" fmla="*/ 68907 w 3024845"/>
                <a:gd name="connsiteY391" fmla="*/ 629077 h 1059043"/>
                <a:gd name="connsiteX392" fmla="*/ 68907 w 3024845"/>
                <a:gd name="connsiteY392" fmla="*/ 505856 h 1059043"/>
                <a:gd name="connsiteX393" fmla="*/ 70934 w 3024845"/>
                <a:gd name="connsiteY393" fmla="*/ 505856 h 1059043"/>
                <a:gd name="connsiteX394" fmla="*/ 85121 w 3024845"/>
                <a:gd name="connsiteY394" fmla="*/ 505856 h 1059043"/>
                <a:gd name="connsiteX395" fmla="*/ 85121 w 3024845"/>
                <a:gd name="connsiteY395" fmla="*/ 369664 h 1059043"/>
                <a:gd name="connsiteX396" fmla="*/ 86894 w 3024845"/>
                <a:gd name="connsiteY396" fmla="*/ 369664 h 1059043"/>
                <a:gd name="connsiteX397" fmla="*/ 99308 w 3024845"/>
                <a:gd name="connsiteY397" fmla="*/ 369664 h 1059043"/>
                <a:gd name="connsiteX398" fmla="*/ 99308 w 3024845"/>
                <a:gd name="connsiteY398" fmla="*/ 255090 h 1059043"/>
                <a:gd name="connsiteX399" fmla="*/ 103361 w 3024845"/>
                <a:gd name="connsiteY399" fmla="*/ 226986 h 1059043"/>
                <a:gd name="connsiteX400" fmla="*/ 105388 w 3024845"/>
                <a:gd name="connsiteY400" fmla="*/ 226986 h 1059043"/>
                <a:gd name="connsiteX401" fmla="*/ 119575 w 3024845"/>
                <a:gd name="connsiteY40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8560 w 3024845"/>
                <a:gd name="connsiteY316" fmla="*/ 125383 h 1059043"/>
                <a:gd name="connsiteX317" fmla="*/ 2180720 w 3024845"/>
                <a:gd name="connsiteY317" fmla="*/ 555577 h 1059043"/>
                <a:gd name="connsiteX318" fmla="*/ 2245574 w 3024845"/>
                <a:gd name="connsiteY318" fmla="*/ 555577 h 1059043"/>
                <a:gd name="connsiteX319" fmla="*/ 2245574 w 3024845"/>
                <a:gd name="connsiteY319" fmla="*/ 631239 h 1059043"/>
                <a:gd name="connsiteX320" fmla="*/ 2253681 w 3024845"/>
                <a:gd name="connsiteY320" fmla="*/ 631239 h 1059043"/>
                <a:gd name="connsiteX321" fmla="*/ 2255708 w 3024845"/>
                <a:gd name="connsiteY321" fmla="*/ 624754 h 1059043"/>
                <a:gd name="connsiteX322" fmla="*/ 2261788 w 3024845"/>
                <a:gd name="connsiteY322" fmla="*/ 624754 h 1059043"/>
                <a:gd name="connsiteX323" fmla="*/ 2263815 w 3024845"/>
                <a:gd name="connsiteY323" fmla="*/ 633401 h 1059043"/>
                <a:gd name="connsiteX324" fmla="*/ 2275975 w 3024845"/>
                <a:gd name="connsiteY324" fmla="*/ 633401 h 1059043"/>
                <a:gd name="connsiteX325" fmla="*/ 2275975 w 3024845"/>
                <a:gd name="connsiteY325" fmla="*/ 626915 h 1059043"/>
                <a:gd name="connsiteX326" fmla="*/ 2298268 w 3024845"/>
                <a:gd name="connsiteY326" fmla="*/ 626915 h 1059043"/>
                <a:gd name="connsiteX327" fmla="*/ 2298268 w 3024845"/>
                <a:gd name="connsiteY327" fmla="*/ 633401 h 1059043"/>
                <a:gd name="connsiteX328" fmla="*/ 2318535 w 3024845"/>
                <a:gd name="connsiteY328" fmla="*/ 633401 h 1059043"/>
                <a:gd name="connsiteX329" fmla="*/ 2318535 w 3024845"/>
                <a:gd name="connsiteY329" fmla="*/ 678798 h 1059043"/>
                <a:gd name="connsiteX330" fmla="*/ 2332722 w 3024845"/>
                <a:gd name="connsiteY330" fmla="*/ 678798 h 1059043"/>
                <a:gd name="connsiteX331" fmla="*/ 2332722 w 3024845"/>
                <a:gd name="connsiteY331" fmla="*/ 665827 h 1059043"/>
                <a:gd name="connsiteX332" fmla="*/ 2348936 w 3024845"/>
                <a:gd name="connsiteY332" fmla="*/ 665827 h 1059043"/>
                <a:gd name="connsiteX333" fmla="*/ 2348936 w 3024845"/>
                <a:gd name="connsiteY333" fmla="*/ 486400 h 1059043"/>
                <a:gd name="connsiteX334" fmla="*/ 2355016 w 3024845"/>
                <a:gd name="connsiteY334" fmla="*/ 479914 h 1059043"/>
                <a:gd name="connsiteX335" fmla="*/ 2427977 w 3024845"/>
                <a:gd name="connsiteY335" fmla="*/ 479914 h 1059043"/>
                <a:gd name="connsiteX336" fmla="*/ 2427977 w 3024845"/>
                <a:gd name="connsiteY336" fmla="*/ 488562 h 1059043"/>
                <a:gd name="connsiteX337" fmla="*/ 2438110 w 3024845"/>
                <a:gd name="connsiteY337" fmla="*/ 488562 h 1059043"/>
                <a:gd name="connsiteX338" fmla="*/ 2438110 w 3024845"/>
                <a:gd name="connsiteY338" fmla="*/ 603136 h 1059043"/>
                <a:gd name="connsiteX339" fmla="*/ 2460404 w 3024845"/>
                <a:gd name="connsiteY339" fmla="*/ 603136 h 1059043"/>
                <a:gd name="connsiteX340" fmla="*/ 2460404 w 3024845"/>
                <a:gd name="connsiteY340" fmla="*/ 536121 h 1059043"/>
                <a:gd name="connsiteX341" fmla="*/ 2486751 w 3024845"/>
                <a:gd name="connsiteY341" fmla="*/ 536121 h 1059043"/>
                <a:gd name="connsiteX342" fmla="*/ 2490804 w 3024845"/>
                <a:gd name="connsiteY342" fmla="*/ 531797 h 1059043"/>
                <a:gd name="connsiteX343" fmla="*/ 2498911 w 3024845"/>
                <a:gd name="connsiteY343" fmla="*/ 531797 h 1059043"/>
                <a:gd name="connsiteX344" fmla="*/ 2502964 w 3024845"/>
                <a:gd name="connsiteY344" fmla="*/ 536121 h 1059043"/>
                <a:gd name="connsiteX345" fmla="*/ 2525258 w 3024845"/>
                <a:gd name="connsiteY345" fmla="*/ 536121 h 1059043"/>
                <a:gd name="connsiteX346" fmla="*/ 2525258 w 3024845"/>
                <a:gd name="connsiteY346" fmla="*/ 419385 h 1059043"/>
                <a:gd name="connsiteX347" fmla="*/ 2582005 w 3024845"/>
                <a:gd name="connsiteY347" fmla="*/ 408576 h 1059043"/>
                <a:gd name="connsiteX348" fmla="*/ 2582005 w 3024845"/>
                <a:gd name="connsiteY348" fmla="*/ 409657 h 1059043"/>
                <a:gd name="connsiteX349" fmla="*/ 2582005 w 3024845"/>
                <a:gd name="connsiteY349" fmla="*/ 417223 h 1059043"/>
                <a:gd name="connsiteX350" fmla="*/ 2608352 w 3024845"/>
                <a:gd name="connsiteY350" fmla="*/ 417223 h 1059043"/>
                <a:gd name="connsiteX351" fmla="*/ 2608352 w 3024845"/>
                <a:gd name="connsiteY351" fmla="*/ 672313 h 1059043"/>
                <a:gd name="connsiteX352" fmla="*/ 2630646 w 3024845"/>
                <a:gd name="connsiteY352" fmla="*/ 672313 h 1059043"/>
                <a:gd name="connsiteX353" fmla="*/ 2630646 w 3024845"/>
                <a:gd name="connsiteY353" fmla="*/ 667989 h 1059043"/>
                <a:gd name="connsiteX354" fmla="*/ 2642806 w 3024845"/>
                <a:gd name="connsiteY354" fmla="*/ 667989 h 1059043"/>
                <a:gd name="connsiteX355" fmla="*/ 2642806 w 3024845"/>
                <a:gd name="connsiteY355" fmla="*/ 672313 h 1059043"/>
                <a:gd name="connsiteX356" fmla="*/ 2667126 w 3024845"/>
                <a:gd name="connsiteY356" fmla="*/ 672313 h 1059043"/>
                <a:gd name="connsiteX357" fmla="*/ 2667126 w 3024845"/>
                <a:gd name="connsiteY357" fmla="*/ 659342 h 1059043"/>
                <a:gd name="connsiteX358" fmla="*/ 2695500 w 3024845"/>
                <a:gd name="connsiteY358" fmla="*/ 659342 h 1059043"/>
                <a:gd name="connsiteX359" fmla="*/ 2707660 w 3024845"/>
                <a:gd name="connsiteY359" fmla="*/ 655018 h 1059043"/>
                <a:gd name="connsiteX360" fmla="*/ 2727927 w 3024845"/>
                <a:gd name="connsiteY360" fmla="*/ 659342 h 1059043"/>
                <a:gd name="connsiteX361" fmla="*/ 2727927 w 3024845"/>
                <a:gd name="connsiteY361" fmla="*/ 642048 h 1059043"/>
                <a:gd name="connsiteX362" fmla="*/ 2736034 w 3024845"/>
                <a:gd name="connsiteY362" fmla="*/ 642048 h 1059043"/>
                <a:gd name="connsiteX363" fmla="*/ 2736034 w 3024845"/>
                <a:gd name="connsiteY363" fmla="*/ 629077 h 1059043"/>
                <a:gd name="connsiteX364" fmla="*/ 2792781 w 3024845"/>
                <a:gd name="connsiteY364" fmla="*/ 629077 h 1059043"/>
                <a:gd name="connsiteX365" fmla="*/ 2792781 w 3024845"/>
                <a:gd name="connsiteY365" fmla="*/ 598812 h 1059043"/>
                <a:gd name="connsiteX366" fmla="*/ 2811021 w 3024845"/>
                <a:gd name="connsiteY366" fmla="*/ 598812 h 1059043"/>
                <a:gd name="connsiteX367" fmla="*/ 2811021 w 3024845"/>
                <a:gd name="connsiteY367" fmla="*/ 592327 h 1059043"/>
                <a:gd name="connsiteX368" fmla="*/ 2823181 w 3024845"/>
                <a:gd name="connsiteY368" fmla="*/ 592327 h 1059043"/>
                <a:gd name="connsiteX369" fmla="*/ 2823181 w 3024845"/>
                <a:gd name="connsiteY369" fmla="*/ 598812 h 1059043"/>
                <a:gd name="connsiteX370" fmla="*/ 2839395 w 3024845"/>
                <a:gd name="connsiteY370" fmla="*/ 598812 h 1059043"/>
                <a:gd name="connsiteX371" fmla="*/ 2839395 w 3024845"/>
                <a:gd name="connsiteY371" fmla="*/ 648533 h 1059043"/>
                <a:gd name="connsiteX372" fmla="*/ 2871822 w 3024845"/>
                <a:gd name="connsiteY372" fmla="*/ 648533 h 1059043"/>
                <a:gd name="connsiteX373" fmla="*/ 2871822 w 3024845"/>
                <a:gd name="connsiteY373" fmla="*/ 622592 h 1059043"/>
                <a:gd name="connsiteX374" fmla="*/ 2910329 w 3024845"/>
                <a:gd name="connsiteY374" fmla="*/ 622592 h 1059043"/>
                <a:gd name="connsiteX375" fmla="*/ 2910329 w 3024845"/>
                <a:gd name="connsiteY375" fmla="*/ 592327 h 1059043"/>
                <a:gd name="connsiteX376" fmla="*/ 2958970 w 3024845"/>
                <a:gd name="connsiteY376" fmla="*/ 592327 h 1059043"/>
                <a:gd name="connsiteX377" fmla="*/ 2958970 w 3024845"/>
                <a:gd name="connsiteY377" fmla="*/ 703483 h 1059043"/>
                <a:gd name="connsiteX378" fmla="*/ 2958970 w 3024845"/>
                <a:gd name="connsiteY378" fmla="*/ 717262 h 1059043"/>
                <a:gd name="connsiteX379" fmla="*/ 3024845 w 3024845"/>
                <a:gd name="connsiteY379" fmla="*/ 717262 h 1059043"/>
                <a:gd name="connsiteX380" fmla="*/ 3024845 w 3024845"/>
                <a:gd name="connsiteY380" fmla="*/ 1059043 h 1059043"/>
                <a:gd name="connsiteX381" fmla="*/ 2054 w 3024845"/>
                <a:gd name="connsiteY381" fmla="*/ 1056710 h 1059043"/>
                <a:gd name="connsiteX382" fmla="*/ 0 w 3024845"/>
                <a:gd name="connsiteY382" fmla="*/ 622592 h 1059043"/>
                <a:gd name="connsiteX383" fmla="*/ 20267 w 3024845"/>
                <a:gd name="connsiteY383" fmla="*/ 622592 h 1059043"/>
                <a:gd name="connsiteX384" fmla="*/ 20774 w 3024845"/>
                <a:gd name="connsiteY384" fmla="*/ 621511 h 1059043"/>
                <a:gd name="connsiteX385" fmla="*/ 24320 w 3024845"/>
                <a:gd name="connsiteY385" fmla="*/ 613945 h 1059043"/>
                <a:gd name="connsiteX386" fmla="*/ 26094 w 3024845"/>
                <a:gd name="connsiteY386" fmla="*/ 614215 h 1059043"/>
                <a:gd name="connsiteX387" fmla="*/ 38507 w 3024845"/>
                <a:gd name="connsiteY387" fmla="*/ 616106 h 1059043"/>
                <a:gd name="connsiteX388" fmla="*/ 39014 w 3024845"/>
                <a:gd name="connsiteY388" fmla="*/ 617458 h 1059043"/>
                <a:gd name="connsiteX389" fmla="*/ 42560 w 3024845"/>
                <a:gd name="connsiteY389" fmla="*/ 626915 h 1059043"/>
                <a:gd name="connsiteX390" fmla="*/ 68907 w 3024845"/>
                <a:gd name="connsiteY390" fmla="*/ 629077 h 1059043"/>
                <a:gd name="connsiteX391" fmla="*/ 68907 w 3024845"/>
                <a:gd name="connsiteY391" fmla="*/ 505856 h 1059043"/>
                <a:gd name="connsiteX392" fmla="*/ 70934 w 3024845"/>
                <a:gd name="connsiteY392" fmla="*/ 505856 h 1059043"/>
                <a:gd name="connsiteX393" fmla="*/ 85121 w 3024845"/>
                <a:gd name="connsiteY393" fmla="*/ 505856 h 1059043"/>
                <a:gd name="connsiteX394" fmla="*/ 85121 w 3024845"/>
                <a:gd name="connsiteY394" fmla="*/ 369664 h 1059043"/>
                <a:gd name="connsiteX395" fmla="*/ 86894 w 3024845"/>
                <a:gd name="connsiteY395" fmla="*/ 369664 h 1059043"/>
                <a:gd name="connsiteX396" fmla="*/ 99308 w 3024845"/>
                <a:gd name="connsiteY396" fmla="*/ 369664 h 1059043"/>
                <a:gd name="connsiteX397" fmla="*/ 99308 w 3024845"/>
                <a:gd name="connsiteY397" fmla="*/ 255090 h 1059043"/>
                <a:gd name="connsiteX398" fmla="*/ 103361 w 3024845"/>
                <a:gd name="connsiteY398" fmla="*/ 226986 h 1059043"/>
                <a:gd name="connsiteX399" fmla="*/ 105388 w 3024845"/>
                <a:gd name="connsiteY399" fmla="*/ 226986 h 1059043"/>
                <a:gd name="connsiteX400" fmla="*/ 119575 w 3024845"/>
                <a:gd name="connsiteY40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80720 w 3024845"/>
                <a:gd name="connsiteY316" fmla="*/ 555577 h 1059043"/>
                <a:gd name="connsiteX317" fmla="*/ 2245574 w 3024845"/>
                <a:gd name="connsiteY317" fmla="*/ 555577 h 1059043"/>
                <a:gd name="connsiteX318" fmla="*/ 2245574 w 3024845"/>
                <a:gd name="connsiteY318" fmla="*/ 631239 h 1059043"/>
                <a:gd name="connsiteX319" fmla="*/ 2253681 w 3024845"/>
                <a:gd name="connsiteY319" fmla="*/ 631239 h 1059043"/>
                <a:gd name="connsiteX320" fmla="*/ 2255708 w 3024845"/>
                <a:gd name="connsiteY320" fmla="*/ 624754 h 1059043"/>
                <a:gd name="connsiteX321" fmla="*/ 2261788 w 3024845"/>
                <a:gd name="connsiteY321" fmla="*/ 624754 h 1059043"/>
                <a:gd name="connsiteX322" fmla="*/ 2263815 w 3024845"/>
                <a:gd name="connsiteY322" fmla="*/ 633401 h 1059043"/>
                <a:gd name="connsiteX323" fmla="*/ 2275975 w 3024845"/>
                <a:gd name="connsiteY323" fmla="*/ 633401 h 1059043"/>
                <a:gd name="connsiteX324" fmla="*/ 2275975 w 3024845"/>
                <a:gd name="connsiteY324" fmla="*/ 626915 h 1059043"/>
                <a:gd name="connsiteX325" fmla="*/ 2298268 w 3024845"/>
                <a:gd name="connsiteY325" fmla="*/ 626915 h 1059043"/>
                <a:gd name="connsiteX326" fmla="*/ 2298268 w 3024845"/>
                <a:gd name="connsiteY326" fmla="*/ 633401 h 1059043"/>
                <a:gd name="connsiteX327" fmla="*/ 2318535 w 3024845"/>
                <a:gd name="connsiteY327" fmla="*/ 633401 h 1059043"/>
                <a:gd name="connsiteX328" fmla="*/ 2318535 w 3024845"/>
                <a:gd name="connsiteY328" fmla="*/ 678798 h 1059043"/>
                <a:gd name="connsiteX329" fmla="*/ 2332722 w 3024845"/>
                <a:gd name="connsiteY329" fmla="*/ 678798 h 1059043"/>
                <a:gd name="connsiteX330" fmla="*/ 2332722 w 3024845"/>
                <a:gd name="connsiteY330" fmla="*/ 665827 h 1059043"/>
                <a:gd name="connsiteX331" fmla="*/ 2348936 w 3024845"/>
                <a:gd name="connsiteY331" fmla="*/ 665827 h 1059043"/>
                <a:gd name="connsiteX332" fmla="*/ 2348936 w 3024845"/>
                <a:gd name="connsiteY332" fmla="*/ 486400 h 1059043"/>
                <a:gd name="connsiteX333" fmla="*/ 2355016 w 3024845"/>
                <a:gd name="connsiteY333" fmla="*/ 479914 h 1059043"/>
                <a:gd name="connsiteX334" fmla="*/ 2427977 w 3024845"/>
                <a:gd name="connsiteY334" fmla="*/ 479914 h 1059043"/>
                <a:gd name="connsiteX335" fmla="*/ 2427977 w 3024845"/>
                <a:gd name="connsiteY335" fmla="*/ 488562 h 1059043"/>
                <a:gd name="connsiteX336" fmla="*/ 2438110 w 3024845"/>
                <a:gd name="connsiteY336" fmla="*/ 488562 h 1059043"/>
                <a:gd name="connsiteX337" fmla="*/ 2438110 w 3024845"/>
                <a:gd name="connsiteY337" fmla="*/ 603136 h 1059043"/>
                <a:gd name="connsiteX338" fmla="*/ 2460404 w 3024845"/>
                <a:gd name="connsiteY338" fmla="*/ 603136 h 1059043"/>
                <a:gd name="connsiteX339" fmla="*/ 2460404 w 3024845"/>
                <a:gd name="connsiteY339" fmla="*/ 536121 h 1059043"/>
                <a:gd name="connsiteX340" fmla="*/ 2486751 w 3024845"/>
                <a:gd name="connsiteY340" fmla="*/ 536121 h 1059043"/>
                <a:gd name="connsiteX341" fmla="*/ 2490804 w 3024845"/>
                <a:gd name="connsiteY341" fmla="*/ 531797 h 1059043"/>
                <a:gd name="connsiteX342" fmla="*/ 2498911 w 3024845"/>
                <a:gd name="connsiteY342" fmla="*/ 531797 h 1059043"/>
                <a:gd name="connsiteX343" fmla="*/ 2502964 w 3024845"/>
                <a:gd name="connsiteY343" fmla="*/ 536121 h 1059043"/>
                <a:gd name="connsiteX344" fmla="*/ 2525258 w 3024845"/>
                <a:gd name="connsiteY344" fmla="*/ 536121 h 1059043"/>
                <a:gd name="connsiteX345" fmla="*/ 2525258 w 3024845"/>
                <a:gd name="connsiteY345" fmla="*/ 419385 h 1059043"/>
                <a:gd name="connsiteX346" fmla="*/ 2582005 w 3024845"/>
                <a:gd name="connsiteY346" fmla="*/ 408576 h 1059043"/>
                <a:gd name="connsiteX347" fmla="*/ 2582005 w 3024845"/>
                <a:gd name="connsiteY347" fmla="*/ 409657 h 1059043"/>
                <a:gd name="connsiteX348" fmla="*/ 2582005 w 3024845"/>
                <a:gd name="connsiteY348" fmla="*/ 417223 h 1059043"/>
                <a:gd name="connsiteX349" fmla="*/ 2608352 w 3024845"/>
                <a:gd name="connsiteY349" fmla="*/ 417223 h 1059043"/>
                <a:gd name="connsiteX350" fmla="*/ 2608352 w 3024845"/>
                <a:gd name="connsiteY350" fmla="*/ 672313 h 1059043"/>
                <a:gd name="connsiteX351" fmla="*/ 2630646 w 3024845"/>
                <a:gd name="connsiteY351" fmla="*/ 672313 h 1059043"/>
                <a:gd name="connsiteX352" fmla="*/ 2630646 w 3024845"/>
                <a:gd name="connsiteY352" fmla="*/ 667989 h 1059043"/>
                <a:gd name="connsiteX353" fmla="*/ 2642806 w 3024845"/>
                <a:gd name="connsiteY353" fmla="*/ 667989 h 1059043"/>
                <a:gd name="connsiteX354" fmla="*/ 2642806 w 3024845"/>
                <a:gd name="connsiteY354" fmla="*/ 672313 h 1059043"/>
                <a:gd name="connsiteX355" fmla="*/ 2667126 w 3024845"/>
                <a:gd name="connsiteY355" fmla="*/ 672313 h 1059043"/>
                <a:gd name="connsiteX356" fmla="*/ 2667126 w 3024845"/>
                <a:gd name="connsiteY356" fmla="*/ 659342 h 1059043"/>
                <a:gd name="connsiteX357" fmla="*/ 2695500 w 3024845"/>
                <a:gd name="connsiteY357" fmla="*/ 659342 h 1059043"/>
                <a:gd name="connsiteX358" fmla="*/ 2707660 w 3024845"/>
                <a:gd name="connsiteY358" fmla="*/ 655018 h 1059043"/>
                <a:gd name="connsiteX359" fmla="*/ 2727927 w 3024845"/>
                <a:gd name="connsiteY359" fmla="*/ 659342 h 1059043"/>
                <a:gd name="connsiteX360" fmla="*/ 2727927 w 3024845"/>
                <a:gd name="connsiteY360" fmla="*/ 642048 h 1059043"/>
                <a:gd name="connsiteX361" fmla="*/ 2736034 w 3024845"/>
                <a:gd name="connsiteY361" fmla="*/ 642048 h 1059043"/>
                <a:gd name="connsiteX362" fmla="*/ 2736034 w 3024845"/>
                <a:gd name="connsiteY362" fmla="*/ 629077 h 1059043"/>
                <a:gd name="connsiteX363" fmla="*/ 2792781 w 3024845"/>
                <a:gd name="connsiteY363" fmla="*/ 629077 h 1059043"/>
                <a:gd name="connsiteX364" fmla="*/ 2792781 w 3024845"/>
                <a:gd name="connsiteY364" fmla="*/ 598812 h 1059043"/>
                <a:gd name="connsiteX365" fmla="*/ 2811021 w 3024845"/>
                <a:gd name="connsiteY365" fmla="*/ 598812 h 1059043"/>
                <a:gd name="connsiteX366" fmla="*/ 2811021 w 3024845"/>
                <a:gd name="connsiteY366" fmla="*/ 592327 h 1059043"/>
                <a:gd name="connsiteX367" fmla="*/ 2823181 w 3024845"/>
                <a:gd name="connsiteY367" fmla="*/ 592327 h 1059043"/>
                <a:gd name="connsiteX368" fmla="*/ 2823181 w 3024845"/>
                <a:gd name="connsiteY368" fmla="*/ 598812 h 1059043"/>
                <a:gd name="connsiteX369" fmla="*/ 2839395 w 3024845"/>
                <a:gd name="connsiteY369" fmla="*/ 598812 h 1059043"/>
                <a:gd name="connsiteX370" fmla="*/ 2839395 w 3024845"/>
                <a:gd name="connsiteY370" fmla="*/ 648533 h 1059043"/>
                <a:gd name="connsiteX371" fmla="*/ 2871822 w 3024845"/>
                <a:gd name="connsiteY371" fmla="*/ 648533 h 1059043"/>
                <a:gd name="connsiteX372" fmla="*/ 2871822 w 3024845"/>
                <a:gd name="connsiteY372" fmla="*/ 622592 h 1059043"/>
                <a:gd name="connsiteX373" fmla="*/ 2910329 w 3024845"/>
                <a:gd name="connsiteY373" fmla="*/ 622592 h 1059043"/>
                <a:gd name="connsiteX374" fmla="*/ 2910329 w 3024845"/>
                <a:gd name="connsiteY374" fmla="*/ 592327 h 1059043"/>
                <a:gd name="connsiteX375" fmla="*/ 2958970 w 3024845"/>
                <a:gd name="connsiteY375" fmla="*/ 592327 h 1059043"/>
                <a:gd name="connsiteX376" fmla="*/ 2958970 w 3024845"/>
                <a:gd name="connsiteY376" fmla="*/ 703483 h 1059043"/>
                <a:gd name="connsiteX377" fmla="*/ 2958970 w 3024845"/>
                <a:gd name="connsiteY377" fmla="*/ 717262 h 1059043"/>
                <a:gd name="connsiteX378" fmla="*/ 3024845 w 3024845"/>
                <a:gd name="connsiteY378" fmla="*/ 717262 h 1059043"/>
                <a:gd name="connsiteX379" fmla="*/ 3024845 w 3024845"/>
                <a:gd name="connsiteY379" fmla="*/ 1059043 h 1059043"/>
                <a:gd name="connsiteX380" fmla="*/ 2054 w 3024845"/>
                <a:gd name="connsiteY380" fmla="*/ 1056710 h 1059043"/>
                <a:gd name="connsiteX381" fmla="*/ 0 w 3024845"/>
                <a:gd name="connsiteY381" fmla="*/ 622592 h 1059043"/>
                <a:gd name="connsiteX382" fmla="*/ 20267 w 3024845"/>
                <a:gd name="connsiteY382" fmla="*/ 622592 h 1059043"/>
                <a:gd name="connsiteX383" fmla="*/ 20774 w 3024845"/>
                <a:gd name="connsiteY383" fmla="*/ 621511 h 1059043"/>
                <a:gd name="connsiteX384" fmla="*/ 24320 w 3024845"/>
                <a:gd name="connsiteY384" fmla="*/ 613945 h 1059043"/>
                <a:gd name="connsiteX385" fmla="*/ 26094 w 3024845"/>
                <a:gd name="connsiteY385" fmla="*/ 614215 h 1059043"/>
                <a:gd name="connsiteX386" fmla="*/ 38507 w 3024845"/>
                <a:gd name="connsiteY386" fmla="*/ 616106 h 1059043"/>
                <a:gd name="connsiteX387" fmla="*/ 39014 w 3024845"/>
                <a:gd name="connsiteY387" fmla="*/ 617458 h 1059043"/>
                <a:gd name="connsiteX388" fmla="*/ 42560 w 3024845"/>
                <a:gd name="connsiteY388" fmla="*/ 626915 h 1059043"/>
                <a:gd name="connsiteX389" fmla="*/ 68907 w 3024845"/>
                <a:gd name="connsiteY389" fmla="*/ 629077 h 1059043"/>
                <a:gd name="connsiteX390" fmla="*/ 68907 w 3024845"/>
                <a:gd name="connsiteY390" fmla="*/ 505856 h 1059043"/>
                <a:gd name="connsiteX391" fmla="*/ 70934 w 3024845"/>
                <a:gd name="connsiteY391" fmla="*/ 505856 h 1059043"/>
                <a:gd name="connsiteX392" fmla="*/ 85121 w 3024845"/>
                <a:gd name="connsiteY392" fmla="*/ 505856 h 1059043"/>
                <a:gd name="connsiteX393" fmla="*/ 85121 w 3024845"/>
                <a:gd name="connsiteY393" fmla="*/ 369664 h 1059043"/>
                <a:gd name="connsiteX394" fmla="*/ 86894 w 3024845"/>
                <a:gd name="connsiteY394" fmla="*/ 369664 h 1059043"/>
                <a:gd name="connsiteX395" fmla="*/ 99308 w 3024845"/>
                <a:gd name="connsiteY395" fmla="*/ 369664 h 1059043"/>
                <a:gd name="connsiteX396" fmla="*/ 99308 w 3024845"/>
                <a:gd name="connsiteY396" fmla="*/ 255090 h 1059043"/>
                <a:gd name="connsiteX397" fmla="*/ 103361 w 3024845"/>
                <a:gd name="connsiteY397" fmla="*/ 226986 h 1059043"/>
                <a:gd name="connsiteX398" fmla="*/ 105388 w 3024845"/>
                <a:gd name="connsiteY398" fmla="*/ 226986 h 1059043"/>
                <a:gd name="connsiteX399" fmla="*/ 119575 w 3024845"/>
                <a:gd name="connsiteY39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60529 h 1059043"/>
                <a:gd name="connsiteX313" fmla="*/ 2152346 w 3024845"/>
                <a:gd name="connsiteY313" fmla="*/ 56206 h 1059043"/>
                <a:gd name="connsiteX314" fmla="*/ 2152346 w 3024845"/>
                <a:gd name="connsiteY314" fmla="*/ 0 h 1059043"/>
                <a:gd name="connsiteX315" fmla="*/ 2180720 w 3024845"/>
                <a:gd name="connsiteY315" fmla="*/ 555577 h 1059043"/>
                <a:gd name="connsiteX316" fmla="*/ 2245574 w 3024845"/>
                <a:gd name="connsiteY316" fmla="*/ 555577 h 1059043"/>
                <a:gd name="connsiteX317" fmla="*/ 2245574 w 3024845"/>
                <a:gd name="connsiteY317" fmla="*/ 631239 h 1059043"/>
                <a:gd name="connsiteX318" fmla="*/ 2253681 w 3024845"/>
                <a:gd name="connsiteY318" fmla="*/ 631239 h 1059043"/>
                <a:gd name="connsiteX319" fmla="*/ 2255708 w 3024845"/>
                <a:gd name="connsiteY319" fmla="*/ 624754 h 1059043"/>
                <a:gd name="connsiteX320" fmla="*/ 2261788 w 3024845"/>
                <a:gd name="connsiteY320" fmla="*/ 624754 h 1059043"/>
                <a:gd name="connsiteX321" fmla="*/ 2263815 w 3024845"/>
                <a:gd name="connsiteY321" fmla="*/ 633401 h 1059043"/>
                <a:gd name="connsiteX322" fmla="*/ 2275975 w 3024845"/>
                <a:gd name="connsiteY322" fmla="*/ 633401 h 1059043"/>
                <a:gd name="connsiteX323" fmla="*/ 2275975 w 3024845"/>
                <a:gd name="connsiteY323" fmla="*/ 626915 h 1059043"/>
                <a:gd name="connsiteX324" fmla="*/ 2298268 w 3024845"/>
                <a:gd name="connsiteY324" fmla="*/ 626915 h 1059043"/>
                <a:gd name="connsiteX325" fmla="*/ 2298268 w 3024845"/>
                <a:gd name="connsiteY325" fmla="*/ 633401 h 1059043"/>
                <a:gd name="connsiteX326" fmla="*/ 2318535 w 3024845"/>
                <a:gd name="connsiteY326" fmla="*/ 633401 h 1059043"/>
                <a:gd name="connsiteX327" fmla="*/ 2318535 w 3024845"/>
                <a:gd name="connsiteY327" fmla="*/ 678798 h 1059043"/>
                <a:gd name="connsiteX328" fmla="*/ 2332722 w 3024845"/>
                <a:gd name="connsiteY328" fmla="*/ 678798 h 1059043"/>
                <a:gd name="connsiteX329" fmla="*/ 2332722 w 3024845"/>
                <a:gd name="connsiteY329" fmla="*/ 665827 h 1059043"/>
                <a:gd name="connsiteX330" fmla="*/ 2348936 w 3024845"/>
                <a:gd name="connsiteY330" fmla="*/ 665827 h 1059043"/>
                <a:gd name="connsiteX331" fmla="*/ 2348936 w 3024845"/>
                <a:gd name="connsiteY331" fmla="*/ 486400 h 1059043"/>
                <a:gd name="connsiteX332" fmla="*/ 2355016 w 3024845"/>
                <a:gd name="connsiteY332" fmla="*/ 479914 h 1059043"/>
                <a:gd name="connsiteX333" fmla="*/ 2427977 w 3024845"/>
                <a:gd name="connsiteY333" fmla="*/ 479914 h 1059043"/>
                <a:gd name="connsiteX334" fmla="*/ 2427977 w 3024845"/>
                <a:gd name="connsiteY334" fmla="*/ 488562 h 1059043"/>
                <a:gd name="connsiteX335" fmla="*/ 2438110 w 3024845"/>
                <a:gd name="connsiteY335" fmla="*/ 488562 h 1059043"/>
                <a:gd name="connsiteX336" fmla="*/ 2438110 w 3024845"/>
                <a:gd name="connsiteY336" fmla="*/ 603136 h 1059043"/>
                <a:gd name="connsiteX337" fmla="*/ 2460404 w 3024845"/>
                <a:gd name="connsiteY337" fmla="*/ 603136 h 1059043"/>
                <a:gd name="connsiteX338" fmla="*/ 2460404 w 3024845"/>
                <a:gd name="connsiteY338" fmla="*/ 536121 h 1059043"/>
                <a:gd name="connsiteX339" fmla="*/ 2486751 w 3024845"/>
                <a:gd name="connsiteY339" fmla="*/ 536121 h 1059043"/>
                <a:gd name="connsiteX340" fmla="*/ 2490804 w 3024845"/>
                <a:gd name="connsiteY340" fmla="*/ 531797 h 1059043"/>
                <a:gd name="connsiteX341" fmla="*/ 2498911 w 3024845"/>
                <a:gd name="connsiteY341" fmla="*/ 531797 h 1059043"/>
                <a:gd name="connsiteX342" fmla="*/ 2502964 w 3024845"/>
                <a:gd name="connsiteY342" fmla="*/ 536121 h 1059043"/>
                <a:gd name="connsiteX343" fmla="*/ 2525258 w 3024845"/>
                <a:gd name="connsiteY343" fmla="*/ 536121 h 1059043"/>
                <a:gd name="connsiteX344" fmla="*/ 2525258 w 3024845"/>
                <a:gd name="connsiteY344" fmla="*/ 419385 h 1059043"/>
                <a:gd name="connsiteX345" fmla="*/ 2582005 w 3024845"/>
                <a:gd name="connsiteY345" fmla="*/ 408576 h 1059043"/>
                <a:gd name="connsiteX346" fmla="*/ 2582005 w 3024845"/>
                <a:gd name="connsiteY346" fmla="*/ 409657 h 1059043"/>
                <a:gd name="connsiteX347" fmla="*/ 2582005 w 3024845"/>
                <a:gd name="connsiteY347" fmla="*/ 417223 h 1059043"/>
                <a:gd name="connsiteX348" fmla="*/ 2608352 w 3024845"/>
                <a:gd name="connsiteY348" fmla="*/ 417223 h 1059043"/>
                <a:gd name="connsiteX349" fmla="*/ 2608352 w 3024845"/>
                <a:gd name="connsiteY349" fmla="*/ 672313 h 1059043"/>
                <a:gd name="connsiteX350" fmla="*/ 2630646 w 3024845"/>
                <a:gd name="connsiteY350" fmla="*/ 672313 h 1059043"/>
                <a:gd name="connsiteX351" fmla="*/ 2630646 w 3024845"/>
                <a:gd name="connsiteY351" fmla="*/ 667989 h 1059043"/>
                <a:gd name="connsiteX352" fmla="*/ 2642806 w 3024845"/>
                <a:gd name="connsiteY352" fmla="*/ 667989 h 1059043"/>
                <a:gd name="connsiteX353" fmla="*/ 2642806 w 3024845"/>
                <a:gd name="connsiteY353" fmla="*/ 672313 h 1059043"/>
                <a:gd name="connsiteX354" fmla="*/ 2667126 w 3024845"/>
                <a:gd name="connsiteY354" fmla="*/ 672313 h 1059043"/>
                <a:gd name="connsiteX355" fmla="*/ 2667126 w 3024845"/>
                <a:gd name="connsiteY355" fmla="*/ 659342 h 1059043"/>
                <a:gd name="connsiteX356" fmla="*/ 2695500 w 3024845"/>
                <a:gd name="connsiteY356" fmla="*/ 659342 h 1059043"/>
                <a:gd name="connsiteX357" fmla="*/ 2707660 w 3024845"/>
                <a:gd name="connsiteY357" fmla="*/ 655018 h 1059043"/>
                <a:gd name="connsiteX358" fmla="*/ 2727927 w 3024845"/>
                <a:gd name="connsiteY358" fmla="*/ 659342 h 1059043"/>
                <a:gd name="connsiteX359" fmla="*/ 2727927 w 3024845"/>
                <a:gd name="connsiteY359" fmla="*/ 642048 h 1059043"/>
                <a:gd name="connsiteX360" fmla="*/ 2736034 w 3024845"/>
                <a:gd name="connsiteY360" fmla="*/ 642048 h 1059043"/>
                <a:gd name="connsiteX361" fmla="*/ 2736034 w 3024845"/>
                <a:gd name="connsiteY361" fmla="*/ 629077 h 1059043"/>
                <a:gd name="connsiteX362" fmla="*/ 2792781 w 3024845"/>
                <a:gd name="connsiteY362" fmla="*/ 629077 h 1059043"/>
                <a:gd name="connsiteX363" fmla="*/ 2792781 w 3024845"/>
                <a:gd name="connsiteY363" fmla="*/ 598812 h 1059043"/>
                <a:gd name="connsiteX364" fmla="*/ 2811021 w 3024845"/>
                <a:gd name="connsiteY364" fmla="*/ 598812 h 1059043"/>
                <a:gd name="connsiteX365" fmla="*/ 2811021 w 3024845"/>
                <a:gd name="connsiteY365" fmla="*/ 592327 h 1059043"/>
                <a:gd name="connsiteX366" fmla="*/ 2823181 w 3024845"/>
                <a:gd name="connsiteY366" fmla="*/ 592327 h 1059043"/>
                <a:gd name="connsiteX367" fmla="*/ 2823181 w 3024845"/>
                <a:gd name="connsiteY367" fmla="*/ 598812 h 1059043"/>
                <a:gd name="connsiteX368" fmla="*/ 2839395 w 3024845"/>
                <a:gd name="connsiteY368" fmla="*/ 598812 h 1059043"/>
                <a:gd name="connsiteX369" fmla="*/ 2839395 w 3024845"/>
                <a:gd name="connsiteY369" fmla="*/ 648533 h 1059043"/>
                <a:gd name="connsiteX370" fmla="*/ 2871822 w 3024845"/>
                <a:gd name="connsiteY370" fmla="*/ 648533 h 1059043"/>
                <a:gd name="connsiteX371" fmla="*/ 2871822 w 3024845"/>
                <a:gd name="connsiteY371" fmla="*/ 622592 h 1059043"/>
                <a:gd name="connsiteX372" fmla="*/ 2910329 w 3024845"/>
                <a:gd name="connsiteY372" fmla="*/ 622592 h 1059043"/>
                <a:gd name="connsiteX373" fmla="*/ 2910329 w 3024845"/>
                <a:gd name="connsiteY373" fmla="*/ 592327 h 1059043"/>
                <a:gd name="connsiteX374" fmla="*/ 2958970 w 3024845"/>
                <a:gd name="connsiteY374" fmla="*/ 592327 h 1059043"/>
                <a:gd name="connsiteX375" fmla="*/ 2958970 w 3024845"/>
                <a:gd name="connsiteY375" fmla="*/ 703483 h 1059043"/>
                <a:gd name="connsiteX376" fmla="*/ 2958970 w 3024845"/>
                <a:gd name="connsiteY376" fmla="*/ 717262 h 1059043"/>
                <a:gd name="connsiteX377" fmla="*/ 3024845 w 3024845"/>
                <a:gd name="connsiteY377" fmla="*/ 717262 h 1059043"/>
                <a:gd name="connsiteX378" fmla="*/ 3024845 w 3024845"/>
                <a:gd name="connsiteY378" fmla="*/ 1059043 h 1059043"/>
                <a:gd name="connsiteX379" fmla="*/ 2054 w 3024845"/>
                <a:gd name="connsiteY379" fmla="*/ 1056710 h 1059043"/>
                <a:gd name="connsiteX380" fmla="*/ 0 w 3024845"/>
                <a:gd name="connsiteY380" fmla="*/ 622592 h 1059043"/>
                <a:gd name="connsiteX381" fmla="*/ 20267 w 3024845"/>
                <a:gd name="connsiteY381" fmla="*/ 622592 h 1059043"/>
                <a:gd name="connsiteX382" fmla="*/ 20774 w 3024845"/>
                <a:gd name="connsiteY382" fmla="*/ 621511 h 1059043"/>
                <a:gd name="connsiteX383" fmla="*/ 24320 w 3024845"/>
                <a:gd name="connsiteY383" fmla="*/ 613945 h 1059043"/>
                <a:gd name="connsiteX384" fmla="*/ 26094 w 3024845"/>
                <a:gd name="connsiteY384" fmla="*/ 614215 h 1059043"/>
                <a:gd name="connsiteX385" fmla="*/ 38507 w 3024845"/>
                <a:gd name="connsiteY385" fmla="*/ 616106 h 1059043"/>
                <a:gd name="connsiteX386" fmla="*/ 39014 w 3024845"/>
                <a:gd name="connsiteY386" fmla="*/ 617458 h 1059043"/>
                <a:gd name="connsiteX387" fmla="*/ 42560 w 3024845"/>
                <a:gd name="connsiteY387" fmla="*/ 626915 h 1059043"/>
                <a:gd name="connsiteX388" fmla="*/ 68907 w 3024845"/>
                <a:gd name="connsiteY388" fmla="*/ 629077 h 1059043"/>
                <a:gd name="connsiteX389" fmla="*/ 68907 w 3024845"/>
                <a:gd name="connsiteY389" fmla="*/ 505856 h 1059043"/>
                <a:gd name="connsiteX390" fmla="*/ 70934 w 3024845"/>
                <a:gd name="connsiteY390" fmla="*/ 505856 h 1059043"/>
                <a:gd name="connsiteX391" fmla="*/ 85121 w 3024845"/>
                <a:gd name="connsiteY391" fmla="*/ 505856 h 1059043"/>
                <a:gd name="connsiteX392" fmla="*/ 85121 w 3024845"/>
                <a:gd name="connsiteY392" fmla="*/ 369664 h 1059043"/>
                <a:gd name="connsiteX393" fmla="*/ 86894 w 3024845"/>
                <a:gd name="connsiteY393" fmla="*/ 369664 h 1059043"/>
                <a:gd name="connsiteX394" fmla="*/ 99308 w 3024845"/>
                <a:gd name="connsiteY394" fmla="*/ 369664 h 1059043"/>
                <a:gd name="connsiteX395" fmla="*/ 99308 w 3024845"/>
                <a:gd name="connsiteY395" fmla="*/ 255090 h 1059043"/>
                <a:gd name="connsiteX396" fmla="*/ 103361 w 3024845"/>
                <a:gd name="connsiteY396" fmla="*/ 226986 h 1059043"/>
                <a:gd name="connsiteX397" fmla="*/ 105388 w 3024845"/>
                <a:gd name="connsiteY397" fmla="*/ 226986 h 1059043"/>
                <a:gd name="connsiteX398" fmla="*/ 119575 w 3024845"/>
                <a:gd name="connsiteY39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50320 w 3024845"/>
                <a:gd name="connsiteY311" fmla="*/ 60529 h 1059043"/>
                <a:gd name="connsiteX312" fmla="*/ 2152346 w 3024845"/>
                <a:gd name="connsiteY312" fmla="*/ 56206 h 1059043"/>
                <a:gd name="connsiteX313" fmla="*/ 2152346 w 3024845"/>
                <a:gd name="connsiteY313" fmla="*/ 0 h 1059043"/>
                <a:gd name="connsiteX314" fmla="*/ 2180720 w 3024845"/>
                <a:gd name="connsiteY314" fmla="*/ 555577 h 1059043"/>
                <a:gd name="connsiteX315" fmla="*/ 2245574 w 3024845"/>
                <a:gd name="connsiteY315" fmla="*/ 555577 h 1059043"/>
                <a:gd name="connsiteX316" fmla="*/ 2245574 w 3024845"/>
                <a:gd name="connsiteY316" fmla="*/ 631239 h 1059043"/>
                <a:gd name="connsiteX317" fmla="*/ 2253681 w 3024845"/>
                <a:gd name="connsiteY317" fmla="*/ 631239 h 1059043"/>
                <a:gd name="connsiteX318" fmla="*/ 2255708 w 3024845"/>
                <a:gd name="connsiteY318" fmla="*/ 624754 h 1059043"/>
                <a:gd name="connsiteX319" fmla="*/ 2261788 w 3024845"/>
                <a:gd name="connsiteY319" fmla="*/ 624754 h 1059043"/>
                <a:gd name="connsiteX320" fmla="*/ 2263815 w 3024845"/>
                <a:gd name="connsiteY320" fmla="*/ 633401 h 1059043"/>
                <a:gd name="connsiteX321" fmla="*/ 2275975 w 3024845"/>
                <a:gd name="connsiteY321" fmla="*/ 633401 h 1059043"/>
                <a:gd name="connsiteX322" fmla="*/ 2275975 w 3024845"/>
                <a:gd name="connsiteY322" fmla="*/ 626915 h 1059043"/>
                <a:gd name="connsiteX323" fmla="*/ 2298268 w 3024845"/>
                <a:gd name="connsiteY323" fmla="*/ 626915 h 1059043"/>
                <a:gd name="connsiteX324" fmla="*/ 2298268 w 3024845"/>
                <a:gd name="connsiteY324" fmla="*/ 633401 h 1059043"/>
                <a:gd name="connsiteX325" fmla="*/ 2318535 w 3024845"/>
                <a:gd name="connsiteY325" fmla="*/ 633401 h 1059043"/>
                <a:gd name="connsiteX326" fmla="*/ 2318535 w 3024845"/>
                <a:gd name="connsiteY326" fmla="*/ 678798 h 1059043"/>
                <a:gd name="connsiteX327" fmla="*/ 2332722 w 3024845"/>
                <a:gd name="connsiteY327" fmla="*/ 678798 h 1059043"/>
                <a:gd name="connsiteX328" fmla="*/ 2332722 w 3024845"/>
                <a:gd name="connsiteY328" fmla="*/ 665827 h 1059043"/>
                <a:gd name="connsiteX329" fmla="*/ 2348936 w 3024845"/>
                <a:gd name="connsiteY329" fmla="*/ 665827 h 1059043"/>
                <a:gd name="connsiteX330" fmla="*/ 2348936 w 3024845"/>
                <a:gd name="connsiteY330" fmla="*/ 486400 h 1059043"/>
                <a:gd name="connsiteX331" fmla="*/ 2355016 w 3024845"/>
                <a:gd name="connsiteY331" fmla="*/ 479914 h 1059043"/>
                <a:gd name="connsiteX332" fmla="*/ 2427977 w 3024845"/>
                <a:gd name="connsiteY332" fmla="*/ 479914 h 1059043"/>
                <a:gd name="connsiteX333" fmla="*/ 2427977 w 3024845"/>
                <a:gd name="connsiteY333" fmla="*/ 488562 h 1059043"/>
                <a:gd name="connsiteX334" fmla="*/ 2438110 w 3024845"/>
                <a:gd name="connsiteY334" fmla="*/ 488562 h 1059043"/>
                <a:gd name="connsiteX335" fmla="*/ 2438110 w 3024845"/>
                <a:gd name="connsiteY335" fmla="*/ 603136 h 1059043"/>
                <a:gd name="connsiteX336" fmla="*/ 2460404 w 3024845"/>
                <a:gd name="connsiteY336" fmla="*/ 603136 h 1059043"/>
                <a:gd name="connsiteX337" fmla="*/ 2460404 w 3024845"/>
                <a:gd name="connsiteY337" fmla="*/ 536121 h 1059043"/>
                <a:gd name="connsiteX338" fmla="*/ 2486751 w 3024845"/>
                <a:gd name="connsiteY338" fmla="*/ 536121 h 1059043"/>
                <a:gd name="connsiteX339" fmla="*/ 2490804 w 3024845"/>
                <a:gd name="connsiteY339" fmla="*/ 531797 h 1059043"/>
                <a:gd name="connsiteX340" fmla="*/ 2498911 w 3024845"/>
                <a:gd name="connsiteY340" fmla="*/ 531797 h 1059043"/>
                <a:gd name="connsiteX341" fmla="*/ 2502964 w 3024845"/>
                <a:gd name="connsiteY341" fmla="*/ 536121 h 1059043"/>
                <a:gd name="connsiteX342" fmla="*/ 2525258 w 3024845"/>
                <a:gd name="connsiteY342" fmla="*/ 536121 h 1059043"/>
                <a:gd name="connsiteX343" fmla="*/ 2525258 w 3024845"/>
                <a:gd name="connsiteY343" fmla="*/ 419385 h 1059043"/>
                <a:gd name="connsiteX344" fmla="*/ 2582005 w 3024845"/>
                <a:gd name="connsiteY344" fmla="*/ 408576 h 1059043"/>
                <a:gd name="connsiteX345" fmla="*/ 2582005 w 3024845"/>
                <a:gd name="connsiteY345" fmla="*/ 409657 h 1059043"/>
                <a:gd name="connsiteX346" fmla="*/ 2582005 w 3024845"/>
                <a:gd name="connsiteY346" fmla="*/ 417223 h 1059043"/>
                <a:gd name="connsiteX347" fmla="*/ 2608352 w 3024845"/>
                <a:gd name="connsiteY347" fmla="*/ 417223 h 1059043"/>
                <a:gd name="connsiteX348" fmla="*/ 2608352 w 3024845"/>
                <a:gd name="connsiteY348" fmla="*/ 672313 h 1059043"/>
                <a:gd name="connsiteX349" fmla="*/ 2630646 w 3024845"/>
                <a:gd name="connsiteY349" fmla="*/ 672313 h 1059043"/>
                <a:gd name="connsiteX350" fmla="*/ 2630646 w 3024845"/>
                <a:gd name="connsiteY350" fmla="*/ 667989 h 1059043"/>
                <a:gd name="connsiteX351" fmla="*/ 2642806 w 3024845"/>
                <a:gd name="connsiteY351" fmla="*/ 667989 h 1059043"/>
                <a:gd name="connsiteX352" fmla="*/ 2642806 w 3024845"/>
                <a:gd name="connsiteY352" fmla="*/ 672313 h 1059043"/>
                <a:gd name="connsiteX353" fmla="*/ 2667126 w 3024845"/>
                <a:gd name="connsiteY353" fmla="*/ 672313 h 1059043"/>
                <a:gd name="connsiteX354" fmla="*/ 2667126 w 3024845"/>
                <a:gd name="connsiteY354" fmla="*/ 659342 h 1059043"/>
                <a:gd name="connsiteX355" fmla="*/ 2695500 w 3024845"/>
                <a:gd name="connsiteY355" fmla="*/ 659342 h 1059043"/>
                <a:gd name="connsiteX356" fmla="*/ 2707660 w 3024845"/>
                <a:gd name="connsiteY356" fmla="*/ 655018 h 1059043"/>
                <a:gd name="connsiteX357" fmla="*/ 2727927 w 3024845"/>
                <a:gd name="connsiteY357" fmla="*/ 659342 h 1059043"/>
                <a:gd name="connsiteX358" fmla="*/ 2727927 w 3024845"/>
                <a:gd name="connsiteY358" fmla="*/ 642048 h 1059043"/>
                <a:gd name="connsiteX359" fmla="*/ 2736034 w 3024845"/>
                <a:gd name="connsiteY359" fmla="*/ 642048 h 1059043"/>
                <a:gd name="connsiteX360" fmla="*/ 2736034 w 3024845"/>
                <a:gd name="connsiteY360" fmla="*/ 629077 h 1059043"/>
                <a:gd name="connsiteX361" fmla="*/ 2792781 w 3024845"/>
                <a:gd name="connsiteY361" fmla="*/ 629077 h 1059043"/>
                <a:gd name="connsiteX362" fmla="*/ 2792781 w 3024845"/>
                <a:gd name="connsiteY362" fmla="*/ 598812 h 1059043"/>
                <a:gd name="connsiteX363" fmla="*/ 2811021 w 3024845"/>
                <a:gd name="connsiteY363" fmla="*/ 598812 h 1059043"/>
                <a:gd name="connsiteX364" fmla="*/ 2811021 w 3024845"/>
                <a:gd name="connsiteY364" fmla="*/ 592327 h 1059043"/>
                <a:gd name="connsiteX365" fmla="*/ 2823181 w 3024845"/>
                <a:gd name="connsiteY365" fmla="*/ 592327 h 1059043"/>
                <a:gd name="connsiteX366" fmla="*/ 2823181 w 3024845"/>
                <a:gd name="connsiteY366" fmla="*/ 598812 h 1059043"/>
                <a:gd name="connsiteX367" fmla="*/ 2839395 w 3024845"/>
                <a:gd name="connsiteY367" fmla="*/ 598812 h 1059043"/>
                <a:gd name="connsiteX368" fmla="*/ 2839395 w 3024845"/>
                <a:gd name="connsiteY368" fmla="*/ 648533 h 1059043"/>
                <a:gd name="connsiteX369" fmla="*/ 2871822 w 3024845"/>
                <a:gd name="connsiteY369" fmla="*/ 648533 h 1059043"/>
                <a:gd name="connsiteX370" fmla="*/ 2871822 w 3024845"/>
                <a:gd name="connsiteY370" fmla="*/ 622592 h 1059043"/>
                <a:gd name="connsiteX371" fmla="*/ 2910329 w 3024845"/>
                <a:gd name="connsiteY371" fmla="*/ 622592 h 1059043"/>
                <a:gd name="connsiteX372" fmla="*/ 2910329 w 3024845"/>
                <a:gd name="connsiteY372" fmla="*/ 592327 h 1059043"/>
                <a:gd name="connsiteX373" fmla="*/ 2958970 w 3024845"/>
                <a:gd name="connsiteY373" fmla="*/ 592327 h 1059043"/>
                <a:gd name="connsiteX374" fmla="*/ 2958970 w 3024845"/>
                <a:gd name="connsiteY374" fmla="*/ 703483 h 1059043"/>
                <a:gd name="connsiteX375" fmla="*/ 2958970 w 3024845"/>
                <a:gd name="connsiteY375" fmla="*/ 717262 h 1059043"/>
                <a:gd name="connsiteX376" fmla="*/ 3024845 w 3024845"/>
                <a:gd name="connsiteY376" fmla="*/ 717262 h 1059043"/>
                <a:gd name="connsiteX377" fmla="*/ 3024845 w 3024845"/>
                <a:gd name="connsiteY377" fmla="*/ 1059043 h 1059043"/>
                <a:gd name="connsiteX378" fmla="*/ 2054 w 3024845"/>
                <a:gd name="connsiteY378" fmla="*/ 1056710 h 1059043"/>
                <a:gd name="connsiteX379" fmla="*/ 0 w 3024845"/>
                <a:gd name="connsiteY379" fmla="*/ 622592 h 1059043"/>
                <a:gd name="connsiteX380" fmla="*/ 20267 w 3024845"/>
                <a:gd name="connsiteY380" fmla="*/ 622592 h 1059043"/>
                <a:gd name="connsiteX381" fmla="*/ 20774 w 3024845"/>
                <a:gd name="connsiteY381" fmla="*/ 621511 h 1059043"/>
                <a:gd name="connsiteX382" fmla="*/ 24320 w 3024845"/>
                <a:gd name="connsiteY382" fmla="*/ 613945 h 1059043"/>
                <a:gd name="connsiteX383" fmla="*/ 26094 w 3024845"/>
                <a:gd name="connsiteY383" fmla="*/ 614215 h 1059043"/>
                <a:gd name="connsiteX384" fmla="*/ 38507 w 3024845"/>
                <a:gd name="connsiteY384" fmla="*/ 616106 h 1059043"/>
                <a:gd name="connsiteX385" fmla="*/ 39014 w 3024845"/>
                <a:gd name="connsiteY385" fmla="*/ 617458 h 1059043"/>
                <a:gd name="connsiteX386" fmla="*/ 42560 w 3024845"/>
                <a:gd name="connsiteY386" fmla="*/ 626915 h 1059043"/>
                <a:gd name="connsiteX387" fmla="*/ 68907 w 3024845"/>
                <a:gd name="connsiteY387" fmla="*/ 629077 h 1059043"/>
                <a:gd name="connsiteX388" fmla="*/ 68907 w 3024845"/>
                <a:gd name="connsiteY388" fmla="*/ 505856 h 1059043"/>
                <a:gd name="connsiteX389" fmla="*/ 70934 w 3024845"/>
                <a:gd name="connsiteY389" fmla="*/ 505856 h 1059043"/>
                <a:gd name="connsiteX390" fmla="*/ 85121 w 3024845"/>
                <a:gd name="connsiteY390" fmla="*/ 505856 h 1059043"/>
                <a:gd name="connsiteX391" fmla="*/ 85121 w 3024845"/>
                <a:gd name="connsiteY391" fmla="*/ 369664 h 1059043"/>
                <a:gd name="connsiteX392" fmla="*/ 86894 w 3024845"/>
                <a:gd name="connsiteY392" fmla="*/ 369664 h 1059043"/>
                <a:gd name="connsiteX393" fmla="*/ 99308 w 3024845"/>
                <a:gd name="connsiteY393" fmla="*/ 369664 h 1059043"/>
                <a:gd name="connsiteX394" fmla="*/ 99308 w 3024845"/>
                <a:gd name="connsiteY394" fmla="*/ 255090 h 1059043"/>
                <a:gd name="connsiteX395" fmla="*/ 103361 w 3024845"/>
                <a:gd name="connsiteY395" fmla="*/ 226986 h 1059043"/>
                <a:gd name="connsiteX396" fmla="*/ 105388 w 3024845"/>
                <a:gd name="connsiteY396" fmla="*/ 226986 h 1059043"/>
                <a:gd name="connsiteX397" fmla="*/ 119575 w 3024845"/>
                <a:gd name="connsiteY397" fmla="*/ 226986 h 1059043"/>
                <a:gd name="connsiteX0" fmla="*/ 119575 w 3024845"/>
                <a:gd name="connsiteY0" fmla="*/ 255427 h 1087484"/>
                <a:gd name="connsiteX1" fmla="*/ 200642 w 3024845"/>
                <a:gd name="connsiteY1" fmla="*/ 253266 h 1087484"/>
                <a:gd name="connsiteX2" fmla="*/ 202669 w 3024845"/>
                <a:gd name="connsiteY2" fmla="*/ 253266 h 1087484"/>
                <a:gd name="connsiteX3" fmla="*/ 216856 w 3024845"/>
                <a:gd name="connsiteY3" fmla="*/ 253266 h 1087484"/>
                <a:gd name="connsiteX4" fmla="*/ 216856 w 3024845"/>
                <a:gd name="connsiteY4" fmla="*/ 277045 h 1087484"/>
                <a:gd name="connsiteX5" fmla="*/ 217363 w 3024845"/>
                <a:gd name="connsiteY5" fmla="*/ 277856 h 1087484"/>
                <a:gd name="connsiteX6" fmla="*/ 220909 w 3024845"/>
                <a:gd name="connsiteY6" fmla="*/ 283531 h 1087484"/>
                <a:gd name="connsiteX7" fmla="*/ 220909 w 3024845"/>
                <a:gd name="connsiteY7" fmla="*/ 398105 h 1087484"/>
                <a:gd name="connsiteX8" fmla="*/ 223189 w 3024845"/>
                <a:gd name="connsiteY8" fmla="*/ 398105 h 1087484"/>
                <a:gd name="connsiteX9" fmla="*/ 239150 w 3024845"/>
                <a:gd name="connsiteY9" fmla="*/ 398105 h 1087484"/>
                <a:gd name="connsiteX10" fmla="*/ 239150 w 3024845"/>
                <a:gd name="connsiteY10" fmla="*/ 538620 h 1087484"/>
                <a:gd name="connsiteX11" fmla="*/ 240670 w 3024845"/>
                <a:gd name="connsiteY11" fmla="*/ 538350 h 1087484"/>
                <a:gd name="connsiteX12" fmla="*/ 251310 w 3024845"/>
                <a:gd name="connsiteY12" fmla="*/ 536459 h 1087484"/>
                <a:gd name="connsiteX13" fmla="*/ 249283 w 3024845"/>
                <a:gd name="connsiteY13" fmla="*/ 625091 h 1087484"/>
                <a:gd name="connsiteX14" fmla="*/ 250803 w 3024845"/>
                <a:gd name="connsiteY14" fmla="*/ 625362 h 1087484"/>
                <a:gd name="connsiteX15" fmla="*/ 261443 w 3024845"/>
                <a:gd name="connsiteY15" fmla="*/ 627253 h 1087484"/>
                <a:gd name="connsiteX16" fmla="*/ 261696 w 3024845"/>
                <a:gd name="connsiteY16" fmla="*/ 628064 h 1087484"/>
                <a:gd name="connsiteX17" fmla="*/ 263470 w 3024845"/>
                <a:gd name="connsiteY17" fmla="*/ 633739 h 1087484"/>
                <a:gd name="connsiteX18" fmla="*/ 264230 w 3024845"/>
                <a:gd name="connsiteY18" fmla="*/ 631307 h 1087484"/>
                <a:gd name="connsiteX19" fmla="*/ 269550 w 3024845"/>
                <a:gd name="connsiteY19" fmla="*/ 614283 h 1087484"/>
                <a:gd name="connsiteX20" fmla="*/ 271323 w 3024845"/>
                <a:gd name="connsiteY20" fmla="*/ 614283 h 1087484"/>
                <a:gd name="connsiteX21" fmla="*/ 283737 w 3024845"/>
                <a:gd name="connsiteY21" fmla="*/ 614283 h 1087484"/>
                <a:gd name="connsiteX22" fmla="*/ 283737 w 3024845"/>
                <a:gd name="connsiteY22" fmla="*/ 646709 h 1087484"/>
                <a:gd name="connsiteX23" fmla="*/ 284750 w 3024845"/>
                <a:gd name="connsiteY23" fmla="*/ 647250 h 1087484"/>
                <a:gd name="connsiteX24" fmla="*/ 291844 w 3024845"/>
                <a:gd name="connsiteY24" fmla="*/ 651033 h 1087484"/>
                <a:gd name="connsiteX25" fmla="*/ 291844 w 3024845"/>
                <a:gd name="connsiteY25" fmla="*/ 652384 h 1087484"/>
                <a:gd name="connsiteX26" fmla="*/ 291844 w 3024845"/>
                <a:gd name="connsiteY26" fmla="*/ 661842 h 1087484"/>
                <a:gd name="connsiteX27" fmla="*/ 336431 w 3024845"/>
                <a:gd name="connsiteY27" fmla="*/ 661842 h 1087484"/>
                <a:gd name="connsiteX28" fmla="*/ 336431 w 3024845"/>
                <a:gd name="connsiteY28" fmla="*/ 662923 h 1087484"/>
                <a:gd name="connsiteX29" fmla="*/ 336431 w 3024845"/>
                <a:gd name="connsiteY29" fmla="*/ 670489 h 1087484"/>
                <a:gd name="connsiteX30" fmla="*/ 338457 w 3024845"/>
                <a:gd name="connsiteY30" fmla="*/ 670489 h 1087484"/>
                <a:gd name="connsiteX31" fmla="*/ 352644 w 3024845"/>
                <a:gd name="connsiteY31" fmla="*/ 670489 h 1087484"/>
                <a:gd name="connsiteX32" fmla="*/ 352644 w 3024845"/>
                <a:gd name="connsiteY32" fmla="*/ 640224 h 1087484"/>
                <a:gd name="connsiteX33" fmla="*/ 397231 w 3024845"/>
                <a:gd name="connsiteY33" fmla="*/ 640224 h 1087484"/>
                <a:gd name="connsiteX34" fmla="*/ 397231 w 3024845"/>
                <a:gd name="connsiteY34" fmla="*/ 638873 h 1087484"/>
                <a:gd name="connsiteX35" fmla="*/ 397231 w 3024845"/>
                <a:gd name="connsiteY35" fmla="*/ 629415 h 1087484"/>
                <a:gd name="connsiteX36" fmla="*/ 398245 w 3024845"/>
                <a:gd name="connsiteY36" fmla="*/ 629415 h 1087484"/>
                <a:gd name="connsiteX37" fmla="*/ 405338 w 3024845"/>
                <a:gd name="connsiteY37" fmla="*/ 629415 h 1087484"/>
                <a:gd name="connsiteX38" fmla="*/ 405338 w 3024845"/>
                <a:gd name="connsiteY38" fmla="*/ 627524 h 1087484"/>
                <a:gd name="connsiteX39" fmla="*/ 405338 w 3024845"/>
                <a:gd name="connsiteY39" fmla="*/ 614283 h 1087484"/>
                <a:gd name="connsiteX40" fmla="*/ 406098 w 3024845"/>
                <a:gd name="connsiteY40" fmla="*/ 614283 h 1087484"/>
                <a:gd name="connsiteX41" fmla="*/ 411418 w 3024845"/>
                <a:gd name="connsiteY41" fmla="*/ 614283 h 1087484"/>
                <a:gd name="connsiteX42" fmla="*/ 411418 w 3024845"/>
                <a:gd name="connsiteY42" fmla="*/ 613202 h 1087484"/>
                <a:gd name="connsiteX43" fmla="*/ 411418 w 3024845"/>
                <a:gd name="connsiteY43" fmla="*/ 605635 h 1087484"/>
                <a:gd name="connsiteX44" fmla="*/ 413445 w 3024845"/>
                <a:gd name="connsiteY44" fmla="*/ 605635 h 1087484"/>
                <a:gd name="connsiteX45" fmla="*/ 427632 w 3024845"/>
                <a:gd name="connsiteY45" fmla="*/ 605635 h 1087484"/>
                <a:gd name="connsiteX46" fmla="*/ 427632 w 3024845"/>
                <a:gd name="connsiteY46" fmla="*/ 606716 h 1087484"/>
                <a:gd name="connsiteX47" fmla="*/ 427632 w 3024845"/>
                <a:gd name="connsiteY47" fmla="*/ 614283 h 1087484"/>
                <a:gd name="connsiteX48" fmla="*/ 449925 w 3024845"/>
                <a:gd name="connsiteY48" fmla="*/ 614283 h 1087484"/>
                <a:gd name="connsiteX49" fmla="*/ 449925 w 3024845"/>
                <a:gd name="connsiteY49" fmla="*/ 612391 h 1087484"/>
                <a:gd name="connsiteX50" fmla="*/ 449925 w 3024845"/>
                <a:gd name="connsiteY50" fmla="*/ 599150 h 1087484"/>
                <a:gd name="connsiteX51" fmla="*/ 451699 w 3024845"/>
                <a:gd name="connsiteY51" fmla="*/ 599150 h 1087484"/>
                <a:gd name="connsiteX52" fmla="*/ 464112 w 3024845"/>
                <a:gd name="connsiteY52" fmla="*/ 599150 h 1087484"/>
                <a:gd name="connsiteX53" fmla="*/ 464112 w 3024845"/>
                <a:gd name="connsiteY53" fmla="*/ 622930 h 1087484"/>
                <a:gd name="connsiteX54" fmla="*/ 465126 w 3024845"/>
                <a:gd name="connsiteY54" fmla="*/ 622930 h 1087484"/>
                <a:gd name="connsiteX55" fmla="*/ 472219 w 3024845"/>
                <a:gd name="connsiteY55" fmla="*/ 622930 h 1087484"/>
                <a:gd name="connsiteX56" fmla="*/ 472219 w 3024845"/>
                <a:gd name="connsiteY56" fmla="*/ 621849 h 1087484"/>
                <a:gd name="connsiteX57" fmla="*/ 472219 w 3024845"/>
                <a:gd name="connsiteY57" fmla="*/ 614283 h 1087484"/>
                <a:gd name="connsiteX58" fmla="*/ 473992 w 3024845"/>
                <a:gd name="connsiteY58" fmla="*/ 614283 h 1087484"/>
                <a:gd name="connsiteX59" fmla="*/ 486406 w 3024845"/>
                <a:gd name="connsiteY59" fmla="*/ 614283 h 1087484"/>
                <a:gd name="connsiteX60" fmla="*/ 486406 w 3024845"/>
                <a:gd name="connsiteY60" fmla="*/ 640224 h 1087484"/>
                <a:gd name="connsiteX61" fmla="*/ 488433 w 3024845"/>
                <a:gd name="connsiteY61" fmla="*/ 640224 h 1087484"/>
                <a:gd name="connsiteX62" fmla="*/ 502619 w 3024845"/>
                <a:gd name="connsiteY62" fmla="*/ 640224 h 1087484"/>
                <a:gd name="connsiteX63" fmla="*/ 502619 w 3024845"/>
                <a:gd name="connsiteY63" fmla="*/ 641845 h 1087484"/>
                <a:gd name="connsiteX64" fmla="*/ 502619 w 3024845"/>
                <a:gd name="connsiteY64" fmla="*/ 653195 h 1087484"/>
                <a:gd name="connsiteX65" fmla="*/ 503379 w 3024845"/>
                <a:gd name="connsiteY65" fmla="*/ 653195 h 1087484"/>
                <a:gd name="connsiteX66" fmla="*/ 508700 w 3024845"/>
                <a:gd name="connsiteY66" fmla="*/ 653195 h 1087484"/>
                <a:gd name="connsiteX67" fmla="*/ 508700 w 3024845"/>
                <a:gd name="connsiteY67" fmla="*/ 652384 h 1087484"/>
                <a:gd name="connsiteX68" fmla="*/ 508700 w 3024845"/>
                <a:gd name="connsiteY68" fmla="*/ 646709 h 1087484"/>
                <a:gd name="connsiteX69" fmla="*/ 539100 w 3024845"/>
                <a:gd name="connsiteY69" fmla="*/ 646709 h 1087484"/>
                <a:gd name="connsiteX70" fmla="*/ 539100 w 3024845"/>
                <a:gd name="connsiteY70" fmla="*/ 670489 h 1087484"/>
                <a:gd name="connsiteX71" fmla="*/ 540113 w 3024845"/>
                <a:gd name="connsiteY71" fmla="*/ 670489 h 1087484"/>
                <a:gd name="connsiteX72" fmla="*/ 547207 w 3024845"/>
                <a:gd name="connsiteY72" fmla="*/ 670489 h 1087484"/>
                <a:gd name="connsiteX73" fmla="*/ 547207 w 3024845"/>
                <a:gd name="connsiteY73" fmla="*/ 671570 h 1087484"/>
                <a:gd name="connsiteX74" fmla="*/ 547207 w 3024845"/>
                <a:gd name="connsiteY74" fmla="*/ 679136 h 1087484"/>
                <a:gd name="connsiteX75" fmla="*/ 547967 w 3024845"/>
                <a:gd name="connsiteY75" fmla="*/ 679136 h 1087484"/>
                <a:gd name="connsiteX76" fmla="*/ 553287 w 3024845"/>
                <a:gd name="connsiteY76" fmla="*/ 679136 h 1087484"/>
                <a:gd name="connsiteX77" fmla="*/ 553287 w 3024845"/>
                <a:gd name="connsiteY77" fmla="*/ 676974 h 1087484"/>
                <a:gd name="connsiteX78" fmla="*/ 553287 w 3024845"/>
                <a:gd name="connsiteY78" fmla="*/ 661842 h 1087484"/>
                <a:gd name="connsiteX79" fmla="*/ 554300 w 3024845"/>
                <a:gd name="connsiteY79" fmla="*/ 661842 h 1087484"/>
                <a:gd name="connsiteX80" fmla="*/ 561394 w 3024845"/>
                <a:gd name="connsiteY80" fmla="*/ 661842 h 1087484"/>
                <a:gd name="connsiteX81" fmla="*/ 561394 w 3024845"/>
                <a:gd name="connsiteY81" fmla="*/ 662923 h 1087484"/>
                <a:gd name="connsiteX82" fmla="*/ 561394 w 3024845"/>
                <a:gd name="connsiteY82" fmla="*/ 670489 h 1087484"/>
                <a:gd name="connsiteX83" fmla="*/ 566714 w 3024845"/>
                <a:gd name="connsiteY83" fmla="*/ 668496 h 1087484"/>
                <a:gd name="connsiteX84" fmla="*/ 567474 w 3024845"/>
                <a:gd name="connsiteY84" fmla="*/ 667516 h 1087484"/>
                <a:gd name="connsiteX85" fmla="*/ 567474 w 3024845"/>
                <a:gd name="connsiteY85" fmla="*/ 661842 h 1087484"/>
                <a:gd name="connsiteX86" fmla="*/ 605981 w 3024845"/>
                <a:gd name="connsiteY86" fmla="*/ 661842 h 1087484"/>
                <a:gd name="connsiteX87" fmla="*/ 605981 w 3024845"/>
                <a:gd name="connsiteY87" fmla="*/ 685621 h 1087484"/>
                <a:gd name="connsiteX88" fmla="*/ 608007 w 3024845"/>
                <a:gd name="connsiteY88" fmla="*/ 685621 h 1087484"/>
                <a:gd name="connsiteX89" fmla="*/ 622194 w 3024845"/>
                <a:gd name="connsiteY89" fmla="*/ 685621 h 1087484"/>
                <a:gd name="connsiteX90" fmla="*/ 622194 w 3024845"/>
                <a:gd name="connsiteY90" fmla="*/ 686702 h 1087484"/>
                <a:gd name="connsiteX91" fmla="*/ 622194 w 3024845"/>
                <a:gd name="connsiteY91" fmla="*/ 694268 h 1087484"/>
                <a:gd name="connsiteX92" fmla="*/ 623968 w 3024845"/>
                <a:gd name="connsiteY92" fmla="*/ 694268 h 1087484"/>
                <a:gd name="connsiteX93" fmla="*/ 636381 w 3024845"/>
                <a:gd name="connsiteY93" fmla="*/ 694268 h 1087484"/>
                <a:gd name="connsiteX94" fmla="*/ 636381 w 3024845"/>
                <a:gd name="connsiteY94" fmla="*/ 670489 h 1087484"/>
                <a:gd name="connsiteX95" fmla="*/ 637394 w 3024845"/>
                <a:gd name="connsiteY95" fmla="*/ 670489 h 1087484"/>
                <a:gd name="connsiteX96" fmla="*/ 644488 w 3024845"/>
                <a:gd name="connsiteY96" fmla="*/ 670489 h 1087484"/>
                <a:gd name="connsiteX97" fmla="*/ 644488 w 3024845"/>
                <a:gd name="connsiteY97" fmla="*/ 638062 h 1087484"/>
                <a:gd name="connsiteX98" fmla="*/ 645501 w 3024845"/>
                <a:gd name="connsiteY98" fmla="*/ 638062 h 1087484"/>
                <a:gd name="connsiteX99" fmla="*/ 652595 w 3024845"/>
                <a:gd name="connsiteY99" fmla="*/ 638062 h 1087484"/>
                <a:gd name="connsiteX100" fmla="*/ 652595 w 3024845"/>
                <a:gd name="connsiteY100" fmla="*/ 636171 h 1087484"/>
                <a:gd name="connsiteX101" fmla="*/ 652595 w 3024845"/>
                <a:gd name="connsiteY101" fmla="*/ 622930 h 1087484"/>
                <a:gd name="connsiteX102" fmla="*/ 651328 w 3024845"/>
                <a:gd name="connsiteY102" fmla="*/ 621308 h 1087484"/>
                <a:gd name="connsiteX103" fmla="*/ 656648 w 3024845"/>
                <a:gd name="connsiteY103" fmla="*/ 609959 h 1087484"/>
                <a:gd name="connsiteX104" fmla="*/ 664755 w 3024845"/>
                <a:gd name="connsiteY104" fmla="*/ 638062 h 1087484"/>
                <a:gd name="connsiteX105" fmla="*/ 665515 w 3024845"/>
                <a:gd name="connsiteY105" fmla="*/ 638062 h 1087484"/>
                <a:gd name="connsiteX106" fmla="*/ 670835 w 3024845"/>
                <a:gd name="connsiteY106" fmla="*/ 638062 h 1087484"/>
                <a:gd name="connsiteX107" fmla="*/ 670835 w 3024845"/>
                <a:gd name="connsiteY107" fmla="*/ 532135 h 1087484"/>
                <a:gd name="connsiteX108" fmla="*/ 672355 w 3024845"/>
                <a:gd name="connsiteY108" fmla="*/ 532135 h 1087484"/>
                <a:gd name="connsiteX109" fmla="*/ 682995 w 3024845"/>
                <a:gd name="connsiteY109" fmla="*/ 532135 h 1087484"/>
                <a:gd name="connsiteX110" fmla="*/ 682995 w 3024845"/>
                <a:gd name="connsiteY110" fmla="*/ 484576 h 1087484"/>
                <a:gd name="connsiteX111" fmla="*/ 709342 w 3024845"/>
                <a:gd name="connsiteY111" fmla="*/ 484576 h 1087484"/>
                <a:gd name="connsiteX112" fmla="*/ 709342 w 3024845"/>
                <a:gd name="connsiteY112" fmla="*/ 462958 h 1087484"/>
                <a:gd name="connsiteX113" fmla="*/ 743796 w 3024845"/>
                <a:gd name="connsiteY113" fmla="*/ 462958 h 1087484"/>
                <a:gd name="connsiteX114" fmla="*/ 743796 w 3024845"/>
                <a:gd name="connsiteY114" fmla="*/ 465390 h 1087484"/>
                <a:gd name="connsiteX115" fmla="*/ 743796 w 3024845"/>
                <a:gd name="connsiteY115" fmla="*/ 482414 h 1087484"/>
                <a:gd name="connsiteX116" fmla="*/ 746076 w 3024845"/>
                <a:gd name="connsiteY116" fmla="*/ 482414 h 1087484"/>
                <a:gd name="connsiteX117" fmla="*/ 762036 w 3024845"/>
                <a:gd name="connsiteY117" fmla="*/ 482414 h 1087484"/>
                <a:gd name="connsiteX118" fmla="*/ 762036 w 3024845"/>
                <a:gd name="connsiteY118" fmla="*/ 529973 h 1087484"/>
                <a:gd name="connsiteX119" fmla="*/ 763049 w 3024845"/>
                <a:gd name="connsiteY119" fmla="*/ 529973 h 1087484"/>
                <a:gd name="connsiteX120" fmla="*/ 770143 w 3024845"/>
                <a:gd name="connsiteY120" fmla="*/ 529973 h 1087484"/>
                <a:gd name="connsiteX121" fmla="*/ 784330 w 3024845"/>
                <a:gd name="connsiteY121" fmla="*/ 534297 h 1087484"/>
                <a:gd name="connsiteX122" fmla="*/ 784330 w 3024845"/>
                <a:gd name="connsiteY122" fmla="*/ 573209 h 1087484"/>
                <a:gd name="connsiteX123" fmla="*/ 785343 w 3024845"/>
                <a:gd name="connsiteY123" fmla="*/ 573209 h 1087484"/>
                <a:gd name="connsiteX124" fmla="*/ 792436 w 3024845"/>
                <a:gd name="connsiteY124" fmla="*/ 573209 h 1087484"/>
                <a:gd name="connsiteX125" fmla="*/ 792436 w 3024845"/>
                <a:gd name="connsiteY125" fmla="*/ 574830 h 1087484"/>
                <a:gd name="connsiteX126" fmla="*/ 792436 w 3024845"/>
                <a:gd name="connsiteY126" fmla="*/ 586179 h 1087484"/>
                <a:gd name="connsiteX127" fmla="*/ 794463 w 3024845"/>
                <a:gd name="connsiteY127" fmla="*/ 586179 h 1087484"/>
                <a:gd name="connsiteX128" fmla="*/ 808650 w 3024845"/>
                <a:gd name="connsiteY128" fmla="*/ 586179 h 1087484"/>
                <a:gd name="connsiteX129" fmla="*/ 814730 w 3024845"/>
                <a:gd name="connsiteY129" fmla="*/ 592665 h 1087484"/>
                <a:gd name="connsiteX130" fmla="*/ 814730 w 3024845"/>
                <a:gd name="connsiteY130" fmla="*/ 614283 h 1087484"/>
                <a:gd name="connsiteX131" fmla="*/ 817010 w 3024845"/>
                <a:gd name="connsiteY131" fmla="*/ 614283 h 1087484"/>
                <a:gd name="connsiteX132" fmla="*/ 832970 w 3024845"/>
                <a:gd name="connsiteY132" fmla="*/ 614283 h 1087484"/>
                <a:gd name="connsiteX133" fmla="*/ 832970 w 3024845"/>
                <a:gd name="connsiteY133" fmla="*/ 615363 h 1087484"/>
                <a:gd name="connsiteX134" fmla="*/ 832970 w 3024845"/>
                <a:gd name="connsiteY134" fmla="*/ 622930 h 1087484"/>
                <a:gd name="connsiteX135" fmla="*/ 834237 w 3024845"/>
                <a:gd name="connsiteY135" fmla="*/ 622930 h 1087484"/>
                <a:gd name="connsiteX136" fmla="*/ 843104 w 3024845"/>
                <a:gd name="connsiteY136" fmla="*/ 622930 h 1087484"/>
                <a:gd name="connsiteX137" fmla="*/ 843104 w 3024845"/>
                <a:gd name="connsiteY137" fmla="*/ 625091 h 1087484"/>
                <a:gd name="connsiteX138" fmla="*/ 843104 w 3024845"/>
                <a:gd name="connsiteY138" fmla="*/ 640224 h 1087484"/>
                <a:gd name="connsiteX139" fmla="*/ 847157 w 3024845"/>
                <a:gd name="connsiteY139" fmla="*/ 638332 h 1087484"/>
                <a:gd name="connsiteX140" fmla="*/ 847157 w 3024845"/>
                <a:gd name="connsiteY140" fmla="*/ 625091 h 1087484"/>
                <a:gd name="connsiteX141" fmla="*/ 848170 w 3024845"/>
                <a:gd name="connsiteY141" fmla="*/ 625091 h 1087484"/>
                <a:gd name="connsiteX142" fmla="*/ 855264 w 3024845"/>
                <a:gd name="connsiteY142" fmla="*/ 625091 h 1087484"/>
                <a:gd name="connsiteX143" fmla="*/ 855264 w 3024845"/>
                <a:gd name="connsiteY143" fmla="*/ 626713 h 1087484"/>
                <a:gd name="connsiteX144" fmla="*/ 855264 w 3024845"/>
                <a:gd name="connsiteY144" fmla="*/ 638062 h 1087484"/>
                <a:gd name="connsiteX145" fmla="*/ 856024 w 3024845"/>
                <a:gd name="connsiteY145" fmla="*/ 638062 h 1087484"/>
                <a:gd name="connsiteX146" fmla="*/ 861344 w 3024845"/>
                <a:gd name="connsiteY146" fmla="*/ 638062 h 1087484"/>
                <a:gd name="connsiteX147" fmla="*/ 909984 w 3024845"/>
                <a:gd name="connsiteY147" fmla="*/ 633739 h 1087484"/>
                <a:gd name="connsiteX148" fmla="*/ 909984 w 3024845"/>
                <a:gd name="connsiteY148" fmla="*/ 635090 h 1087484"/>
                <a:gd name="connsiteX149" fmla="*/ 909984 w 3024845"/>
                <a:gd name="connsiteY149" fmla="*/ 644547 h 1087484"/>
                <a:gd name="connsiteX150" fmla="*/ 910744 w 3024845"/>
                <a:gd name="connsiteY150" fmla="*/ 644547 h 1087484"/>
                <a:gd name="connsiteX151" fmla="*/ 916065 w 3024845"/>
                <a:gd name="connsiteY151" fmla="*/ 644547 h 1087484"/>
                <a:gd name="connsiteX152" fmla="*/ 916065 w 3024845"/>
                <a:gd name="connsiteY152" fmla="*/ 646709 h 1087484"/>
                <a:gd name="connsiteX153" fmla="*/ 916065 w 3024845"/>
                <a:gd name="connsiteY153" fmla="*/ 661842 h 1087484"/>
                <a:gd name="connsiteX154" fmla="*/ 918091 w 3024845"/>
                <a:gd name="connsiteY154" fmla="*/ 660491 h 1087484"/>
                <a:gd name="connsiteX155" fmla="*/ 932278 w 3024845"/>
                <a:gd name="connsiteY155" fmla="*/ 651033 h 1087484"/>
                <a:gd name="connsiteX156" fmla="*/ 938358 w 3024845"/>
                <a:gd name="connsiteY156" fmla="*/ 609959 h 1087484"/>
                <a:gd name="connsiteX157" fmla="*/ 939118 w 3024845"/>
                <a:gd name="connsiteY157" fmla="*/ 609689 h 1087484"/>
                <a:gd name="connsiteX158" fmla="*/ 944438 w 3024845"/>
                <a:gd name="connsiteY158" fmla="*/ 607797 h 1087484"/>
                <a:gd name="connsiteX159" fmla="*/ 946465 w 3024845"/>
                <a:gd name="connsiteY159" fmla="*/ 538620 h 1087484"/>
                <a:gd name="connsiteX160" fmla="*/ 948492 w 3024845"/>
                <a:gd name="connsiteY160" fmla="*/ 607797 h 1087484"/>
                <a:gd name="connsiteX161" fmla="*/ 949252 w 3024845"/>
                <a:gd name="connsiteY161" fmla="*/ 608067 h 1087484"/>
                <a:gd name="connsiteX162" fmla="*/ 954572 w 3024845"/>
                <a:gd name="connsiteY162" fmla="*/ 609959 h 1087484"/>
                <a:gd name="connsiteX163" fmla="*/ 954572 w 3024845"/>
                <a:gd name="connsiteY163" fmla="*/ 523488 h 1087484"/>
                <a:gd name="connsiteX164" fmla="*/ 958625 w 3024845"/>
                <a:gd name="connsiteY164" fmla="*/ 491061 h 1087484"/>
                <a:gd name="connsiteX165" fmla="*/ 997132 w 3024845"/>
                <a:gd name="connsiteY165" fmla="*/ 491061 h 1087484"/>
                <a:gd name="connsiteX166" fmla="*/ 997132 w 3024845"/>
                <a:gd name="connsiteY166" fmla="*/ 523488 h 1087484"/>
                <a:gd name="connsiteX167" fmla="*/ 997892 w 3024845"/>
                <a:gd name="connsiteY167" fmla="*/ 523488 h 1087484"/>
                <a:gd name="connsiteX168" fmla="*/ 1003212 w 3024845"/>
                <a:gd name="connsiteY168" fmla="*/ 523488 h 1087484"/>
                <a:gd name="connsiteX169" fmla="*/ 1003212 w 3024845"/>
                <a:gd name="connsiteY169" fmla="*/ 441340 h 1087484"/>
                <a:gd name="connsiteX170" fmla="*/ 1004986 w 3024845"/>
                <a:gd name="connsiteY170" fmla="*/ 441340 h 1087484"/>
                <a:gd name="connsiteX171" fmla="*/ 1017399 w 3024845"/>
                <a:gd name="connsiteY171" fmla="*/ 441340 h 1087484"/>
                <a:gd name="connsiteX172" fmla="*/ 1017399 w 3024845"/>
                <a:gd name="connsiteY172" fmla="*/ 439449 h 1087484"/>
                <a:gd name="connsiteX173" fmla="*/ 1017399 w 3024845"/>
                <a:gd name="connsiteY173" fmla="*/ 426208 h 1087484"/>
                <a:gd name="connsiteX174" fmla="*/ 1039693 w 3024845"/>
                <a:gd name="connsiteY174" fmla="*/ 426208 h 1087484"/>
                <a:gd name="connsiteX175" fmla="*/ 1039693 w 3024845"/>
                <a:gd name="connsiteY175" fmla="*/ 425127 h 1087484"/>
                <a:gd name="connsiteX176" fmla="*/ 1039693 w 3024845"/>
                <a:gd name="connsiteY176" fmla="*/ 417561 h 1087484"/>
                <a:gd name="connsiteX177" fmla="*/ 1041466 w 3024845"/>
                <a:gd name="connsiteY177" fmla="*/ 417561 h 1087484"/>
                <a:gd name="connsiteX178" fmla="*/ 1053880 w 3024845"/>
                <a:gd name="connsiteY178" fmla="*/ 417561 h 1087484"/>
                <a:gd name="connsiteX179" fmla="*/ 1053880 w 3024845"/>
                <a:gd name="connsiteY179" fmla="*/ 418642 h 1087484"/>
                <a:gd name="connsiteX180" fmla="*/ 1053880 w 3024845"/>
                <a:gd name="connsiteY180" fmla="*/ 426208 h 1087484"/>
                <a:gd name="connsiteX181" fmla="*/ 1054640 w 3024845"/>
                <a:gd name="connsiteY181" fmla="*/ 426208 h 1087484"/>
                <a:gd name="connsiteX182" fmla="*/ 1059960 w 3024845"/>
                <a:gd name="connsiteY182" fmla="*/ 426208 h 1087484"/>
                <a:gd name="connsiteX183" fmla="*/ 1070093 w 3024845"/>
                <a:gd name="connsiteY183" fmla="*/ 421884 h 1087484"/>
                <a:gd name="connsiteX184" fmla="*/ 1074146 w 3024845"/>
                <a:gd name="connsiteY184" fmla="*/ 425127 h 1087484"/>
                <a:gd name="connsiteX185" fmla="*/ 1074146 w 3024845"/>
                <a:gd name="connsiteY185" fmla="*/ 417561 h 1087484"/>
                <a:gd name="connsiteX186" fmla="*/ 1076426 w 3024845"/>
                <a:gd name="connsiteY186" fmla="*/ 417561 h 1087484"/>
                <a:gd name="connsiteX187" fmla="*/ 1092387 w 3024845"/>
                <a:gd name="connsiteY187" fmla="*/ 417561 h 1087484"/>
                <a:gd name="connsiteX188" fmla="*/ 1092387 w 3024845"/>
                <a:gd name="connsiteY188" fmla="*/ 418642 h 1087484"/>
                <a:gd name="connsiteX189" fmla="*/ 1092387 w 3024845"/>
                <a:gd name="connsiteY189" fmla="*/ 426208 h 1087484"/>
                <a:gd name="connsiteX190" fmla="*/ 1122787 w 3024845"/>
                <a:gd name="connsiteY190" fmla="*/ 426208 h 1087484"/>
                <a:gd name="connsiteX191" fmla="*/ 1122787 w 3024845"/>
                <a:gd name="connsiteY191" fmla="*/ 427829 h 1087484"/>
                <a:gd name="connsiteX192" fmla="*/ 1122787 w 3024845"/>
                <a:gd name="connsiteY192" fmla="*/ 439179 h 1087484"/>
                <a:gd name="connsiteX193" fmla="*/ 1149134 w 3024845"/>
                <a:gd name="connsiteY193" fmla="*/ 439179 h 1087484"/>
                <a:gd name="connsiteX194" fmla="*/ 1149134 w 3024845"/>
                <a:gd name="connsiteY194" fmla="*/ 469443 h 1087484"/>
                <a:gd name="connsiteX195" fmla="*/ 1149894 w 3024845"/>
                <a:gd name="connsiteY195" fmla="*/ 469443 h 1087484"/>
                <a:gd name="connsiteX196" fmla="*/ 1155214 w 3024845"/>
                <a:gd name="connsiteY196" fmla="*/ 469443 h 1087484"/>
                <a:gd name="connsiteX197" fmla="*/ 1155214 w 3024845"/>
                <a:gd name="connsiteY197" fmla="*/ 470524 h 1087484"/>
                <a:gd name="connsiteX198" fmla="*/ 1155214 w 3024845"/>
                <a:gd name="connsiteY198" fmla="*/ 478091 h 1087484"/>
                <a:gd name="connsiteX199" fmla="*/ 1159268 w 3024845"/>
                <a:gd name="connsiteY199" fmla="*/ 508355 h 1087484"/>
                <a:gd name="connsiteX200" fmla="*/ 1160028 w 3024845"/>
                <a:gd name="connsiteY200" fmla="*/ 508355 h 1087484"/>
                <a:gd name="connsiteX201" fmla="*/ 1165348 w 3024845"/>
                <a:gd name="connsiteY201" fmla="*/ 508355 h 1087484"/>
                <a:gd name="connsiteX202" fmla="*/ 1165348 w 3024845"/>
                <a:gd name="connsiteY202" fmla="*/ 509166 h 1087484"/>
                <a:gd name="connsiteX203" fmla="*/ 1165348 w 3024845"/>
                <a:gd name="connsiteY203" fmla="*/ 514841 h 1087484"/>
                <a:gd name="connsiteX204" fmla="*/ 1166361 w 3024845"/>
                <a:gd name="connsiteY204" fmla="*/ 514841 h 1087484"/>
                <a:gd name="connsiteX205" fmla="*/ 1173454 w 3024845"/>
                <a:gd name="connsiteY205" fmla="*/ 514841 h 1087484"/>
                <a:gd name="connsiteX206" fmla="*/ 1173454 w 3024845"/>
                <a:gd name="connsiteY206" fmla="*/ 545106 h 1087484"/>
                <a:gd name="connsiteX207" fmla="*/ 1175481 w 3024845"/>
                <a:gd name="connsiteY207" fmla="*/ 545106 h 1087484"/>
                <a:gd name="connsiteX208" fmla="*/ 1189668 w 3024845"/>
                <a:gd name="connsiteY208" fmla="*/ 545106 h 1087484"/>
                <a:gd name="connsiteX209" fmla="*/ 1189668 w 3024845"/>
                <a:gd name="connsiteY209" fmla="*/ 568885 h 1087484"/>
                <a:gd name="connsiteX210" fmla="*/ 1191695 w 3024845"/>
                <a:gd name="connsiteY210" fmla="*/ 570506 h 1087484"/>
                <a:gd name="connsiteX211" fmla="*/ 1191695 w 3024845"/>
                <a:gd name="connsiteY211" fmla="*/ 581856 h 1087484"/>
                <a:gd name="connsiteX212" fmla="*/ 1192455 w 3024845"/>
                <a:gd name="connsiteY212" fmla="*/ 581856 h 1087484"/>
                <a:gd name="connsiteX213" fmla="*/ 1197775 w 3024845"/>
                <a:gd name="connsiteY213" fmla="*/ 581856 h 1087484"/>
                <a:gd name="connsiteX214" fmla="*/ 1197775 w 3024845"/>
                <a:gd name="connsiteY214" fmla="*/ 605635 h 1087484"/>
                <a:gd name="connsiteX215" fmla="*/ 1199041 w 3024845"/>
                <a:gd name="connsiteY215" fmla="*/ 605635 h 1087484"/>
                <a:gd name="connsiteX216" fmla="*/ 1207908 w 3024845"/>
                <a:gd name="connsiteY216" fmla="*/ 605635 h 1087484"/>
                <a:gd name="connsiteX217" fmla="*/ 1209935 w 3024845"/>
                <a:gd name="connsiteY217" fmla="*/ 609689 h 1087484"/>
                <a:gd name="connsiteX218" fmla="*/ 1209935 w 3024845"/>
                <a:gd name="connsiteY218" fmla="*/ 622930 h 1087484"/>
                <a:gd name="connsiteX219" fmla="*/ 1211455 w 3024845"/>
                <a:gd name="connsiteY219" fmla="*/ 621038 h 1087484"/>
                <a:gd name="connsiteX220" fmla="*/ 1222095 w 3024845"/>
                <a:gd name="connsiteY220" fmla="*/ 607797 h 1087484"/>
                <a:gd name="connsiteX221" fmla="*/ 1250469 w 3024845"/>
                <a:gd name="connsiteY221" fmla="*/ 607797 h 1087484"/>
                <a:gd name="connsiteX222" fmla="*/ 1250469 w 3024845"/>
                <a:gd name="connsiteY222" fmla="*/ 694268 h 1087484"/>
                <a:gd name="connsiteX223" fmla="*/ 1251229 w 3024845"/>
                <a:gd name="connsiteY223" fmla="*/ 694268 h 1087484"/>
                <a:gd name="connsiteX224" fmla="*/ 1256549 w 3024845"/>
                <a:gd name="connsiteY224" fmla="*/ 694268 h 1087484"/>
                <a:gd name="connsiteX225" fmla="*/ 1257309 w 3024845"/>
                <a:gd name="connsiteY225" fmla="*/ 692917 h 1087484"/>
                <a:gd name="connsiteX226" fmla="*/ 1262629 w 3024845"/>
                <a:gd name="connsiteY226" fmla="*/ 683459 h 1087484"/>
                <a:gd name="connsiteX227" fmla="*/ 1262629 w 3024845"/>
                <a:gd name="connsiteY227" fmla="*/ 685351 h 1087484"/>
                <a:gd name="connsiteX228" fmla="*/ 1262629 w 3024845"/>
                <a:gd name="connsiteY228" fmla="*/ 698592 h 1087484"/>
                <a:gd name="connsiteX229" fmla="*/ 1266682 w 3024845"/>
                <a:gd name="connsiteY229" fmla="*/ 653195 h 1087484"/>
                <a:gd name="connsiteX230" fmla="*/ 1267442 w 3024845"/>
                <a:gd name="connsiteY230" fmla="*/ 653195 h 1087484"/>
                <a:gd name="connsiteX231" fmla="*/ 1272762 w 3024845"/>
                <a:gd name="connsiteY231" fmla="*/ 653195 h 1087484"/>
                <a:gd name="connsiteX232" fmla="*/ 1272762 w 3024845"/>
                <a:gd name="connsiteY232" fmla="*/ 588341 h 1087484"/>
                <a:gd name="connsiteX233" fmla="*/ 1273776 w 3024845"/>
                <a:gd name="connsiteY233" fmla="*/ 588341 h 1087484"/>
                <a:gd name="connsiteX234" fmla="*/ 1280869 w 3024845"/>
                <a:gd name="connsiteY234" fmla="*/ 588341 h 1087484"/>
                <a:gd name="connsiteX235" fmla="*/ 1293029 w 3024845"/>
                <a:gd name="connsiteY235" fmla="*/ 545106 h 1087484"/>
                <a:gd name="connsiteX236" fmla="*/ 1294296 w 3024845"/>
                <a:gd name="connsiteY236" fmla="*/ 545106 h 1087484"/>
                <a:gd name="connsiteX237" fmla="*/ 1303163 w 3024845"/>
                <a:gd name="connsiteY237" fmla="*/ 545106 h 1087484"/>
                <a:gd name="connsiteX238" fmla="*/ 1313296 w 3024845"/>
                <a:gd name="connsiteY238" fmla="*/ 588341 h 1087484"/>
                <a:gd name="connsiteX239" fmla="*/ 1314309 w 3024845"/>
                <a:gd name="connsiteY239" fmla="*/ 588341 h 1087484"/>
                <a:gd name="connsiteX240" fmla="*/ 1321403 w 3024845"/>
                <a:gd name="connsiteY240" fmla="*/ 588341 h 1087484"/>
                <a:gd name="connsiteX241" fmla="*/ 1321403 w 3024845"/>
                <a:gd name="connsiteY241" fmla="*/ 627253 h 1087484"/>
                <a:gd name="connsiteX242" fmla="*/ 1323176 w 3024845"/>
                <a:gd name="connsiteY242" fmla="*/ 627253 h 1087484"/>
                <a:gd name="connsiteX243" fmla="*/ 1335590 w 3024845"/>
                <a:gd name="connsiteY243" fmla="*/ 627253 h 1087484"/>
                <a:gd name="connsiteX244" fmla="*/ 1335590 w 3024845"/>
                <a:gd name="connsiteY244" fmla="*/ 629415 h 1087484"/>
                <a:gd name="connsiteX245" fmla="*/ 1335590 w 3024845"/>
                <a:gd name="connsiteY245" fmla="*/ 644547 h 1087484"/>
                <a:gd name="connsiteX246" fmla="*/ 1339643 w 3024845"/>
                <a:gd name="connsiteY246" fmla="*/ 642386 h 1087484"/>
                <a:gd name="connsiteX247" fmla="*/ 1339643 w 3024845"/>
                <a:gd name="connsiteY247" fmla="*/ 627253 h 1087484"/>
                <a:gd name="connsiteX248" fmla="*/ 1341163 w 3024845"/>
                <a:gd name="connsiteY248" fmla="*/ 627253 h 1087484"/>
                <a:gd name="connsiteX249" fmla="*/ 1351803 w 3024845"/>
                <a:gd name="connsiteY249" fmla="*/ 627253 h 1087484"/>
                <a:gd name="connsiteX250" fmla="*/ 1351803 w 3024845"/>
                <a:gd name="connsiteY250" fmla="*/ 628874 h 1087484"/>
                <a:gd name="connsiteX251" fmla="*/ 1351803 w 3024845"/>
                <a:gd name="connsiteY251" fmla="*/ 640224 h 1087484"/>
                <a:gd name="connsiteX252" fmla="*/ 1382204 w 3024845"/>
                <a:gd name="connsiteY252" fmla="*/ 640224 h 1087484"/>
                <a:gd name="connsiteX253" fmla="*/ 1382204 w 3024845"/>
                <a:gd name="connsiteY253" fmla="*/ 603474 h 1087484"/>
                <a:gd name="connsiteX254" fmla="*/ 1383470 w 3024845"/>
                <a:gd name="connsiteY254" fmla="*/ 603474 h 1087484"/>
                <a:gd name="connsiteX255" fmla="*/ 1392337 w 3024845"/>
                <a:gd name="connsiteY255" fmla="*/ 603474 h 1087484"/>
                <a:gd name="connsiteX256" fmla="*/ 1392337 w 3024845"/>
                <a:gd name="connsiteY256" fmla="*/ 625091 h 1087484"/>
                <a:gd name="connsiteX257" fmla="*/ 1394364 w 3024845"/>
                <a:gd name="connsiteY257" fmla="*/ 592665 h 1087484"/>
                <a:gd name="connsiteX258" fmla="*/ 1416657 w 3024845"/>
                <a:gd name="connsiteY258" fmla="*/ 592665 h 1087484"/>
                <a:gd name="connsiteX259" fmla="*/ 1416657 w 3024845"/>
                <a:gd name="connsiteY259" fmla="*/ 591043 h 1087484"/>
                <a:gd name="connsiteX260" fmla="*/ 1416657 w 3024845"/>
                <a:gd name="connsiteY260" fmla="*/ 579694 h 1087484"/>
                <a:gd name="connsiteX261" fmla="*/ 1417417 w 3024845"/>
                <a:gd name="connsiteY261" fmla="*/ 579694 h 1087484"/>
                <a:gd name="connsiteX262" fmla="*/ 1422737 w 3024845"/>
                <a:gd name="connsiteY262" fmla="*/ 579694 h 1087484"/>
                <a:gd name="connsiteX263" fmla="*/ 1422737 w 3024845"/>
                <a:gd name="connsiteY263" fmla="*/ 577803 h 1087484"/>
                <a:gd name="connsiteX264" fmla="*/ 1422737 w 3024845"/>
                <a:gd name="connsiteY264" fmla="*/ 564562 h 1087484"/>
                <a:gd name="connsiteX265" fmla="*/ 1426791 w 3024845"/>
                <a:gd name="connsiteY265" fmla="*/ 571047 h 1087484"/>
                <a:gd name="connsiteX266" fmla="*/ 1429071 w 3024845"/>
                <a:gd name="connsiteY266" fmla="*/ 571047 h 1087484"/>
                <a:gd name="connsiteX267" fmla="*/ 1445031 w 3024845"/>
                <a:gd name="connsiteY267" fmla="*/ 571047 h 1087484"/>
                <a:gd name="connsiteX268" fmla="*/ 1445031 w 3024845"/>
                <a:gd name="connsiteY268" fmla="*/ 570236 h 1087484"/>
                <a:gd name="connsiteX269" fmla="*/ 1445031 w 3024845"/>
                <a:gd name="connsiteY269" fmla="*/ 564562 h 1087484"/>
                <a:gd name="connsiteX270" fmla="*/ 1445791 w 3024845"/>
                <a:gd name="connsiteY270" fmla="*/ 564562 h 1087484"/>
                <a:gd name="connsiteX271" fmla="*/ 1451111 w 3024845"/>
                <a:gd name="connsiteY271" fmla="*/ 564562 h 1087484"/>
                <a:gd name="connsiteX272" fmla="*/ 1451111 w 3024845"/>
                <a:gd name="connsiteY272" fmla="*/ 565913 h 1087484"/>
                <a:gd name="connsiteX273" fmla="*/ 1451111 w 3024845"/>
                <a:gd name="connsiteY273" fmla="*/ 575371 h 1087484"/>
                <a:gd name="connsiteX274" fmla="*/ 1489618 w 3024845"/>
                <a:gd name="connsiteY274" fmla="*/ 575371 h 1087484"/>
                <a:gd name="connsiteX275" fmla="*/ 1489618 w 3024845"/>
                <a:gd name="connsiteY275" fmla="*/ 713724 h 1087484"/>
                <a:gd name="connsiteX276" fmla="*/ 1491138 w 3024845"/>
                <a:gd name="connsiteY276" fmla="*/ 713724 h 1087484"/>
                <a:gd name="connsiteX277" fmla="*/ 1501778 w 3024845"/>
                <a:gd name="connsiteY277" fmla="*/ 713724 h 1087484"/>
                <a:gd name="connsiteX278" fmla="*/ 1501778 w 3024845"/>
                <a:gd name="connsiteY278" fmla="*/ 700754 h 1087484"/>
                <a:gd name="connsiteX279" fmla="*/ 1505832 w 3024845"/>
                <a:gd name="connsiteY279" fmla="*/ 700754 h 1087484"/>
                <a:gd name="connsiteX280" fmla="*/ 1505832 w 3024845"/>
                <a:gd name="connsiteY280" fmla="*/ 713724 h 1087484"/>
                <a:gd name="connsiteX281" fmla="*/ 1536232 w 3024845"/>
                <a:gd name="connsiteY281" fmla="*/ 713724 h 1087484"/>
                <a:gd name="connsiteX282" fmla="*/ 1536232 w 3024845"/>
                <a:gd name="connsiteY282" fmla="*/ 683459 h 1087484"/>
                <a:gd name="connsiteX283" fmla="*/ 1548392 w 3024845"/>
                <a:gd name="connsiteY283" fmla="*/ 683459 h 1087484"/>
                <a:gd name="connsiteX284" fmla="*/ 1560552 w 3024845"/>
                <a:gd name="connsiteY284" fmla="*/ 681298 h 1087484"/>
                <a:gd name="connsiteX285" fmla="*/ 1564606 w 3024845"/>
                <a:gd name="connsiteY285" fmla="*/ 683459 h 1087484"/>
                <a:gd name="connsiteX286" fmla="*/ 1574739 w 3024845"/>
                <a:gd name="connsiteY286" fmla="*/ 683459 h 1087484"/>
                <a:gd name="connsiteX287" fmla="*/ 1574739 w 3024845"/>
                <a:gd name="connsiteY287" fmla="*/ 713724 h 1087484"/>
                <a:gd name="connsiteX288" fmla="*/ 1582846 w 3024845"/>
                <a:gd name="connsiteY288" fmla="*/ 713724 h 1087484"/>
                <a:gd name="connsiteX289" fmla="*/ 1582846 w 3024845"/>
                <a:gd name="connsiteY289" fmla="*/ 731019 h 1087484"/>
                <a:gd name="connsiteX290" fmla="*/ 1592182 w 3024845"/>
                <a:gd name="connsiteY290" fmla="*/ 731924 h 1087484"/>
                <a:gd name="connsiteX291" fmla="*/ 1605140 w 3024845"/>
                <a:gd name="connsiteY291" fmla="*/ 731924 h 1087484"/>
                <a:gd name="connsiteX292" fmla="*/ 1605140 w 3024845"/>
                <a:gd name="connsiteY292" fmla="*/ 715886 h 1087484"/>
                <a:gd name="connsiteX293" fmla="*/ 1673096 w 3024845"/>
                <a:gd name="connsiteY293" fmla="*/ 715886 h 1087484"/>
                <a:gd name="connsiteX294" fmla="*/ 1673096 w 3024845"/>
                <a:gd name="connsiteY294" fmla="*/ 630633 h 1087484"/>
                <a:gd name="connsiteX295" fmla="*/ 1745104 w 3024845"/>
                <a:gd name="connsiteY295" fmla="*/ 630633 h 1087484"/>
                <a:gd name="connsiteX296" fmla="*/ 1745104 w 3024845"/>
                <a:gd name="connsiteY296" fmla="*/ 709401 h 1087484"/>
                <a:gd name="connsiteX297" fmla="*/ 1747008 w 3024845"/>
                <a:gd name="connsiteY297" fmla="*/ 709401 h 1087484"/>
                <a:gd name="connsiteX298" fmla="*/ 1748250 w 3024845"/>
                <a:gd name="connsiteY298" fmla="*/ 731924 h 1087484"/>
                <a:gd name="connsiteX299" fmla="*/ 1757926 w 3024845"/>
                <a:gd name="connsiteY299" fmla="*/ 731924 h 1087484"/>
                <a:gd name="connsiteX300" fmla="*/ 1759168 w 3024845"/>
                <a:gd name="connsiteY300" fmla="*/ 709401 h 1087484"/>
                <a:gd name="connsiteX301" fmla="*/ 1765248 w 3024845"/>
                <a:gd name="connsiteY301" fmla="*/ 709401 h 1087484"/>
                <a:gd name="connsiteX302" fmla="*/ 1766490 w 3024845"/>
                <a:gd name="connsiteY302" fmla="*/ 731924 h 1087484"/>
                <a:gd name="connsiteX303" fmla="*/ 1817112 w 3024845"/>
                <a:gd name="connsiteY303" fmla="*/ 731924 h 1087484"/>
                <a:gd name="connsiteX304" fmla="*/ 1817112 w 3024845"/>
                <a:gd name="connsiteY304" fmla="*/ 568896 h 1087484"/>
                <a:gd name="connsiteX305" fmla="*/ 2014439 w 3024845"/>
                <a:gd name="connsiteY305" fmla="*/ 568896 h 1087484"/>
                <a:gd name="connsiteX306" fmla="*/ 2014439 w 3024845"/>
                <a:gd name="connsiteY306" fmla="*/ 731924 h 1087484"/>
                <a:gd name="connsiteX307" fmla="*/ 2033136 w 3024845"/>
                <a:gd name="connsiteY307" fmla="*/ 731924 h 1087484"/>
                <a:gd name="connsiteX308" fmla="*/ 2033136 w 3024845"/>
                <a:gd name="connsiteY308" fmla="*/ 649231 h 1087484"/>
                <a:gd name="connsiteX309" fmla="*/ 2128256 w 3024845"/>
                <a:gd name="connsiteY309" fmla="*/ 649231 h 1087484"/>
                <a:gd name="connsiteX310" fmla="*/ 2146266 w 3024845"/>
                <a:gd name="connsiteY310" fmla="*/ 160309 h 1087484"/>
                <a:gd name="connsiteX311" fmla="*/ 2150320 w 3024845"/>
                <a:gd name="connsiteY311" fmla="*/ 88970 h 1087484"/>
                <a:gd name="connsiteX312" fmla="*/ 2152346 w 3024845"/>
                <a:gd name="connsiteY312" fmla="*/ 28441 h 1087484"/>
                <a:gd name="connsiteX313" fmla="*/ 2180720 w 3024845"/>
                <a:gd name="connsiteY313" fmla="*/ 584018 h 1087484"/>
                <a:gd name="connsiteX314" fmla="*/ 2245574 w 3024845"/>
                <a:gd name="connsiteY314" fmla="*/ 584018 h 1087484"/>
                <a:gd name="connsiteX315" fmla="*/ 2245574 w 3024845"/>
                <a:gd name="connsiteY315" fmla="*/ 659680 h 1087484"/>
                <a:gd name="connsiteX316" fmla="*/ 2253681 w 3024845"/>
                <a:gd name="connsiteY316" fmla="*/ 659680 h 1087484"/>
                <a:gd name="connsiteX317" fmla="*/ 2255708 w 3024845"/>
                <a:gd name="connsiteY317" fmla="*/ 653195 h 1087484"/>
                <a:gd name="connsiteX318" fmla="*/ 2261788 w 3024845"/>
                <a:gd name="connsiteY318" fmla="*/ 653195 h 1087484"/>
                <a:gd name="connsiteX319" fmla="*/ 2263815 w 3024845"/>
                <a:gd name="connsiteY319" fmla="*/ 661842 h 1087484"/>
                <a:gd name="connsiteX320" fmla="*/ 2275975 w 3024845"/>
                <a:gd name="connsiteY320" fmla="*/ 661842 h 1087484"/>
                <a:gd name="connsiteX321" fmla="*/ 2275975 w 3024845"/>
                <a:gd name="connsiteY321" fmla="*/ 655356 h 1087484"/>
                <a:gd name="connsiteX322" fmla="*/ 2298268 w 3024845"/>
                <a:gd name="connsiteY322" fmla="*/ 655356 h 1087484"/>
                <a:gd name="connsiteX323" fmla="*/ 2298268 w 3024845"/>
                <a:gd name="connsiteY323" fmla="*/ 661842 h 1087484"/>
                <a:gd name="connsiteX324" fmla="*/ 2318535 w 3024845"/>
                <a:gd name="connsiteY324" fmla="*/ 661842 h 1087484"/>
                <a:gd name="connsiteX325" fmla="*/ 2318535 w 3024845"/>
                <a:gd name="connsiteY325" fmla="*/ 707239 h 1087484"/>
                <a:gd name="connsiteX326" fmla="*/ 2332722 w 3024845"/>
                <a:gd name="connsiteY326" fmla="*/ 707239 h 1087484"/>
                <a:gd name="connsiteX327" fmla="*/ 2332722 w 3024845"/>
                <a:gd name="connsiteY327" fmla="*/ 694268 h 1087484"/>
                <a:gd name="connsiteX328" fmla="*/ 2348936 w 3024845"/>
                <a:gd name="connsiteY328" fmla="*/ 694268 h 1087484"/>
                <a:gd name="connsiteX329" fmla="*/ 2348936 w 3024845"/>
                <a:gd name="connsiteY329" fmla="*/ 514841 h 1087484"/>
                <a:gd name="connsiteX330" fmla="*/ 2355016 w 3024845"/>
                <a:gd name="connsiteY330" fmla="*/ 508355 h 1087484"/>
                <a:gd name="connsiteX331" fmla="*/ 2427977 w 3024845"/>
                <a:gd name="connsiteY331" fmla="*/ 508355 h 1087484"/>
                <a:gd name="connsiteX332" fmla="*/ 2427977 w 3024845"/>
                <a:gd name="connsiteY332" fmla="*/ 517003 h 1087484"/>
                <a:gd name="connsiteX333" fmla="*/ 2438110 w 3024845"/>
                <a:gd name="connsiteY333" fmla="*/ 517003 h 1087484"/>
                <a:gd name="connsiteX334" fmla="*/ 2438110 w 3024845"/>
                <a:gd name="connsiteY334" fmla="*/ 631577 h 1087484"/>
                <a:gd name="connsiteX335" fmla="*/ 2460404 w 3024845"/>
                <a:gd name="connsiteY335" fmla="*/ 631577 h 1087484"/>
                <a:gd name="connsiteX336" fmla="*/ 2460404 w 3024845"/>
                <a:gd name="connsiteY336" fmla="*/ 564562 h 1087484"/>
                <a:gd name="connsiteX337" fmla="*/ 2486751 w 3024845"/>
                <a:gd name="connsiteY337" fmla="*/ 564562 h 1087484"/>
                <a:gd name="connsiteX338" fmla="*/ 2490804 w 3024845"/>
                <a:gd name="connsiteY338" fmla="*/ 560238 h 1087484"/>
                <a:gd name="connsiteX339" fmla="*/ 2498911 w 3024845"/>
                <a:gd name="connsiteY339" fmla="*/ 560238 h 1087484"/>
                <a:gd name="connsiteX340" fmla="*/ 2502964 w 3024845"/>
                <a:gd name="connsiteY340" fmla="*/ 564562 h 1087484"/>
                <a:gd name="connsiteX341" fmla="*/ 2525258 w 3024845"/>
                <a:gd name="connsiteY341" fmla="*/ 564562 h 1087484"/>
                <a:gd name="connsiteX342" fmla="*/ 2525258 w 3024845"/>
                <a:gd name="connsiteY342" fmla="*/ 447826 h 1087484"/>
                <a:gd name="connsiteX343" fmla="*/ 2582005 w 3024845"/>
                <a:gd name="connsiteY343" fmla="*/ 437017 h 1087484"/>
                <a:gd name="connsiteX344" fmla="*/ 2582005 w 3024845"/>
                <a:gd name="connsiteY344" fmla="*/ 438098 h 1087484"/>
                <a:gd name="connsiteX345" fmla="*/ 2582005 w 3024845"/>
                <a:gd name="connsiteY345" fmla="*/ 445664 h 1087484"/>
                <a:gd name="connsiteX346" fmla="*/ 2608352 w 3024845"/>
                <a:gd name="connsiteY346" fmla="*/ 445664 h 1087484"/>
                <a:gd name="connsiteX347" fmla="*/ 2608352 w 3024845"/>
                <a:gd name="connsiteY347" fmla="*/ 700754 h 1087484"/>
                <a:gd name="connsiteX348" fmla="*/ 2630646 w 3024845"/>
                <a:gd name="connsiteY348" fmla="*/ 700754 h 1087484"/>
                <a:gd name="connsiteX349" fmla="*/ 2630646 w 3024845"/>
                <a:gd name="connsiteY349" fmla="*/ 696430 h 1087484"/>
                <a:gd name="connsiteX350" fmla="*/ 2642806 w 3024845"/>
                <a:gd name="connsiteY350" fmla="*/ 696430 h 1087484"/>
                <a:gd name="connsiteX351" fmla="*/ 2642806 w 3024845"/>
                <a:gd name="connsiteY351" fmla="*/ 700754 h 1087484"/>
                <a:gd name="connsiteX352" fmla="*/ 2667126 w 3024845"/>
                <a:gd name="connsiteY352" fmla="*/ 700754 h 1087484"/>
                <a:gd name="connsiteX353" fmla="*/ 2667126 w 3024845"/>
                <a:gd name="connsiteY353" fmla="*/ 687783 h 1087484"/>
                <a:gd name="connsiteX354" fmla="*/ 2695500 w 3024845"/>
                <a:gd name="connsiteY354" fmla="*/ 687783 h 1087484"/>
                <a:gd name="connsiteX355" fmla="*/ 2707660 w 3024845"/>
                <a:gd name="connsiteY355" fmla="*/ 683459 h 1087484"/>
                <a:gd name="connsiteX356" fmla="*/ 2727927 w 3024845"/>
                <a:gd name="connsiteY356" fmla="*/ 687783 h 1087484"/>
                <a:gd name="connsiteX357" fmla="*/ 2727927 w 3024845"/>
                <a:gd name="connsiteY357" fmla="*/ 670489 h 1087484"/>
                <a:gd name="connsiteX358" fmla="*/ 2736034 w 3024845"/>
                <a:gd name="connsiteY358" fmla="*/ 670489 h 1087484"/>
                <a:gd name="connsiteX359" fmla="*/ 2736034 w 3024845"/>
                <a:gd name="connsiteY359" fmla="*/ 657518 h 1087484"/>
                <a:gd name="connsiteX360" fmla="*/ 2792781 w 3024845"/>
                <a:gd name="connsiteY360" fmla="*/ 657518 h 1087484"/>
                <a:gd name="connsiteX361" fmla="*/ 2792781 w 3024845"/>
                <a:gd name="connsiteY361" fmla="*/ 627253 h 1087484"/>
                <a:gd name="connsiteX362" fmla="*/ 2811021 w 3024845"/>
                <a:gd name="connsiteY362" fmla="*/ 627253 h 1087484"/>
                <a:gd name="connsiteX363" fmla="*/ 2811021 w 3024845"/>
                <a:gd name="connsiteY363" fmla="*/ 620768 h 1087484"/>
                <a:gd name="connsiteX364" fmla="*/ 2823181 w 3024845"/>
                <a:gd name="connsiteY364" fmla="*/ 620768 h 1087484"/>
                <a:gd name="connsiteX365" fmla="*/ 2823181 w 3024845"/>
                <a:gd name="connsiteY365" fmla="*/ 627253 h 1087484"/>
                <a:gd name="connsiteX366" fmla="*/ 2839395 w 3024845"/>
                <a:gd name="connsiteY366" fmla="*/ 627253 h 1087484"/>
                <a:gd name="connsiteX367" fmla="*/ 2839395 w 3024845"/>
                <a:gd name="connsiteY367" fmla="*/ 676974 h 1087484"/>
                <a:gd name="connsiteX368" fmla="*/ 2871822 w 3024845"/>
                <a:gd name="connsiteY368" fmla="*/ 676974 h 1087484"/>
                <a:gd name="connsiteX369" fmla="*/ 2871822 w 3024845"/>
                <a:gd name="connsiteY369" fmla="*/ 651033 h 1087484"/>
                <a:gd name="connsiteX370" fmla="*/ 2910329 w 3024845"/>
                <a:gd name="connsiteY370" fmla="*/ 651033 h 1087484"/>
                <a:gd name="connsiteX371" fmla="*/ 2910329 w 3024845"/>
                <a:gd name="connsiteY371" fmla="*/ 620768 h 1087484"/>
                <a:gd name="connsiteX372" fmla="*/ 2958970 w 3024845"/>
                <a:gd name="connsiteY372" fmla="*/ 620768 h 1087484"/>
                <a:gd name="connsiteX373" fmla="*/ 2958970 w 3024845"/>
                <a:gd name="connsiteY373" fmla="*/ 731924 h 1087484"/>
                <a:gd name="connsiteX374" fmla="*/ 2958970 w 3024845"/>
                <a:gd name="connsiteY374" fmla="*/ 745703 h 1087484"/>
                <a:gd name="connsiteX375" fmla="*/ 3024845 w 3024845"/>
                <a:gd name="connsiteY375" fmla="*/ 745703 h 1087484"/>
                <a:gd name="connsiteX376" fmla="*/ 3024845 w 3024845"/>
                <a:gd name="connsiteY376" fmla="*/ 1087484 h 1087484"/>
                <a:gd name="connsiteX377" fmla="*/ 2054 w 3024845"/>
                <a:gd name="connsiteY377" fmla="*/ 1085151 h 1087484"/>
                <a:gd name="connsiteX378" fmla="*/ 0 w 3024845"/>
                <a:gd name="connsiteY378" fmla="*/ 651033 h 1087484"/>
                <a:gd name="connsiteX379" fmla="*/ 20267 w 3024845"/>
                <a:gd name="connsiteY379" fmla="*/ 651033 h 1087484"/>
                <a:gd name="connsiteX380" fmla="*/ 20774 w 3024845"/>
                <a:gd name="connsiteY380" fmla="*/ 649952 h 1087484"/>
                <a:gd name="connsiteX381" fmla="*/ 24320 w 3024845"/>
                <a:gd name="connsiteY381" fmla="*/ 642386 h 1087484"/>
                <a:gd name="connsiteX382" fmla="*/ 26094 w 3024845"/>
                <a:gd name="connsiteY382" fmla="*/ 642656 h 1087484"/>
                <a:gd name="connsiteX383" fmla="*/ 38507 w 3024845"/>
                <a:gd name="connsiteY383" fmla="*/ 644547 h 1087484"/>
                <a:gd name="connsiteX384" fmla="*/ 39014 w 3024845"/>
                <a:gd name="connsiteY384" fmla="*/ 645899 h 1087484"/>
                <a:gd name="connsiteX385" fmla="*/ 42560 w 3024845"/>
                <a:gd name="connsiteY385" fmla="*/ 655356 h 1087484"/>
                <a:gd name="connsiteX386" fmla="*/ 68907 w 3024845"/>
                <a:gd name="connsiteY386" fmla="*/ 657518 h 1087484"/>
                <a:gd name="connsiteX387" fmla="*/ 68907 w 3024845"/>
                <a:gd name="connsiteY387" fmla="*/ 534297 h 1087484"/>
                <a:gd name="connsiteX388" fmla="*/ 70934 w 3024845"/>
                <a:gd name="connsiteY388" fmla="*/ 534297 h 1087484"/>
                <a:gd name="connsiteX389" fmla="*/ 85121 w 3024845"/>
                <a:gd name="connsiteY389" fmla="*/ 534297 h 1087484"/>
                <a:gd name="connsiteX390" fmla="*/ 85121 w 3024845"/>
                <a:gd name="connsiteY390" fmla="*/ 398105 h 1087484"/>
                <a:gd name="connsiteX391" fmla="*/ 86894 w 3024845"/>
                <a:gd name="connsiteY391" fmla="*/ 398105 h 1087484"/>
                <a:gd name="connsiteX392" fmla="*/ 99308 w 3024845"/>
                <a:gd name="connsiteY392" fmla="*/ 398105 h 1087484"/>
                <a:gd name="connsiteX393" fmla="*/ 99308 w 3024845"/>
                <a:gd name="connsiteY393" fmla="*/ 283531 h 1087484"/>
                <a:gd name="connsiteX394" fmla="*/ 103361 w 3024845"/>
                <a:gd name="connsiteY394" fmla="*/ 255427 h 1087484"/>
                <a:gd name="connsiteX395" fmla="*/ 105388 w 3024845"/>
                <a:gd name="connsiteY395" fmla="*/ 255427 h 1087484"/>
                <a:gd name="connsiteX396" fmla="*/ 119575 w 3024845"/>
                <a:gd name="connsiteY396" fmla="*/ 255427 h 1087484"/>
                <a:gd name="connsiteX0" fmla="*/ 119575 w 3024845"/>
                <a:gd name="connsiteY0" fmla="*/ 200101 h 1032158"/>
                <a:gd name="connsiteX1" fmla="*/ 200642 w 3024845"/>
                <a:gd name="connsiteY1" fmla="*/ 197940 h 1032158"/>
                <a:gd name="connsiteX2" fmla="*/ 202669 w 3024845"/>
                <a:gd name="connsiteY2" fmla="*/ 197940 h 1032158"/>
                <a:gd name="connsiteX3" fmla="*/ 216856 w 3024845"/>
                <a:gd name="connsiteY3" fmla="*/ 197940 h 1032158"/>
                <a:gd name="connsiteX4" fmla="*/ 216856 w 3024845"/>
                <a:gd name="connsiteY4" fmla="*/ 221719 h 1032158"/>
                <a:gd name="connsiteX5" fmla="*/ 217363 w 3024845"/>
                <a:gd name="connsiteY5" fmla="*/ 222530 h 1032158"/>
                <a:gd name="connsiteX6" fmla="*/ 220909 w 3024845"/>
                <a:gd name="connsiteY6" fmla="*/ 228205 h 1032158"/>
                <a:gd name="connsiteX7" fmla="*/ 220909 w 3024845"/>
                <a:gd name="connsiteY7" fmla="*/ 342779 h 1032158"/>
                <a:gd name="connsiteX8" fmla="*/ 223189 w 3024845"/>
                <a:gd name="connsiteY8" fmla="*/ 342779 h 1032158"/>
                <a:gd name="connsiteX9" fmla="*/ 239150 w 3024845"/>
                <a:gd name="connsiteY9" fmla="*/ 342779 h 1032158"/>
                <a:gd name="connsiteX10" fmla="*/ 239150 w 3024845"/>
                <a:gd name="connsiteY10" fmla="*/ 483294 h 1032158"/>
                <a:gd name="connsiteX11" fmla="*/ 240670 w 3024845"/>
                <a:gd name="connsiteY11" fmla="*/ 483024 h 1032158"/>
                <a:gd name="connsiteX12" fmla="*/ 251310 w 3024845"/>
                <a:gd name="connsiteY12" fmla="*/ 481133 h 1032158"/>
                <a:gd name="connsiteX13" fmla="*/ 249283 w 3024845"/>
                <a:gd name="connsiteY13" fmla="*/ 569765 h 1032158"/>
                <a:gd name="connsiteX14" fmla="*/ 250803 w 3024845"/>
                <a:gd name="connsiteY14" fmla="*/ 570036 h 1032158"/>
                <a:gd name="connsiteX15" fmla="*/ 261443 w 3024845"/>
                <a:gd name="connsiteY15" fmla="*/ 571927 h 1032158"/>
                <a:gd name="connsiteX16" fmla="*/ 261696 w 3024845"/>
                <a:gd name="connsiteY16" fmla="*/ 572738 h 1032158"/>
                <a:gd name="connsiteX17" fmla="*/ 263470 w 3024845"/>
                <a:gd name="connsiteY17" fmla="*/ 578413 h 1032158"/>
                <a:gd name="connsiteX18" fmla="*/ 264230 w 3024845"/>
                <a:gd name="connsiteY18" fmla="*/ 575981 h 1032158"/>
                <a:gd name="connsiteX19" fmla="*/ 269550 w 3024845"/>
                <a:gd name="connsiteY19" fmla="*/ 558957 h 1032158"/>
                <a:gd name="connsiteX20" fmla="*/ 271323 w 3024845"/>
                <a:gd name="connsiteY20" fmla="*/ 558957 h 1032158"/>
                <a:gd name="connsiteX21" fmla="*/ 283737 w 3024845"/>
                <a:gd name="connsiteY21" fmla="*/ 558957 h 1032158"/>
                <a:gd name="connsiteX22" fmla="*/ 283737 w 3024845"/>
                <a:gd name="connsiteY22" fmla="*/ 591383 h 1032158"/>
                <a:gd name="connsiteX23" fmla="*/ 284750 w 3024845"/>
                <a:gd name="connsiteY23" fmla="*/ 591924 h 1032158"/>
                <a:gd name="connsiteX24" fmla="*/ 291844 w 3024845"/>
                <a:gd name="connsiteY24" fmla="*/ 595707 h 1032158"/>
                <a:gd name="connsiteX25" fmla="*/ 291844 w 3024845"/>
                <a:gd name="connsiteY25" fmla="*/ 597058 h 1032158"/>
                <a:gd name="connsiteX26" fmla="*/ 291844 w 3024845"/>
                <a:gd name="connsiteY26" fmla="*/ 606516 h 1032158"/>
                <a:gd name="connsiteX27" fmla="*/ 336431 w 3024845"/>
                <a:gd name="connsiteY27" fmla="*/ 606516 h 1032158"/>
                <a:gd name="connsiteX28" fmla="*/ 336431 w 3024845"/>
                <a:gd name="connsiteY28" fmla="*/ 607597 h 1032158"/>
                <a:gd name="connsiteX29" fmla="*/ 336431 w 3024845"/>
                <a:gd name="connsiteY29" fmla="*/ 615163 h 1032158"/>
                <a:gd name="connsiteX30" fmla="*/ 338457 w 3024845"/>
                <a:gd name="connsiteY30" fmla="*/ 615163 h 1032158"/>
                <a:gd name="connsiteX31" fmla="*/ 352644 w 3024845"/>
                <a:gd name="connsiteY31" fmla="*/ 615163 h 1032158"/>
                <a:gd name="connsiteX32" fmla="*/ 352644 w 3024845"/>
                <a:gd name="connsiteY32" fmla="*/ 584898 h 1032158"/>
                <a:gd name="connsiteX33" fmla="*/ 397231 w 3024845"/>
                <a:gd name="connsiteY33" fmla="*/ 584898 h 1032158"/>
                <a:gd name="connsiteX34" fmla="*/ 397231 w 3024845"/>
                <a:gd name="connsiteY34" fmla="*/ 583547 h 1032158"/>
                <a:gd name="connsiteX35" fmla="*/ 397231 w 3024845"/>
                <a:gd name="connsiteY35" fmla="*/ 574089 h 1032158"/>
                <a:gd name="connsiteX36" fmla="*/ 398245 w 3024845"/>
                <a:gd name="connsiteY36" fmla="*/ 574089 h 1032158"/>
                <a:gd name="connsiteX37" fmla="*/ 405338 w 3024845"/>
                <a:gd name="connsiteY37" fmla="*/ 574089 h 1032158"/>
                <a:gd name="connsiteX38" fmla="*/ 405338 w 3024845"/>
                <a:gd name="connsiteY38" fmla="*/ 572198 h 1032158"/>
                <a:gd name="connsiteX39" fmla="*/ 405338 w 3024845"/>
                <a:gd name="connsiteY39" fmla="*/ 558957 h 1032158"/>
                <a:gd name="connsiteX40" fmla="*/ 406098 w 3024845"/>
                <a:gd name="connsiteY40" fmla="*/ 558957 h 1032158"/>
                <a:gd name="connsiteX41" fmla="*/ 411418 w 3024845"/>
                <a:gd name="connsiteY41" fmla="*/ 558957 h 1032158"/>
                <a:gd name="connsiteX42" fmla="*/ 411418 w 3024845"/>
                <a:gd name="connsiteY42" fmla="*/ 557876 h 1032158"/>
                <a:gd name="connsiteX43" fmla="*/ 411418 w 3024845"/>
                <a:gd name="connsiteY43" fmla="*/ 550309 h 1032158"/>
                <a:gd name="connsiteX44" fmla="*/ 413445 w 3024845"/>
                <a:gd name="connsiteY44" fmla="*/ 550309 h 1032158"/>
                <a:gd name="connsiteX45" fmla="*/ 427632 w 3024845"/>
                <a:gd name="connsiteY45" fmla="*/ 550309 h 1032158"/>
                <a:gd name="connsiteX46" fmla="*/ 427632 w 3024845"/>
                <a:gd name="connsiteY46" fmla="*/ 551390 h 1032158"/>
                <a:gd name="connsiteX47" fmla="*/ 427632 w 3024845"/>
                <a:gd name="connsiteY47" fmla="*/ 558957 h 1032158"/>
                <a:gd name="connsiteX48" fmla="*/ 449925 w 3024845"/>
                <a:gd name="connsiteY48" fmla="*/ 558957 h 1032158"/>
                <a:gd name="connsiteX49" fmla="*/ 449925 w 3024845"/>
                <a:gd name="connsiteY49" fmla="*/ 557065 h 1032158"/>
                <a:gd name="connsiteX50" fmla="*/ 449925 w 3024845"/>
                <a:gd name="connsiteY50" fmla="*/ 543824 h 1032158"/>
                <a:gd name="connsiteX51" fmla="*/ 451699 w 3024845"/>
                <a:gd name="connsiteY51" fmla="*/ 543824 h 1032158"/>
                <a:gd name="connsiteX52" fmla="*/ 464112 w 3024845"/>
                <a:gd name="connsiteY52" fmla="*/ 543824 h 1032158"/>
                <a:gd name="connsiteX53" fmla="*/ 464112 w 3024845"/>
                <a:gd name="connsiteY53" fmla="*/ 567604 h 1032158"/>
                <a:gd name="connsiteX54" fmla="*/ 465126 w 3024845"/>
                <a:gd name="connsiteY54" fmla="*/ 567604 h 1032158"/>
                <a:gd name="connsiteX55" fmla="*/ 472219 w 3024845"/>
                <a:gd name="connsiteY55" fmla="*/ 567604 h 1032158"/>
                <a:gd name="connsiteX56" fmla="*/ 472219 w 3024845"/>
                <a:gd name="connsiteY56" fmla="*/ 566523 h 1032158"/>
                <a:gd name="connsiteX57" fmla="*/ 472219 w 3024845"/>
                <a:gd name="connsiteY57" fmla="*/ 558957 h 1032158"/>
                <a:gd name="connsiteX58" fmla="*/ 473992 w 3024845"/>
                <a:gd name="connsiteY58" fmla="*/ 558957 h 1032158"/>
                <a:gd name="connsiteX59" fmla="*/ 486406 w 3024845"/>
                <a:gd name="connsiteY59" fmla="*/ 558957 h 1032158"/>
                <a:gd name="connsiteX60" fmla="*/ 486406 w 3024845"/>
                <a:gd name="connsiteY60" fmla="*/ 584898 h 1032158"/>
                <a:gd name="connsiteX61" fmla="*/ 488433 w 3024845"/>
                <a:gd name="connsiteY61" fmla="*/ 584898 h 1032158"/>
                <a:gd name="connsiteX62" fmla="*/ 502619 w 3024845"/>
                <a:gd name="connsiteY62" fmla="*/ 584898 h 1032158"/>
                <a:gd name="connsiteX63" fmla="*/ 502619 w 3024845"/>
                <a:gd name="connsiteY63" fmla="*/ 586519 h 1032158"/>
                <a:gd name="connsiteX64" fmla="*/ 502619 w 3024845"/>
                <a:gd name="connsiteY64" fmla="*/ 597869 h 1032158"/>
                <a:gd name="connsiteX65" fmla="*/ 503379 w 3024845"/>
                <a:gd name="connsiteY65" fmla="*/ 597869 h 1032158"/>
                <a:gd name="connsiteX66" fmla="*/ 508700 w 3024845"/>
                <a:gd name="connsiteY66" fmla="*/ 597869 h 1032158"/>
                <a:gd name="connsiteX67" fmla="*/ 508700 w 3024845"/>
                <a:gd name="connsiteY67" fmla="*/ 597058 h 1032158"/>
                <a:gd name="connsiteX68" fmla="*/ 508700 w 3024845"/>
                <a:gd name="connsiteY68" fmla="*/ 591383 h 1032158"/>
                <a:gd name="connsiteX69" fmla="*/ 539100 w 3024845"/>
                <a:gd name="connsiteY69" fmla="*/ 591383 h 1032158"/>
                <a:gd name="connsiteX70" fmla="*/ 539100 w 3024845"/>
                <a:gd name="connsiteY70" fmla="*/ 615163 h 1032158"/>
                <a:gd name="connsiteX71" fmla="*/ 540113 w 3024845"/>
                <a:gd name="connsiteY71" fmla="*/ 615163 h 1032158"/>
                <a:gd name="connsiteX72" fmla="*/ 547207 w 3024845"/>
                <a:gd name="connsiteY72" fmla="*/ 615163 h 1032158"/>
                <a:gd name="connsiteX73" fmla="*/ 547207 w 3024845"/>
                <a:gd name="connsiteY73" fmla="*/ 616244 h 1032158"/>
                <a:gd name="connsiteX74" fmla="*/ 547207 w 3024845"/>
                <a:gd name="connsiteY74" fmla="*/ 623810 h 1032158"/>
                <a:gd name="connsiteX75" fmla="*/ 547967 w 3024845"/>
                <a:gd name="connsiteY75" fmla="*/ 623810 h 1032158"/>
                <a:gd name="connsiteX76" fmla="*/ 553287 w 3024845"/>
                <a:gd name="connsiteY76" fmla="*/ 623810 h 1032158"/>
                <a:gd name="connsiteX77" fmla="*/ 553287 w 3024845"/>
                <a:gd name="connsiteY77" fmla="*/ 621648 h 1032158"/>
                <a:gd name="connsiteX78" fmla="*/ 553287 w 3024845"/>
                <a:gd name="connsiteY78" fmla="*/ 606516 h 1032158"/>
                <a:gd name="connsiteX79" fmla="*/ 554300 w 3024845"/>
                <a:gd name="connsiteY79" fmla="*/ 606516 h 1032158"/>
                <a:gd name="connsiteX80" fmla="*/ 561394 w 3024845"/>
                <a:gd name="connsiteY80" fmla="*/ 606516 h 1032158"/>
                <a:gd name="connsiteX81" fmla="*/ 561394 w 3024845"/>
                <a:gd name="connsiteY81" fmla="*/ 607597 h 1032158"/>
                <a:gd name="connsiteX82" fmla="*/ 561394 w 3024845"/>
                <a:gd name="connsiteY82" fmla="*/ 615163 h 1032158"/>
                <a:gd name="connsiteX83" fmla="*/ 566714 w 3024845"/>
                <a:gd name="connsiteY83" fmla="*/ 613170 h 1032158"/>
                <a:gd name="connsiteX84" fmla="*/ 567474 w 3024845"/>
                <a:gd name="connsiteY84" fmla="*/ 612190 h 1032158"/>
                <a:gd name="connsiteX85" fmla="*/ 567474 w 3024845"/>
                <a:gd name="connsiteY85" fmla="*/ 606516 h 1032158"/>
                <a:gd name="connsiteX86" fmla="*/ 605981 w 3024845"/>
                <a:gd name="connsiteY86" fmla="*/ 606516 h 1032158"/>
                <a:gd name="connsiteX87" fmla="*/ 605981 w 3024845"/>
                <a:gd name="connsiteY87" fmla="*/ 630295 h 1032158"/>
                <a:gd name="connsiteX88" fmla="*/ 608007 w 3024845"/>
                <a:gd name="connsiteY88" fmla="*/ 630295 h 1032158"/>
                <a:gd name="connsiteX89" fmla="*/ 622194 w 3024845"/>
                <a:gd name="connsiteY89" fmla="*/ 630295 h 1032158"/>
                <a:gd name="connsiteX90" fmla="*/ 622194 w 3024845"/>
                <a:gd name="connsiteY90" fmla="*/ 631376 h 1032158"/>
                <a:gd name="connsiteX91" fmla="*/ 622194 w 3024845"/>
                <a:gd name="connsiteY91" fmla="*/ 638942 h 1032158"/>
                <a:gd name="connsiteX92" fmla="*/ 623968 w 3024845"/>
                <a:gd name="connsiteY92" fmla="*/ 638942 h 1032158"/>
                <a:gd name="connsiteX93" fmla="*/ 636381 w 3024845"/>
                <a:gd name="connsiteY93" fmla="*/ 638942 h 1032158"/>
                <a:gd name="connsiteX94" fmla="*/ 636381 w 3024845"/>
                <a:gd name="connsiteY94" fmla="*/ 615163 h 1032158"/>
                <a:gd name="connsiteX95" fmla="*/ 637394 w 3024845"/>
                <a:gd name="connsiteY95" fmla="*/ 615163 h 1032158"/>
                <a:gd name="connsiteX96" fmla="*/ 644488 w 3024845"/>
                <a:gd name="connsiteY96" fmla="*/ 615163 h 1032158"/>
                <a:gd name="connsiteX97" fmla="*/ 644488 w 3024845"/>
                <a:gd name="connsiteY97" fmla="*/ 582736 h 1032158"/>
                <a:gd name="connsiteX98" fmla="*/ 645501 w 3024845"/>
                <a:gd name="connsiteY98" fmla="*/ 582736 h 1032158"/>
                <a:gd name="connsiteX99" fmla="*/ 652595 w 3024845"/>
                <a:gd name="connsiteY99" fmla="*/ 582736 h 1032158"/>
                <a:gd name="connsiteX100" fmla="*/ 652595 w 3024845"/>
                <a:gd name="connsiteY100" fmla="*/ 580845 h 1032158"/>
                <a:gd name="connsiteX101" fmla="*/ 652595 w 3024845"/>
                <a:gd name="connsiteY101" fmla="*/ 567604 h 1032158"/>
                <a:gd name="connsiteX102" fmla="*/ 651328 w 3024845"/>
                <a:gd name="connsiteY102" fmla="*/ 565982 h 1032158"/>
                <a:gd name="connsiteX103" fmla="*/ 656648 w 3024845"/>
                <a:gd name="connsiteY103" fmla="*/ 554633 h 1032158"/>
                <a:gd name="connsiteX104" fmla="*/ 664755 w 3024845"/>
                <a:gd name="connsiteY104" fmla="*/ 582736 h 1032158"/>
                <a:gd name="connsiteX105" fmla="*/ 665515 w 3024845"/>
                <a:gd name="connsiteY105" fmla="*/ 582736 h 1032158"/>
                <a:gd name="connsiteX106" fmla="*/ 670835 w 3024845"/>
                <a:gd name="connsiteY106" fmla="*/ 582736 h 1032158"/>
                <a:gd name="connsiteX107" fmla="*/ 670835 w 3024845"/>
                <a:gd name="connsiteY107" fmla="*/ 476809 h 1032158"/>
                <a:gd name="connsiteX108" fmla="*/ 672355 w 3024845"/>
                <a:gd name="connsiteY108" fmla="*/ 476809 h 1032158"/>
                <a:gd name="connsiteX109" fmla="*/ 682995 w 3024845"/>
                <a:gd name="connsiteY109" fmla="*/ 476809 h 1032158"/>
                <a:gd name="connsiteX110" fmla="*/ 682995 w 3024845"/>
                <a:gd name="connsiteY110" fmla="*/ 429250 h 1032158"/>
                <a:gd name="connsiteX111" fmla="*/ 709342 w 3024845"/>
                <a:gd name="connsiteY111" fmla="*/ 429250 h 1032158"/>
                <a:gd name="connsiteX112" fmla="*/ 709342 w 3024845"/>
                <a:gd name="connsiteY112" fmla="*/ 407632 h 1032158"/>
                <a:gd name="connsiteX113" fmla="*/ 743796 w 3024845"/>
                <a:gd name="connsiteY113" fmla="*/ 407632 h 1032158"/>
                <a:gd name="connsiteX114" fmla="*/ 743796 w 3024845"/>
                <a:gd name="connsiteY114" fmla="*/ 410064 h 1032158"/>
                <a:gd name="connsiteX115" fmla="*/ 743796 w 3024845"/>
                <a:gd name="connsiteY115" fmla="*/ 427088 h 1032158"/>
                <a:gd name="connsiteX116" fmla="*/ 746076 w 3024845"/>
                <a:gd name="connsiteY116" fmla="*/ 427088 h 1032158"/>
                <a:gd name="connsiteX117" fmla="*/ 762036 w 3024845"/>
                <a:gd name="connsiteY117" fmla="*/ 427088 h 1032158"/>
                <a:gd name="connsiteX118" fmla="*/ 762036 w 3024845"/>
                <a:gd name="connsiteY118" fmla="*/ 474647 h 1032158"/>
                <a:gd name="connsiteX119" fmla="*/ 763049 w 3024845"/>
                <a:gd name="connsiteY119" fmla="*/ 474647 h 1032158"/>
                <a:gd name="connsiteX120" fmla="*/ 770143 w 3024845"/>
                <a:gd name="connsiteY120" fmla="*/ 474647 h 1032158"/>
                <a:gd name="connsiteX121" fmla="*/ 784330 w 3024845"/>
                <a:gd name="connsiteY121" fmla="*/ 478971 h 1032158"/>
                <a:gd name="connsiteX122" fmla="*/ 784330 w 3024845"/>
                <a:gd name="connsiteY122" fmla="*/ 517883 h 1032158"/>
                <a:gd name="connsiteX123" fmla="*/ 785343 w 3024845"/>
                <a:gd name="connsiteY123" fmla="*/ 517883 h 1032158"/>
                <a:gd name="connsiteX124" fmla="*/ 792436 w 3024845"/>
                <a:gd name="connsiteY124" fmla="*/ 517883 h 1032158"/>
                <a:gd name="connsiteX125" fmla="*/ 792436 w 3024845"/>
                <a:gd name="connsiteY125" fmla="*/ 519504 h 1032158"/>
                <a:gd name="connsiteX126" fmla="*/ 792436 w 3024845"/>
                <a:gd name="connsiteY126" fmla="*/ 530853 h 1032158"/>
                <a:gd name="connsiteX127" fmla="*/ 794463 w 3024845"/>
                <a:gd name="connsiteY127" fmla="*/ 530853 h 1032158"/>
                <a:gd name="connsiteX128" fmla="*/ 808650 w 3024845"/>
                <a:gd name="connsiteY128" fmla="*/ 530853 h 1032158"/>
                <a:gd name="connsiteX129" fmla="*/ 814730 w 3024845"/>
                <a:gd name="connsiteY129" fmla="*/ 537339 h 1032158"/>
                <a:gd name="connsiteX130" fmla="*/ 814730 w 3024845"/>
                <a:gd name="connsiteY130" fmla="*/ 558957 h 1032158"/>
                <a:gd name="connsiteX131" fmla="*/ 817010 w 3024845"/>
                <a:gd name="connsiteY131" fmla="*/ 558957 h 1032158"/>
                <a:gd name="connsiteX132" fmla="*/ 832970 w 3024845"/>
                <a:gd name="connsiteY132" fmla="*/ 558957 h 1032158"/>
                <a:gd name="connsiteX133" fmla="*/ 832970 w 3024845"/>
                <a:gd name="connsiteY133" fmla="*/ 560037 h 1032158"/>
                <a:gd name="connsiteX134" fmla="*/ 832970 w 3024845"/>
                <a:gd name="connsiteY134" fmla="*/ 567604 h 1032158"/>
                <a:gd name="connsiteX135" fmla="*/ 834237 w 3024845"/>
                <a:gd name="connsiteY135" fmla="*/ 567604 h 1032158"/>
                <a:gd name="connsiteX136" fmla="*/ 843104 w 3024845"/>
                <a:gd name="connsiteY136" fmla="*/ 567604 h 1032158"/>
                <a:gd name="connsiteX137" fmla="*/ 843104 w 3024845"/>
                <a:gd name="connsiteY137" fmla="*/ 569765 h 1032158"/>
                <a:gd name="connsiteX138" fmla="*/ 843104 w 3024845"/>
                <a:gd name="connsiteY138" fmla="*/ 584898 h 1032158"/>
                <a:gd name="connsiteX139" fmla="*/ 847157 w 3024845"/>
                <a:gd name="connsiteY139" fmla="*/ 583006 h 1032158"/>
                <a:gd name="connsiteX140" fmla="*/ 847157 w 3024845"/>
                <a:gd name="connsiteY140" fmla="*/ 569765 h 1032158"/>
                <a:gd name="connsiteX141" fmla="*/ 848170 w 3024845"/>
                <a:gd name="connsiteY141" fmla="*/ 569765 h 1032158"/>
                <a:gd name="connsiteX142" fmla="*/ 855264 w 3024845"/>
                <a:gd name="connsiteY142" fmla="*/ 569765 h 1032158"/>
                <a:gd name="connsiteX143" fmla="*/ 855264 w 3024845"/>
                <a:gd name="connsiteY143" fmla="*/ 571387 h 1032158"/>
                <a:gd name="connsiteX144" fmla="*/ 855264 w 3024845"/>
                <a:gd name="connsiteY144" fmla="*/ 582736 h 1032158"/>
                <a:gd name="connsiteX145" fmla="*/ 856024 w 3024845"/>
                <a:gd name="connsiteY145" fmla="*/ 582736 h 1032158"/>
                <a:gd name="connsiteX146" fmla="*/ 861344 w 3024845"/>
                <a:gd name="connsiteY146" fmla="*/ 582736 h 1032158"/>
                <a:gd name="connsiteX147" fmla="*/ 909984 w 3024845"/>
                <a:gd name="connsiteY147" fmla="*/ 578413 h 1032158"/>
                <a:gd name="connsiteX148" fmla="*/ 909984 w 3024845"/>
                <a:gd name="connsiteY148" fmla="*/ 579764 h 1032158"/>
                <a:gd name="connsiteX149" fmla="*/ 909984 w 3024845"/>
                <a:gd name="connsiteY149" fmla="*/ 589221 h 1032158"/>
                <a:gd name="connsiteX150" fmla="*/ 910744 w 3024845"/>
                <a:gd name="connsiteY150" fmla="*/ 589221 h 1032158"/>
                <a:gd name="connsiteX151" fmla="*/ 916065 w 3024845"/>
                <a:gd name="connsiteY151" fmla="*/ 589221 h 1032158"/>
                <a:gd name="connsiteX152" fmla="*/ 916065 w 3024845"/>
                <a:gd name="connsiteY152" fmla="*/ 591383 h 1032158"/>
                <a:gd name="connsiteX153" fmla="*/ 916065 w 3024845"/>
                <a:gd name="connsiteY153" fmla="*/ 606516 h 1032158"/>
                <a:gd name="connsiteX154" fmla="*/ 918091 w 3024845"/>
                <a:gd name="connsiteY154" fmla="*/ 605165 h 1032158"/>
                <a:gd name="connsiteX155" fmla="*/ 932278 w 3024845"/>
                <a:gd name="connsiteY155" fmla="*/ 595707 h 1032158"/>
                <a:gd name="connsiteX156" fmla="*/ 938358 w 3024845"/>
                <a:gd name="connsiteY156" fmla="*/ 554633 h 1032158"/>
                <a:gd name="connsiteX157" fmla="*/ 939118 w 3024845"/>
                <a:gd name="connsiteY157" fmla="*/ 554363 h 1032158"/>
                <a:gd name="connsiteX158" fmla="*/ 944438 w 3024845"/>
                <a:gd name="connsiteY158" fmla="*/ 552471 h 1032158"/>
                <a:gd name="connsiteX159" fmla="*/ 946465 w 3024845"/>
                <a:gd name="connsiteY159" fmla="*/ 483294 h 1032158"/>
                <a:gd name="connsiteX160" fmla="*/ 948492 w 3024845"/>
                <a:gd name="connsiteY160" fmla="*/ 552471 h 1032158"/>
                <a:gd name="connsiteX161" fmla="*/ 949252 w 3024845"/>
                <a:gd name="connsiteY161" fmla="*/ 552741 h 1032158"/>
                <a:gd name="connsiteX162" fmla="*/ 954572 w 3024845"/>
                <a:gd name="connsiteY162" fmla="*/ 554633 h 1032158"/>
                <a:gd name="connsiteX163" fmla="*/ 954572 w 3024845"/>
                <a:gd name="connsiteY163" fmla="*/ 468162 h 1032158"/>
                <a:gd name="connsiteX164" fmla="*/ 958625 w 3024845"/>
                <a:gd name="connsiteY164" fmla="*/ 435735 h 1032158"/>
                <a:gd name="connsiteX165" fmla="*/ 997132 w 3024845"/>
                <a:gd name="connsiteY165" fmla="*/ 435735 h 1032158"/>
                <a:gd name="connsiteX166" fmla="*/ 997132 w 3024845"/>
                <a:gd name="connsiteY166" fmla="*/ 468162 h 1032158"/>
                <a:gd name="connsiteX167" fmla="*/ 997892 w 3024845"/>
                <a:gd name="connsiteY167" fmla="*/ 468162 h 1032158"/>
                <a:gd name="connsiteX168" fmla="*/ 1003212 w 3024845"/>
                <a:gd name="connsiteY168" fmla="*/ 468162 h 1032158"/>
                <a:gd name="connsiteX169" fmla="*/ 1003212 w 3024845"/>
                <a:gd name="connsiteY169" fmla="*/ 386014 h 1032158"/>
                <a:gd name="connsiteX170" fmla="*/ 1004986 w 3024845"/>
                <a:gd name="connsiteY170" fmla="*/ 386014 h 1032158"/>
                <a:gd name="connsiteX171" fmla="*/ 1017399 w 3024845"/>
                <a:gd name="connsiteY171" fmla="*/ 386014 h 1032158"/>
                <a:gd name="connsiteX172" fmla="*/ 1017399 w 3024845"/>
                <a:gd name="connsiteY172" fmla="*/ 384123 h 1032158"/>
                <a:gd name="connsiteX173" fmla="*/ 1017399 w 3024845"/>
                <a:gd name="connsiteY173" fmla="*/ 370882 h 1032158"/>
                <a:gd name="connsiteX174" fmla="*/ 1039693 w 3024845"/>
                <a:gd name="connsiteY174" fmla="*/ 370882 h 1032158"/>
                <a:gd name="connsiteX175" fmla="*/ 1039693 w 3024845"/>
                <a:gd name="connsiteY175" fmla="*/ 369801 h 1032158"/>
                <a:gd name="connsiteX176" fmla="*/ 1039693 w 3024845"/>
                <a:gd name="connsiteY176" fmla="*/ 362235 h 1032158"/>
                <a:gd name="connsiteX177" fmla="*/ 1041466 w 3024845"/>
                <a:gd name="connsiteY177" fmla="*/ 362235 h 1032158"/>
                <a:gd name="connsiteX178" fmla="*/ 1053880 w 3024845"/>
                <a:gd name="connsiteY178" fmla="*/ 362235 h 1032158"/>
                <a:gd name="connsiteX179" fmla="*/ 1053880 w 3024845"/>
                <a:gd name="connsiteY179" fmla="*/ 363316 h 1032158"/>
                <a:gd name="connsiteX180" fmla="*/ 1053880 w 3024845"/>
                <a:gd name="connsiteY180" fmla="*/ 370882 h 1032158"/>
                <a:gd name="connsiteX181" fmla="*/ 1054640 w 3024845"/>
                <a:gd name="connsiteY181" fmla="*/ 370882 h 1032158"/>
                <a:gd name="connsiteX182" fmla="*/ 1059960 w 3024845"/>
                <a:gd name="connsiteY182" fmla="*/ 370882 h 1032158"/>
                <a:gd name="connsiteX183" fmla="*/ 1070093 w 3024845"/>
                <a:gd name="connsiteY183" fmla="*/ 366558 h 1032158"/>
                <a:gd name="connsiteX184" fmla="*/ 1074146 w 3024845"/>
                <a:gd name="connsiteY184" fmla="*/ 369801 h 1032158"/>
                <a:gd name="connsiteX185" fmla="*/ 1074146 w 3024845"/>
                <a:gd name="connsiteY185" fmla="*/ 362235 h 1032158"/>
                <a:gd name="connsiteX186" fmla="*/ 1076426 w 3024845"/>
                <a:gd name="connsiteY186" fmla="*/ 362235 h 1032158"/>
                <a:gd name="connsiteX187" fmla="*/ 1092387 w 3024845"/>
                <a:gd name="connsiteY187" fmla="*/ 362235 h 1032158"/>
                <a:gd name="connsiteX188" fmla="*/ 1092387 w 3024845"/>
                <a:gd name="connsiteY188" fmla="*/ 363316 h 1032158"/>
                <a:gd name="connsiteX189" fmla="*/ 1092387 w 3024845"/>
                <a:gd name="connsiteY189" fmla="*/ 370882 h 1032158"/>
                <a:gd name="connsiteX190" fmla="*/ 1122787 w 3024845"/>
                <a:gd name="connsiteY190" fmla="*/ 370882 h 1032158"/>
                <a:gd name="connsiteX191" fmla="*/ 1122787 w 3024845"/>
                <a:gd name="connsiteY191" fmla="*/ 372503 h 1032158"/>
                <a:gd name="connsiteX192" fmla="*/ 1122787 w 3024845"/>
                <a:gd name="connsiteY192" fmla="*/ 383853 h 1032158"/>
                <a:gd name="connsiteX193" fmla="*/ 1149134 w 3024845"/>
                <a:gd name="connsiteY193" fmla="*/ 383853 h 1032158"/>
                <a:gd name="connsiteX194" fmla="*/ 1149134 w 3024845"/>
                <a:gd name="connsiteY194" fmla="*/ 414117 h 1032158"/>
                <a:gd name="connsiteX195" fmla="*/ 1149894 w 3024845"/>
                <a:gd name="connsiteY195" fmla="*/ 414117 h 1032158"/>
                <a:gd name="connsiteX196" fmla="*/ 1155214 w 3024845"/>
                <a:gd name="connsiteY196" fmla="*/ 414117 h 1032158"/>
                <a:gd name="connsiteX197" fmla="*/ 1155214 w 3024845"/>
                <a:gd name="connsiteY197" fmla="*/ 415198 h 1032158"/>
                <a:gd name="connsiteX198" fmla="*/ 1155214 w 3024845"/>
                <a:gd name="connsiteY198" fmla="*/ 422765 h 1032158"/>
                <a:gd name="connsiteX199" fmla="*/ 1159268 w 3024845"/>
                <a:gd name="connsiteY199" fmla="*/ 453029 h 1032158"/>
                <a:gd name="connsiteX200" fmla="*/ 1160028 w 3024845"/>
                <a:gd name="connsiteY200" fmla="*/ 453029 h 1032158"/>
                <a:gd name="connsiteX201" fmla="*/ 1165348 w 3024845"/>
                <a:gd name="connsiteY201" fmla="*/ 453029 h 1032158"/>
                <a:gd name="connsiteX202" fmla="*/ 1165348 w 3024845"/>
                <a:gd name="connsiteY202" fmla="*/ 453840 h 1032158"/>
                <a:gd name="connsiteX203" fmla="*/ 1165348 w 3024845"/>
                <a:gd name="connsiteY203" fmla="*/ 459515 h 1032158"/>
                <a:gd name="connsiteX204" fmla="*/ 1166361 w 3024845"/>
                <a:gd name="connsiteY204" fmla="*/ 459515 h 1032158"/>
                <a:gd name="connsiteX205" fmla="*/ 1173454 w 3024845"/>
                <a:gd name="connsiteY205" fmla="*/ 459515 h 1032158"/>
                <a:gd name="connsiteX206" fmla="*/ 1173454 w 3024845"/>
                <a:gd name="connsiteY206" fmla="*/ 489780 h 1032158"/>
                <a:gd name="connsiteX207" fmla="*/ 1175481 w 3024845"/>
                <a:gd name="connsiteY207" fmla="*/ 489780 h 1032158"/>
                <a:gd name="connsiteX208" fmla="*/ 1189668 w 3024845"/>
                <a:gd name="connsiteY208" fmla="*/ 489780 h 1032158"/>
                <a:gd name="connsiteX209" fmla="*/ 1189668 w 3024845"/>
                <a:gd name="connsiteY209" fmla="*/ 513559 h 1032158"/>
                <a:gd name="connsiteX210" fmla="*/ 1191695 w 3024845"/>
                <a:gd name="connsiteY210" fmla="*/ 515180 h 1032158"/>
                <a:gd name="connsiteX211" fmla="*/ 1191695 w 3024845"/>
                <a:gd name="connsiteY211" fmla="*/ 526530 h 1032158"/>
                <a:gd name="connsiteX212" fmla="*/ 1192455 w 3024845"/>
                <a:gd name="connsiteY212" fmla="*/ 526530 h 1032158"/>
                <a:gd name="connsiteX213" fmla="*/ 1197775 w 3024845"/>
                <a:gd name="connsiteY213" fmla="*/ 526530 h 1032158"/>
                <a:gd name="connsiteX214" fmla="*/ 1197775 w 3024845"/>
                <a:gd name="connsiteY214" fmla="*/ 550309 h 1032158"/>
                <a:gd name="connsiteX215" fmla="*/ 1199041 w 3024845"/>
                <a:gd name="connsiteY215" fmla="*/ 550309 h 1032158"/>
                <a:gd name="connsiteX216" fmla="*/ 1207908 w 3024845"/>
                <a:gd name="connsiteY216" fmla="*/ 550309 h 1032158"/>
                <a:gd name="connsiteX217" fmla="*/ 1209935 w 3024845"/>
                <a:gd name="connsiteY217" fmla="*/ 554363 h 1032158"/>
                <a:gd name="connsiteX218" fmla="*/ 1209935 w 3024845"/>
                <a:gd name="connsiteY218" fmla="*/ 567604 h 1032158"/>
                <a:gd name="connsiteX219" fmla="*/ 1211455 w 3024845"/>
                <a:gd name="connsiteY219" fmla="*/ 565712 h 1032158"/>
                <a:gd name="connsiteX220" fmla="*/ 1222095 w 3024845"/>
                <a:gd name="connsiteY220" fmla="*/ 552471 h 1032158"/>
                <a:gd name="connsiteX221" fmla="*/ 1250469 w 3024845"/>
                <a:gd name="connsiteY221" fmla="*/ 552471 h 1032158"/>
                <a:gd name="connsiteX222" fmla="*/ 1250469 w 3024845"/>
                <a:gd name="connsiteY222" fmla="*/ 638942 h 1032158"/>
                <a:gd name="connsiteX223" fmla="*/ 1251229 w 3024845"/>
                <a:gd name="connsiteY223" fmla="*/ 638942 h 1032158"/>
                <a:gd name="connsiteX224" fmla="*/ 1256549 w 3024845"/>
                <a:gd name="connsiteY224" fmla="*/ 638942 h 1032158"/>
                <a:gd name="connsiteX225" fmla="*/ 1257309 w 3024845"/>
                <a:gd name="connsiteY225" fmla="*/ 637591 h 1032158"/>
                <a:gd name="connsiteX226" fmla="*/ 1262629 w 3024845"/>
                <a:gd name="connsiteY226" fmla="*/ 628133 h 1032158"/>
                <a:gd name="connsiteX227" fmla="*/ 1262629 w 3024845"/>
                <a:gd name="connsiteY227" fmla="*/ 630025 h 1032158"/>
                <a:gd name="connsiteX228" fmla="*/ 1262629 w 3024845"/>
                <a:gd name="connsiteY228" fmla="*/ 643266 h 1032158"/>
                <a:gd name="connsiteX229" fmla="*/ 1266682 w 3024845"/>
                <a:gd name="connsiteY229" fmla="*/ 597869 h 1032158"/>
                <a:gd name="connsiteX230" fmla="*/ 1267442 w 3024845"/>
                <a:gd name="connsiteY230" fmla="*/ 597869 h 1032158"/>
                <a:gd name="connsiteX231" fmla="*/ 1272762 w 3024845"/>
                <a:gd name="connsiteY231" fmla="*/ 597869 h 1032158"/>
                <a:gd name="connsiteX232" fmla="*/ 1272762 w 3024845"/>
                <a:gd name="connsiteY232" fmla="*/ 533015 h 1032158"/>
                <a:gd name="connsiteX233" fmla="*/ 1273776 w 3024845"/>
                <a:gd name="connsiteY233" fmla="*/ 533015 h 1032158"/>
                <a:gd name="connsiteX234" fmla="*/ 1280869 w 3024845"/>
                <a:gd name="connsiteY234" fmla="*/ 533015 h 1032158"/>
                <a:gd name="connsiteX235" fmla="*/ 1293029 w 3024845"/>
                <a:gd name="connsiteY235" fmla="*/ 489780 h 1032158"/>
                <a:gd name="connsiteX236" fmla="*/ 1294296 w 3024845"/>
                <a:gd name="connsiteY236" fmla="*/ 489780 h 1032158"/>
                <a:gd name="connsiteX237" fmla="*/ 1303163 w 3024845"/>
                <a:gd name="connsiteY237" fmla="*/ 489780 h 1032158"/>
                <a:gd name="connsiteX238" fmla="*/ 1313296 w 3024845"/>
                <a:gd name="connsiteY238" fmla="*/ 533015 h 1032158"/>
                <a:gd name="connsiteX239" fmla="*/ 1314309 w 3024845"/>
                <a:gd name="connsiteY239" fmla="*/ 533015 h 1032158"/>
                <a:gd name="connsiteX240" fmla="*/ 1321403 w 3024845"/>
                <a:gd name="connsiteY240" fmla="*/ 533015 h 1032158"/>
                <a:gd name="connsiteX241" fmla="*/ 1321403 w 3024845"/>
                <a:gd name="connsiteY241" fmla="*/ 571927 h 1032158"/>
                <a:gd name="connsiteX242" fmla="*/ 1323176 w 3024845"/>
                <a:gd name="connsiteY242" fmla="*/ 571927 h 1032158"/>
                <a:gd name="connsiteX243" fmla="*/ 1335590 w 3024845"/>
                <a:gd name="connsiteY243" fmla="*/ 571927 h 1032158"/>
                <a:gd name="connsiteX244" fmla="*/ 1335590 w 3024845"/>
                <a:gd name="connsiteY244" fmla="*/ 574089 h 1032158"/>
                <a:gd name="connsiteX245" fmla="*/ 1335590 w 3024845"/>
                <a:gd name="connsiteY245" fmla="*/ 589221 h 1032158"/>
                <a:gd name="connsiteX246" fmla="*/ 1339643 w 3024845"/>
                <a:gd name="connsiteY246" fmla="*/ 587060 h 1032158"/>
                <a:gd name="connsiteX247" fmla="*/ 1339643 w 3024845"/>
                <a:gd name="connsiteY247" fmla="*/ 571927 h 1032158"/>
                <a:gd name="connsiteX248" fmla="*/ 1341163 w 3024845"/>
                <a:gd name="connsiteY248" fmla="*/ 571927 h 1032158"/>
                <a:gd name="connsiteX249" fmla="*/ 1351803 w 3024845"/>
                <a:gd name="connsiteY249" fmla="*/ 571927 h 1032158"/>
                <a:gd name="connsiteX250" fmla="*/ 1351803 w 3024845"/>
                <a:gd name="connsiteY250" fmla="*/ 573548 h 1032158"/>
                <a:gd name="connsiteX251" fmla="*/ 1351803 w 3024845"/>
                <a:gd name="connsiteY251" fmla="*/ 584898 h 1032158"/>
                <a:gd name="connsiteX252" fmla="*/ 1382204 w 3024845"/>
                <a:gd name="connsiteY252" fmla="*/ 584898 h 1032158"/>
                <a:gd name="connsiteX253" fmla="*/ 1382204 w 3024845"/>
                <a:gd name="connsiteY253" fmla="*/ 548148 h 1032158"/>
                <a:gd name="connsiteX254" fmla="*/ 1383470 w 3024845"/>
                <a:gd name="connsiteY254" fmla="*/ 548148 h 1032158"/>
                <a:gd name="connsiteX255" fmla="*/ 1392337 w 3024845"/>
                <a:gd name="connsiteY255" fmla="*/ 548148 h 1032158"/>
                <a:gd name="connsiteX256" fmla="*/ 1392337 w 3024845"/>
                <a:gd name="connsiteY256" fmla="*/ 569765 h 1032158"/>
                <a:gd name="connsiteX257" fmla="*/ 1394364 w 3024845"/>
                <a:gd name="connsiteY257" fmla="*/ 537339 h 1032158"/>
                <a:gd name="connsiteX258" fmla="*/ 1416657 w 3024845"/>
                <a:gd name="connsiteY258" fmla="*/ 537339 h 1032158"/>
                <a:gd name="connsiteX259" fmla="*/ 1416657 w 3024845"/>
                <a:gd name="connsiteY259" fmla="*/ 535717 h 1032158"/>
                <a:gd name="connsiteX260" fmla="*/ 1416657 w 3024845"/>
                <a:gd name="connsiteY260" fmla="*/ 524368 h 1032158"/>
                <a:gd name="connsiteX261" fmla="*/ 1417417 w 3024845"/>
                <a:gd name="connsiteY261" fmla="*/ 524368 h 1032158"/>
                <a:gd name="connsiteX262" fmla="*/ 1422737 w 3024845"/>
                <a:gd name="connsiteY262" fmla="*/ 524368 h 1032158"/>
                <a:gd name="connsiteX263" fmla="*/ 1422737 w 3024845"/>
                <a:gd name="connsiteY263" fmla="*/ 522477 h 1032158"/>
                <a:gd name="connsiteX264" fmla="*/ 1422737 w 3024845"/>
                <a:gd name="connsiteY264" fmla="*/ 509236 h 1032158"/>
                <a:gd name="connsiteX265" fmla="*/ 1426791 w 3024845"/>
                <a:gd name="connsiteY265" fmla="*/ 515721 h 1032158"/>
                <a:gd name="connsiteX266" fmla="*/ 1429071 w 3024845"/>
                <a:gd name="connsiteY266" fmla="*/ 515721 h 1032158"/>
                <a:gd name="connsiteX267" fmla="*/ 1445031 w 3024845"/>
                <a:gd name="connsiteY267" fmla="*/ 515721 h 1032158"/>
                <a:gd name="connsiteX268" fmla="*/ 1445031 w 3024845"/>
                <a:gd name="connsiteY268" fmla="*/ 514910 h 1032158"/>
                <a:gd name="connsiteX269" fmla="*/ 1445031 w 3024845"/>
                <a:gd name="connsiteY269" fmla="*/ 509236 h 1032158"/>
                <a:gd name="connsiteX270" fmla="*/ 1445791 w 3024845"/>
                <a:gd name="connsiteY270" fmla="*/ 509236 h 1032158"/>
                <a:gd name="connsiteX271" fmla="*/ 1451111 w 3024845"/>
                <a:gd name="connsiteY271" fmla="*/ 509236 h 1032158"/>
                <a:gd name="connsiteX272" fmla="*/ 1451111 w 3024845"/>
                <a:gd name="connsiteY272" fmla="*/ 510587 h 1032158"/>
                <a:gd name="connsiteX273" fmla="*/ 1451111 w 3024845"/>
                <a:gd name="connsiteY273" fmla="*/ 520045 h 1032158"/>
                <a:gd name="connsiteX274" fmla="*/ 1489618 w 3024845"/>
                <a:gd name="connsiteY274" fmla="*/ 520045 h 1032158"/>
                <a:gd name="connsiteX275" fmla="*/ 1489618 w 3024845"/>
                <a:gd name="connsiteY275" fmla="*/ 658398 h 1032158"/>
                <a:gd name="connsiteX276" fmla="*/ 1491138 w 3024845"/>
                <a:gd name="connsiteY276" fmla="*/ 658398 h 1032158"/>
                <a:gd name="connsiteX277" fmla="*/ 1501778 w 3024845"/>
                <a:gd name="connsiteY277" fmla="*/ 658398 h 1032158"/>
                <a:gd name="connsiteX278" fmla="*/ 1501778 w 3024845"/>
                <a:gd name="connsiteY278" fmla="*/ 645428 h 1032158"/>
                <a:gd name="connsiteX279" fmla="*/ 1505832 w 3024845"/>
                <a:gd name="connsiteY279" fmla="*/ 645428 h 1032158"/>
                <a:gd name="connsiteX280" fmla="*/ 1505832 w 3024845"/>
                <a:gd name="connsiteY280" fmla="*/ 658398 h 1032158"/>
                <a:gd name="connsiteX281" fmla="*/ 1536232 w 3024845"/>
                <a:gd name="connsiteY281" fmla="*/ 658398 h 1032158"/>
                <a:gd name="connsiteX282" fmla="*/ 1536232 w 3024845"/>
                <a:gd name="connsiteY282" fmla="*/ 628133 h 1032158"/>
                <a:gd name="connsiteX283" fmla="*/ 1548392 w 3024845"/>
                <a:gd name="connsiteY283" fmla="*/ 628133 h 1032158"/>
                <a:gd name="connsiteX284" fmla="*/ 1560552 w 3024845"/>
                <a:gd name="connsiteY284" fmla="*/ 625972 h 1032158"/>
                <a:gd name="connsiteX285" fmla="*/ 1564606 w 3024845"/>
                <a:gd name="connsiteY285" fmla="*/ 628133 h 1032158"/>
                <a:gd name="connsiteX286" fmla="*/ 1574739 w 3024845"/>
                <a:gd name="connsiteY286" fmla="*/ 628133 h 1032158"/>
                <a:gd name="connsiteX287" fmla="*/ 1574739 w 3024845"/>
                <a:gd name="connsiteY287" fmla="*/ 658398 h 1032158"/>
                <a:gd name="connsiteX288" fmla="*/ 1582846 w 3024845"/>
                <a:gd name="connsiteY288" fmla="*/ 658398 h 1032158"/>
                <a:gd name="connsiteX289" fmla="*/ 1582846 w 3024845"/>
                <a:gd name="connsiteY289" fmla="*/ 675693 h 1032158"/>
                <a:gd name="connsiteX290" fmla="*/ 1592182 w 3024845"/>
                <a:gd name="connsiteY290" fmla="*/ 676598 h 1032158"/>
                <a:gd name="connsiteX291" fmla="*/ 1605140 w 3024845"/>
                <a:gd name="connsiteY291" fmla="*/ 676598 h 1032158"/>
                <a:gd name="connsiteX292" fmla="*/ 1605140 w 3024845"/>
                <a:gd name="connsiteY292" fmla="*/ 660560 h 1032158"/>
                <a:gd name="connsiteX293" fmla="*/ 1673096 w 3024845"/>
                <a:gd name="connsiteY293" fmla="*/ 660560 h 1032158"/>
                <a:gd name="connsiteX294" fmla="*/ 1673096 w 3024845"/>
                <a:gd name="connsiteY294" fmla="*/ 575307 h 1032158"/>
                <a:gd name="connsiteX295" fmla="*/ 1745104 w 3024845"/>
                <a:gd name="connsiteY295" fmla="*/ 575307 h 1032158"/>
                <a:gd name="connsiteX296" fmla="*/ 1745104 w 3024845"/>
                <a:gd name="connsiteY296" fmla="*/ 654075 h 1032158"/>
                <a:gd name="connsiteX297" fmla="*/ 1747008 w 3024845"/>
                <a:gd name="connsiteY297" fmla="*/ 654075 h 1032158"/>
                <a:gd name="connsiteX298" fmla="*/ 1748250 w 3024845"/>
                <a:gd name="connsiteY298" fmla="*/ 676598 h 1032158"/>
                <a:gd name="connsiteX299" fmla="*/ 1757926 w 3024845"/>
                <a:gd name="connsiteY299" fmla="*/ 676598 h 1032158"/>
                <a:gd name="connsiteX300" fmla="*/ 1759168 w 3024845"/>
                <a:gd name="connsiteY300" fmla="*/ 654075 h 1032158"/>
                <a:gd name="connsiteX301" fmla="*/ 1765248 w 3024845"/>
                <a:gd name="connsiteY301" fmla="*/ 654075 h 1032158"/>
                <a:gd name="connsiteX302" fmla="*/ 1766490 w 3024845"/>
                <a:gd name="connsiteY302" fmla="*/ 676598 h 1032158"/>
                <a:gd name="connsiteX303" fmla="*/ 1817112 w 3024845"/>
                <a:gd name="connsiteY303" fmla="*/ 676598 h 1032158"/>
                <a:gd name="connsiteX304" fmla="*/ 1817112 w 3024845"/>
                <a:gd name="connsiteY304" fmla="*/ 513570 h 1032158"/>
                <a:gd name="connsiteX305" fmla="*/ 2014439 w 3024845"/>
                <a:gd name="connsiteY305" fmla="*/ 513570 h 1032158"/>
                <a:gd name="connsiteX306" fmla="*/ 2014439 w 3024845"/>
                <a:gd name="connsiteY306" fmla="*/ 676598 h 1032158"/>
                <a:gd name="connsiteX307" fmla="*/ 2033136 w 3024845"/>
                <a:gd name="connsiteY307" fmla="*/ 676598 h 1032158"/>
                <a:gd name="connsiteX308" fmla="*/ 2033136 w 3024845"/>
                <a:gd name="connsiteY308" fmla="*/ 593905 h 1032158"/>
                <a:gd name="connsiteX309" fmla="*/ 2128256 w 3024845"/>
                <a:gd name="connsiteY309" fmla="*/ 593905 h 1032158"/>
                <a:gd name="connsiteX310" fmla="*/ 2146266 w 3024845"/>
                <a:gd name="connsiteY310" fmla="*/ 104983 h 1032158"/>
                <a:gd name="connsiteX311" fmla="*/ 2150320 w 3024845"/>
                <a:gd name="connsiteY311" fmla="*/ 33644 h 1032158"/>
                <a:gd name="connsiteX312" fmla="*/ 2180720 w 3024845"/>
                <a:gd name="connsiteY312" fmla="*/ 528692 h 1032158"/>
                <a:gd name="connsiteX313" fmla="*/ 2245574 w 3024845"/>
                <a:gd name="connsiteY313" fmla="*/ 528692 h 1032158"/>
                <a:gd name="connsiteX314" fmla="*/ 2245574 w 3024845"/>
                <a:gd name="connsiteY314" fmla="*/ 604354 h 1032158"/>
                <a:gd name="connsiteX315" fmla="*/ 2253681 w 3024845"/>
                <a:gd name="connsiteY315" fmla="*/ 604354 h 1032158"/>
                <a:gd name="connsiteX316" fmla="*/ 2255708 w 3024845"/>
                <a:gd name="connsiteY316" fmla="*/ 597869 h 1032158"/>
                <a:gd name="connsiteX317" fmla="*/ 2261788 w 3024845"/>
                <a:gd name="connsiteY317" fmla="*/ 597869 h 1032158"/>
                <a:gd name="connsiteX318" fmla="*/ 2263815 w 3024845"/>
                <a:gd name="connsiteY318" fmla="*/ 606516 h 1032158"/>
                <a:gd name="connsiteX319" fmla="*/ 2275975 w 3024845"/>
                <a:gd name="connsiteY319" fmla="*/ 606516 h 1032158"/>
                <a:gd name="connsiteX320" fmla="*/ 2275975 w 3024845"/>
                <a:gd name="connsiteY320" fmla="*/ 600030 h 1032158"/>
                <a:gd name="connsiteX321" fmla="*/ 2298268 w 3024845"/>
                <a:gd name="connsiteY321" fmla="*/ 600030 h 1032158"/>
                <a:gd name="connsiteX322" fmla="*/ 2298268 w 3024845"/>
                <a:gd name="connsiteY322" fmla="*/ 606516 h 1032158"/>
                <a:gd name="connsiteX323" fmla="*/ 2318535 w 3024845"/>
                <a:gd name="connsiteY323" fmla="*/ 606516 h 1032158"/>
                <a:gd name="connsiteX324" fmla="*/ 2318535 w 3024845"/>
                <a:gd name="connsiteY324" fmla="*/ 651913 h 1032158"/>
                <a:gd name="connsiteX325" fmla="*/ 2332722 w 3024845"/>
                <a:gd name="connsiteY325" fmla="*/ 651913 h 1032158"/>
                <a:gd name="connsiteX326" fmla="*/ 2332722 w 3024845"/>
                <a:gd name="connsiteY326" fmla="*/ 638942 h 1032158"/>
                <a:gd name="connsiteX327" fmla="*/ 2348936 w 3024845"/>
                <a:gd name="connsiteY327" fmla="*/ 638942 h 1032158"/>
                <a:gd name="connsiteX328" fmla="*/ 2348936 w 3024845"/>
                <a:gd name="connsiteY328" fmla="*/ 459515 h 1032158"/>
                <a:gd name="connsiteX329" fmla="*/ 2355016 w 3024845"/>
                <a:gd name="connsiteY329" fmla="*/ 453029 h 1032158"/>
                <a:gd name="connsiteX330" fmla="*/ 2427977 w 3024845"/>
                <a:gd name="connsiteY330" fmla="*/ 453029 h 1032158"/>
                <a:gd name="connsiteX331" fmla="*/ 2427977 w 3024845"/>
                <a:gd name="connsiteY331" fmla="*/ 461677 h 1032158"/>
                <a:gd name="connsiteX332" fmla="*/ 2438110 w 3024845"/>
                <a:gd name="connsiteY332" fmla="*/ 461677 h 1032158"/>
                <a:gd name="connsiteX333" fmla="*/ 2438110 w 3024845"/>
                <a:gd name="connsiteY333" fmla="*/ 576251 h 1032158"/>
                <a:gd name="connsiteX334" fmla="*/ 2460404 w 3024845"/>
                <a:gd name="connsiteY334" fmla="*/ 576251 h 1032158"/>
                <a:gd name="connsiteX335" fmla="*/ 2460404 w 3024845"/>
                <a:gd name="connsiteY335" fmla="*/ 509236 h 1032158"/>
                <a:gd name="connsiteX336" fmla="*/ 2486751 w 3024845"/>
                <a:gd name="connsiteY336" fmla="*/ 509236 h 1032158"/>
                <a:gd name="connsiteX337" fmla="*/ 2490804 w 3024845"/>
                <a:gd name="connsiteY337" fmla="*/ 504912 h 1032158"/>
                <a:gd name="connsiteX338" fmla="*/ 2498911 w 3024845"/>
                <a:gd name="connsiteY338" fmla="*/ 504912 h 1032158"/>
                <a:gd name="connsiteX339" fmla="*/ 2502964 w 3024845"/>
                <a:gd name="connsiteY339" fmla="*/ 509236 h 1032158"/>
                <a:gd name="connsiteX340" fmla="*/ 2525258 w 3024845"/>
                <a:gd name="connsiteY340" fmla="*/ 509236 h 1032158"/>
                <a:gd name="connsiteX341" fmla="*/ 2525258 w 3024845"/>
                <a:gd name="connsiteY341" fmla="*/ 392500 h 1032158"/>
                <a:gd name="connsiteX342" fmla="*/ 2582005 w 3024845"/>
                <a:gd name="connsiteY342" fmla="*/ 381691 h 1032158"/>
                <a:gd name="connsiteX343" fmla="*/ 2582005 w 3024845"/>
                <a:gd name="connsiteY343" fmla="*/ 382772 h 1032158"/>
                <a:gd name="connsiteX344" fmla="*/ 2582005 w 3024845"/>
                <a:gd name="connsiteY344" fmla="*/ 390338 h 1032158"/>
                <a:gd name="connsiteX345" fmla="*/ 2608352 w 3024845"/>
                <a:gd name="connsiteY345" fmla="*/ 390338 h 1032158"/>
                <a:gd name="connsiteX346" fmla="*/ 2608352 w 3024845"/>
                <a:gd name="connsiteY346" fmla="*/ 645428 h 1032158"/>
                <a:gd name="connsiteX347" fmla="*/ 2630646 w 3024845"/>
                <a:gd name="connsiteY347" fmla="*/ 645428 h 1032158"/>
                <a:gd name="connsiteX348" fmla="*/ 2630646 w 3024845"/>
                <a:gd name="connsiteY348" fmla="*/ 641104 h 1032158"/>
                <a:gd name="connsiteX349" fmla="*/ 2642806 w 3024845"/>
                <a:gd name="connsiteY349" fmla="*/ 641104 h 1032158"/>
                <a:gd name="connsiteX350" fmla="*/ 2642806 w 3024845"/>
                <a:gd name="connsiteY350" fmla="*/ 645428 h 1032158"/>
                <a:gd name="connsiteX351" fmla="*/ 2667126 w 3024845"/>
                <a:gd name="connsiteY351" fmla="*/ 645428 h 1032158"/>
                <a:gd name="connsiteX352" fmla="*/ 2667126 w 3024845"/>
                <a:gd name="connsiteY352" fmla="*/ 632457 h 1032158"/>
                <a:gd name="connsiteX353" fmla="*/ 2695500 w 3024845"/>
                <a:gd name="connsiteY353" fmla="*/ 632457 h 1032158"/>
                <a:gd name="connsiteX354" fmla="*/ 2707660 w 3024845"/>
                <a:gd name="connsiteY354" fmla="*/ 628133 h 1032158"/>
                <a:gd name="connsiteX355" fmla="*/ 2727927 w 3024845"/>
                <a:gd name="connsiteY355" fmla="*/ 632457 h 1032158"/>
                <a:gd name="connsiteX356" fmla="*/ 2727927 w 3024845"/>
                <a:gd name="connsiteY356" fmla="*/ 615163 h 1032158"/>
                <a:gd name="connsiteX357" fmla="*/ 2736034 w 3024845"/>
                <a:gd name="connsiteY357" fmla="*/ 615163 h 1032158"/>
                <a:gd name="connsiteX358" fmla="*/ 2736034 w 3024845"/>
                <a:gd name="connsiteY358" fmla="*/ 602192 h 1032158"/>
                <a:gd name="connsiteX359" fmla="*/ 2792781 w 3024845"/>
                <a:gd name="connsiteY359" fmla="*/ 602192 h 1032158"/>
                <a:gd name="connsiteX360" fmla="*/ 2792781 w 3024845"/>
                <a:gd name="connsiteY360" fmla="*/ 571927 h 1032158"/>
                <a:gd name="connsiteX361" fmla="*/ 2811021 w 3024845"/>
                <a:gd name="connsiteY361" fmla="*/ 571927 h 1032158"/>
                <a:gd name="connsiteX362" fmla="*/ 2811021 w 3024845"/>
                <a:gd name="connsiteY362" fmla="*/ 565442 h 1032158"/>
                <a:gd name="connsiteX363" fmla="*/ 2823181 w 3024845"/>
                <a:gd name="connsiteY363" fmla="*/ 565442 h 1032158"/>
                <a:gd name="connsiteX364" fmla="*/ 2823181 w 3024845"/>
                <a:gd name="connsiteY364" fmla="*/ 571927 h 1032158"/>
                <a:gd name="connsiteX365" fmla="*/ 2839395 w 3024845"/>
                <a:gd name="connsiteY365" fmla="*/ 571927 h 1032158"/>
                <a:gd name="connsiteX366" fmla="*/ 2839395 w 3024845"/>
                <a:gd name="connsiteY366" fmla="*/ 621648 h 1032158"/>
                <a:gd name="connsiteX367" fmla="*/ 2871822 w 3024845"/>
                <a:gd name="connsiteY367" fmla="*/ 621648 h 1032158"/>
                <a:gd name="connsiteX368" fmla="*/ 2871822 w 3024845"/>
                <a:gd name="connsiteY368" fmla="*/ 595707 h 1032158"/>
                <a:gd name="connsiteX369" fmla="*/ 2910329 w 3024845"/>
                <a:gd name="connsiteY369" fmla="*/ 595707 h 1032158"/>
                <a:gd name="connsiteX370" fmla="*/ 2910329 w 3024845"/>
                <a:gd name="connsiteY370" fmla="*/ 565442 h 1032158"/>
                <a:gd name="connsiteX371" fmla="*/ 2958970 w 3024845"/>
                <a:gd name="connsiteY371" fmla="*/ 565442 h 1032158"/>
                <a:gd name="connsiteX372" fmla="*/ 2958970 w 3024845"/>
                <a:gd name="connsiteY372" fmla="*/ 676598 h 1032158"/>
                <a:gd name="connsiteX373" fmla="*/ 2958970 w 3024845"/>
                <a:gd name="connsiteY373" fmla="*/ 690377 h 1032158"/>
                <a:gd name="connsiteX374" fmla="*/ 3024845 w 3024845"/>
                <a:gd name="connsiteY374" fmla="*/ 690377 h 1032158"/>
                <a:gd name="connsiteX375" fmla="*/ 3024845 w 3024845"/>
                <a:gd name="connsiteY375" fmla="*/ 1032158 h 1032158"/>
                <a:gd name="connsiteX376" fmla="*/ 2054 w 3024845"/>
                <a:gd name="connsiteY376" fmla="*/ 1029825 h 1032158"/>
                <a:gd name="connsiteX377" fmla="*/ 0 w 3024845"/>
                <a:gd name="connsiteY377" fmla="*/ 595707 h 1032158"/>
                <a:gd name="connsiteX378" fmla="*/ 20267 w 3024845"/>
                <a:gd name="connsiteY378" fmla="*/ 595707 h 1032158"/>
                <a:gd name="connsiteX379" fmla="*/ 20774 w 3024845"/>
                <a:gd name="connsiteY379" fmla="*/ 594626 h 1032158"/>
                <a:gd name="connsiteX380" fmla="*/ 24320 w 3024845"/>
                <a:gd name="connsiteY380" fmla="*/ 587060 h 1032158"/>
                <a:gd name="connsiteX381" fmla="*/ 26094 w 3024845"/>
                <a:gd name="connsiteY381" fmla="*/ 587330 h 1032158"/>
                <a:gd name="connsiteX382" fmla="*/ 38507 w 3024845"/>
                <a:gd name="connsiteY382" fmla="*/ 589221 h 1032158"/>
                <a:gd name="connsiteX383" fmla="*/ 39014 w 3024845"/>
                <a:gd name="connsiteY383" fmla="*/ 590573 h 1032158"/>
                <a:gd name="connsiteX384" fmla="*/ 42560 w 3024845"/>
                <a:gd name="connsiteY384" fmla="*/ 600030 h 1032158"/>
                <a:gd name="connsiteX385" fmla="*/ 68907 w 3024845"/>
                <a:gd name="connsiteY385" fmla="*/ 602192 h 1032158"/>
                <a:gd name="connsiteX386" fmla="*/ 68907 w 3024845"/>
                <a:gd name="connsiteY386" fmla="*/ 478971 h 1032158"/>
                <a:gd name="connsiteX387" fmla="*/ 70934 w 3024845"/>
                <a:gd name="connsiteY387" fmla="*/ 478971 h 1032158"/>
                <a:gd name="connsiteX388" fmla="*/ 85121 w 3024845"/>
                <a:gd name="connsiteY388" fmla="*/ 478971 h 1032158"/>
                <a:gd name="connsiteX389" fmla="*/ 85121 w 3024845"/>
                <a:gd name="connsiteY389" fmla="*/ 342779 h 1032158"/>
                <a:gd name="connsiteX390" fmla="*/ 86894 w 3024845"/>
                <a:gd name="connsiteY390" fmla="*/ 342779 h 1032158"/>
                <a:gd name="connsiteX391" fmla="*/ 99308 w 3024845"/>
                <a:gd name="connsiteY391" fmla="*/ 342779 h 1032158"/>
                <a:gd name="connsiteX392" fmla="*/ 99308 w 3024845"/>
                <a:gd name="connsiteY392" fmla="*/ 228205 h 1032158"/>
                <a:gd name="connsiteX393" fmla="*/ 103361 w 3024845"/>
                <a:gd name="connsiteY393" fmla="*/ 200101 h 1032158"/>
                <a:gd name="connsiteX394" fmla="*/ 105388 w 3024845"/>
                <a:gd name="connsiteY394" fmla="*/ 200101 h 1032158"/>
                <a:gd name="connsiteX395" fmla="*/ 119575 w 3024845"/>
                <a:gd name="connsiteY395" fmla="*/ 200101 h 1032158"/>
                <a:gd name="connsiteX0" fmla="*/ 119575 w 3024845"/>
                <a:gd name="connsiteY0" fmla="*/ 95357 h 927414"/>
                <a:gd name="connsiteX1" fmla="*/ 200642 w 3024845"/>
                <a:gd name="connsiteY1" fmla="*/ 93196 h 927414"/>
                <a:gd name="connsiteX2" fmla="*/ 202669 w 3024845"/>
                <a:gd name="connsiteY2" fmla="*/ 93196 h 927414"/>
                <a:gd name="connsiteX3" fmla="*/ 216856 w 3024845"/>
                <a:gd name="connsiteY3" fmla="*/ 93196 h 927414"/>
                <a:gd name="connsiteX4" fmla="*/ 216856 w 3024845"/>
                <a:gd name="connsiteY4" fmla="*/ 116975 h 927414"/>
                <a:gd name="connsiteX5" fmla="*/ 217363 w 3024845"/>
                <a:gd name="connsiteY5" fmla="*/ 117786 h 927414"/>
                <a:gd name="connsiteX6" fmla="*/ 220909 w 3024845"/>
                <a:gd name="connsiteY6" fmla="*/ 123461 h 927414"/>
                <a:gd name="connsiteX7" fmla="*/ 220909 w 3024845"/>
                <a:gd name="connsiteY7" fmla="*/ 238035 h 927414"/>
                <a:gd name="connsiteX8" fmla="*/ 223189 w 3024845"/>
                <a:gd name="connsiteY8" fmla="*/ 238035 h 927414"/>
                <a:gd name="connsiteX9" fmla="*/ 239150 w 3024845"/>
                <a:gd name="connsiteY9" fmla="*/ 238035 h 927414"/>
                <a:gd name="connsiteX10" fmla="*/ 239150 w 3024845"/>
                <a:gd name="connsiteY10" fmla="*/ 378550 h 927414"/>
                <a:gd name="connsiteX11" fmla="*/ 240670 w 3024845"/>
                <a:gd name="connsiteY11" fmla="*/ 378280 h 927414"/>
                <a:gd name="connsiteX12" fmla="*/ 251310 w 3024845"/>
                <a:gd name="connsiteY12" fmla="*/ 376389 h 927414"/>
                <a:gd name="connsiteX13" fmla="*/ 249283 w 3024845"/>
                <a:gd name="connsiteY13" fmla="*/ 465021 h 927414"/>
                <a:gd name="connsiteX14" fmla="*/ 250803 w 3024845"/>
                <a:gd name="connsiteY14" fmla="*/ 465292 h 927414"/>
                <a:gd name="connsiteX15" fmla="*/ 261443 w 3024845"/>
                <a:gd name="connsiteY15" fmla="*/ 467183 h 927414"/>
                <a:gd name="connsiteX16" fmla="*/ 261696 w 3024845"/>
                <a:gd name="connsiteY16" fmla="*/ 467994 h 927414"/>
                <a:gd name="connsiteX17" fmla="*/ 263470 w 3024845"/>
                <a:gd name="connsiteY17" fmla="*/ 473669 h 927414"/>
                <a:gd name="connsiteX18" fmla="*/ 264230 w 3024845"/>
                <a:gd name="connsiteY18" fmla="*/ 471237 h 927414"/>
                <a:gd name="connsiteX19" fmla="*/ 269550 w 3024845"/>
                <a:gd name="connsiteY19" fmla="*/ 454213 h 927414"/>
                <a:gd name="connsiteX20" fmla="*/ 271323 w 3024845"/>
                <a:gd name="connsiteY20" fmla="*/ 454213 h 927414"/>
                <a:gd name="connsiteX21" fmla="*/ 283737 w 3024845"/>
                <a:gd name="connsiteY21" fmla="*/ 454213 h 927414"/>
                <a:gd name="connsiteX22" fmla="*/ 283737 w 3024845"/>
                <a:gd name="connsiteY22" fmla="*/ 486639 h 927414"/>
                <a:gd name="connsiteX23" fmla="*/ 284750 w 3024845"/>
                <a:gd name="connsiteY23" fmla="*/ 487180 h 927414"/>
                <a:gd name="connsiteX24" fmla="*/ 291844 w 3024845"/>
                <a:gd name="connsiteY24" fmla="*/ 490963 h 927414"/>
                <a:gd name="connsiteX25" fmla="*/ 291844 w 3024845"/>
                <a:gd name="connsiteY25" fmla="*/ 492314 h 927414"/>
                <a:gd name="connsiteX26" fmla="*/ 291844 w 3024845"/>
                <a:gd name="connsiteY26" fmla="*/ 501772 h 927414"/>
                <a:gd name="connsiteX27" fmla="*/ 336431 w 3024845"/>
                <a:gd name="connsiteY27" fmla="*/ 501772 h 927414"/>
                <a:gd name="connsiteX28" fmla="*/ 336431 w 3024845"/>
                <a:gd name="connsiteY28" fmla="*/ 502853 h 927414"/>
                <a:gd name="connsiteX29" fmla="*/ 336431 w 3024845"/>
                <a:gd name="connsiteY29" fmla="*/ 510419 h 927414"/>
                <a:gd name="connsiteX30" fmla="*/ 338457 w 3024845"/>
                <a:gd name="connsiteY30" fmla="*/ 510419 h 927414"/>
                <a:gd name="connsiteX31" fmla="*/ 352644 w 3024845"/>
                <a:gd name="connsiteY31" fmla="*/ 510419 h 927414"/>
                <a:gd name="connsiteX32" fmla="*/ 352644 w 3024845"/>
                <a:gd name="connsiteY32" fmla="*/ 480154 h 927414"/>
                <a:gd name="connsiteX33" fmla="*/ 397231 w 3024845"/>
                <a:gd name="connsiteY33" fmla="*/ 480154 h 927414"/>
                <a:gd name="connsiteX34" fmla="*/ 397231 w 3024845"/>
                <a:gd name="connsiteY34" fmla="*/ 478803 h 927414"/>
                <a:gd name="connsiteX35" fmla="*/ 397231 w 3024845"/>
                <a:gd name="connsiteY35" fmla="*/ 469345 h 927414"/>
                <a:gd name="connsiteX36" fmla="*/ 398245 w 3024845"/>
                <a:gd name="connsiteY36" fmla="*/ 469345 h 927414"/>
                <a:gd name="connsiteX37" fmla="*/ 405338 w 3024845"/>
                <a:gd name="connsiteY37" fmla="*/ 469345 h 927414"/>
                <a:gd name="connsiteX38" fmla="*/ 405338 w 3024845"/>
                <a:gd name="connsiteY38" fmla="*/ 467454 h 927414"/>
                <a:gd name="connsiteX39" fmla="*/ 405338 w 3024845"/>
                <a:gd name="connsiteY39" fmla="*/ 454213 h 927414"/>
                <a:gd name="connsiteX40" fmla="*/ 406098 w 3024845"/>
                <a:gd name="connsiteY40" fmla="*/ 454213 h 927414"/>
                <a:gd name="connsiteX41" fmla="*/ 411418 w 3024845"/>
                <a:gd name="connsiteY41" fmla="*/ 454213 h 927414"/>
                <a:gd name="connsiteX42" fmla="*/ 411418 w 3024845"/>
                <a:gd name="connsiteY42" fmla="*/ 453132 h 927414"/>
                <a:gd name="connsiteX43" fmla="*/ 411418 w 3024845"/>
                <a:gd name="connsiteY43" fmla="*/ 445565 h 927414"/>
                <a:gd name="connsiteX44" fmla="*/ 413445 w 3024845"/>
                <a:gd name="connsiteY44" fmla="*/ 445565 h 927414"/>
                <a:gd name="connsiteX45" fmla="*/ 427632 w 3024845"/>
                <a:gd name="connsiteY45" fmla="*/ 445565 h 927414"/>
                <a:gd name="connsiteX46" fmla="*/ 427632 w 3024845"/>
                <a:gd name="connsiteY46" fmla="*/ 446646 h 927414"/>
                <a:gd name="connsiteX47" fmla="*/ 427632 w 3024845"/>
                <a:gd name="connsiteY47" fmla="*/ 454213 h 927414"/>
                <a:gd name="connsiteX48" fmla="*/ 449925 w 3024845"/>
                <a:gd name="connsiteY48" fmla="*/ 454213 h 927414"/>
                <a:gd name="connsiteX49" fmla="*/ 449925 w 3024845"/>
                <a:gd name="connsiteY49" fmla="*/ 452321 h 927414"/>
                <a:gd name="connsiteX50" fmla="*/ 449925 w 3024845"/>
                <a:gd name="connsiteY50" fmla="*/ 439080 h 927414"/>
                <a:gd name="connsiteX51" fmla="*/ 451699 w 3024845"/>
                <a:gd name="connsiteY51" fmla="*/ 439080 h 927414"/>
                <a:gd name="connsiteX52" fmla="*/ 464112 w 3024845"/>
                <a:gd name="connsiteY52" fmla="*/ 439080 h 927414"/>
                <a:gd name="connsiteX53" fmla="*/ 464112 w 3024845"/>
                <a:gd name="connsiteY53" fmla="*/ 462860 h 927414"/>
                <a:gd name="connsiteX54" fmla="*/ 465126 w 3024845"/>
                <a:gd name="connsiteY54" fmla="*/ 462860 h 927414"/>
                <a:gd name="connsiteX55" fmla="*/ 472219 w 3024845"/>
                <a:gd name="connsiteY55" fmla="*/ 462860 h 927414"/>
                <a:gd name="connsiteX56" fmla="*/ 472219 w 3024845"/>
                <a:gd name="connsiteY56" fmla="*/ 461779 h 927414"/>
                <a:gd name="connsiteX57" fmla="*/ 472219 w 3024845"/>
                <a:gd name="connsiteY57" fmla="*/ 454213 h 927414"/>
                <a:gd name="connsiteX58" fmla="*/ 473992 w 3024845"/>
                <a:gd name="connsiteY58" fmla="*/ 454213 h 927414"/>
                <a:gd name="connsiteX59" fmla="*/ 486406 w 3024845"/>
                <a:gd name="connsiteY59" fmla="*/ 454213 h 927414"/>
                <a:gd name="connsiteX60" fmla="*/ 486406 w 3024845"/>
                <a:gd name="connsiteY60" fmla="*/ 480154 h 927414"/>
                <a:gd name="connsiteX61" fmla="*/ 488433 w 3024845"/>
                <a:gd name="connsiteY61" fmla="*/ 480154 h 927414"/>
                <a:gd name="connsiteX62" fmla="*/ 502619 w 3024845"/>
                <a:gd name="connsiteY62" fmla="*/ 480154 h 927414"/>
                <a:gd name="connsiteX63" fmla="*/ 502619 w 3024845"/>
                <a:gd name="connsiteY63" fmla="*/ 481775 h 927414"/>
                <a:gd name="connsiteX64" fmla="*/ 502619 w 3024845"/>
                <a:gd name="connsiteY64" fmla="*/ 493125 h 927414"/>
                <a:gd name="connsiteX65" fmla="*/ 503379 w 3024845"/>
                <a:gd name="connsiteY65" fmla="*/ 493125 h 927414"/>
                <a:gd name="connsiteX66" fmla="*/ 508700 w 3024845"/>
                <a:gd name="connsiteY66" fmla="*/ 493125 h 927414"/>
                <a:gd name="connsiteX67" fmla="*/ 508700 w 3024845"/>
                <a:gd name="connsiteY67" fmla="*/ 492314 h 927414"/>
                <a:gd name="connsiteX68" fmla="*/ 508700 w 3024845"/>
                <a:gd name="connsiteY68" fmla="*/ 486639 h 927414"/>
                <a:gd name="connsiteX69" fmla="*/ 539100 w 3024845"/>
                <a:gd name="connsiteY69" fmla="*/ 486639 h 927414"/>
                <a:gd name="connsiteX70" fmla="*/ 539100 w 3024845"/>
                <a:gd name="connsiteY70" fmla="*/ 510419 h 927414"/>
                <a:gd name="connsiteX71" fmla="*/ 540113 w 3024845"/>
                <a:gd name="connsiteY71" fmla="*/ 510419 h 927414"/>
                <a:gd name="connsiteX72" fmla="*/ 547207 w 3024845"/>
                <a:gd name="connsiteY72" fmla="*/ 510419 h 927414"/>
                <a:gd name="connsiteX73" fmla="*/ 547207 w 3024845"/>
                <a:gd name="connsiteY73" fmla="*/ 511500 h 927414"/>
                <a:gd name="connsiteX74" fmla="*/ 547207 w 3024845"/>
                <a:gd name="connsiteY74" fmla="*/ 519066 h 927414"/>
                <a:gd name="connsiteX75" fmla="*/ 547967 w 3024845"/>
                <a:gd name="connsiteY75" fmla="*/ 519066 h 927414"/>
                <a:gd name="connsiteX76" fmla="*/ 553287 w 3024845"/>
                <a:gd name="connsiteY76" fmla="*/ 519066 h 927414"/>
                <a:gd name="connsiteX77" fmla="*/ 553287 w 3024845"/>
                <a:gd name="connsiteY77" fmla="*/ 516904 h 927414"/>
                <a:gd name="connsiteX78" fmla="*/ 553287 w 3024845"/>
                <a:gd name="connsiteY78" fmla="*/ 501772 h 927414"/>
                <a:gd name="connsiteX79" fmla="*/ 554300 w 3024845"/>
                <a:gd name="connsiteY79" fmla="*/ 501772 h 927414"/>
                <a:gd name="connsiteX80" fmla="*/ 561394 w 3024845"/>
                <a:gd name="connsiteY80" fmla="*/ 501772 h 927414"/>
                <a:gd name="connsiteX81" fmla="*/ 561394 w 3024845"/>
                <a:gd name="connsiteY81" fmla="*/ 502853 h 927414"/>
                <a:gd name="connsiteX82" fmla="*/ 561394 w 3024845"/>
                <a:gd name="connsiteY82" fmla="*/ 510419 h 927414"/>
                <a:gd name="connsiteX83" fmla="*/ 566714 w 3024845"/>
                <a:gd name="connsiteY83" fmla="*/ 508426 h 927414"/>
                <a:gd name="connsiteX84" fmla="*/ 567474 w 3024845"/>
                <a:gd name="connsiteY84" fmla="*/ 507446 h 927414"/>
                <a:gd name="connsiteX85" fmla="*/ 567474 w 3024845"/>
                <a:gd name="connsiteY85" fmla="*/ 501772 h 927414"/>
                <a:gd name="connsiteX86" fmla="*/ 605981 w 3024845"/>
                <a:gd name="connsiteY86" fmla="*/ 501772 h 927414"/>
                <a:gd name="connsiteX87" fmla="*/ 605981 w 3024845"/>
                <a:gd name="connsiteY87" fmla="*/ 525551 h 927414"/>
                <a:gd name="connsiteX88" fmla="*/ 608007 w 3024845"/>
                <a:gd name="connsiteY88" fmla="*/ 525551 h 927414"/>
                <a:gd name="connsiteX89" fmla="*/ 622194 w 3024845"/>
                <a:gd name="connsiteY89" fmla="*/ 525551 h 927414"/>
                <a:gd name="connsiteX90" fmla="*/ 622194 w 3024845"/>
                <a:gd name="connsiteY90" fmla="*/ 526632 h 927414"/>
                <a:gd name="connsiteX91" fmla="*/ 622194 w 3024845"/>
                <a:gd name="connsiteY91" fmla="*/ 534198 h 927414"/>
                <a:gd name="connsiteX92" fmla="*/ 623968 w 3024845"/>
                <a:gd name="connsiteY92" fmla="*/ 534198 h 927414"/>
                <a:gd name="connsiteX93" fmla="*/ 636381 w 3024845"/>
                <a:gd name="connsiteY93" fmla="*/ 534198 h 927414"/>
                <a:gd name="connsiteX94" fmla="*/ 636381 w 3024845"/>
                <a:gd name="connsiteY94" fmla="*/ 510419 h 927414"/>
                <a:gd name="connsiteX95" fmla="*/ 637394 w 3024845"/>
                <a:gd name="connsiteY95" fmla="*/ 510419 h 927414"/>
                <a:gd name="connsiteX96" fmla="*/ 644488 w 3024845"/>
                <a:gd name="connsiteY96" fmla="*/ 510419 h 927414"/>
                <a:gd name="connsiteX97" fmla="*/ 644488 w 3024845"/>
                <a:gd name="connsiteY97" fmla="*/ 477992 h 927414"/>
                <a:gd name="connsiteX98" fmla="*/ 645501 w 3024845"/>
                <a:gd name="connsiteY98" fmla="*/ 477992 h 927414"/>
                <a:gd name="connsiteX99" fmla="*/ 652595 w 3024845"/>
                <a:gd name="connsiteY99" fmla="*/ 477992 h 927414"/>
                <a:gd name="connsiteX100" fmla="*/ 652595 w 3024845"/>
                <a:gd name="connsiteY100" fmla="*/ 476101 h 927414"/>
                <a:gd name="connsiteX101" fmla="*/ 652595 w 3024845"/>
                <a:gd name="connsiteY101" fmla="*/ 462860 h 927414"/>
                <a:gd name="connsiteX102" fmla="*/ 651328 w 3024845"/>
                <a:gd name="connsiteY102" fmla="*/ 461238 h 927414"/>
                <a:gd name="connsiteX103" fmla="*/ 656648 w 3024845"/>
                <a:gd name="connsiteY103" fmla="*/ 449889 h 927414"/>
                <a:gd name="connsiteX104" fmla="*/ 664755 w 3024845"/>
                <a:gd name="connsiteY104" fmla="*/ 477992 h 927414"/>
                <a:gd name="connsiteX105" fmla="*/ 665515 w 3024845"/>
                <a:gd name="connsiteY105" fmla="*/ 477992 h 927414"/>
                <a:gd name="connsiteX106" fmla="*/ 670835 w 3024845"/>
                <a:gd name="connsiteY106" fmla="*/ 477992 h 927414"/>
                <a:gd name="connsiteX107" fmla="*/ 670835 w 3024845"/>
                <a:gd name="connsiteY107" fmla="*/ 372065 h 927414"/>
                <a:gd name="connsiteX108" fmla="*/ 672355 w 3024845"/>
                <a:gd name="connsiteY108" fmla="*/ 372065 h 927414"/>
                <a:gd name="connsiteX109" fmla="*/ 682995 w 3024845"/>
                <a:gd name="connsiteY109" fmla="*/ 372065 h 927414"/>
                <a:gd name="connsiteX110" fmla="*/ 682995 w 3024845"/>
                <a:gd name="connsiteY110" fmla="*/ 324506 h 927414"/>
                <a:gd name="connsiteX111" fmla="*/ 709342 w 3024845"/>
                <a:gd name="connsiteY111" fmla="*/ 324506 h 927414"/>
                <a:gd name="connsiteX112" fmla="*/ 709342 w 3024845"/>
                <a:gd name="connsiteY112" fmla="*/ 302888 h 927414"/>
                <a:gd name="connsiteX113" fmla="*/ 743796 w 3024845"/>
                <a:gd name="connsiteY113" fmla="*/ 302888 h 927414"/>
                <a:gd name="connsiteX114" fmla="*/ 743796 w 3024845"/>
                <a:gd name="connsiteY114" fmla="*/ 305320 h 927414"/>
                <a:gd name="connsiteX115" fmla="*/ 743796 w 3024845"/>
                <a:gd name="connsiteY115" fmla="*/ 322344 h 927414"/>
                <a:gd name="connsiteX116" fmla="*/ 746076 w 3024845"/>
                <a:gd name="connsiteY116" fmla="*/ 322344 h 927414"/>
                <a:gd name="connsiteX117" fmla="*/ 762036 w 3024845"/>
                <a:gd name="connsiteY117" fmla="*/ 322344 h 927414"/>
                <a:gd name="connsiteX118" fmla="*/ 762036 w 3024845"/>
                <a:gd name="connsiteY118" fmla="*/ 369903 h 927414"/>
                <a:gd name="connsiteX119" fmla="*/ 763049 w 3024845"/>
                <a:gd name="connsiteY119" fmla="*/ 369903 h 927414"/>
                <a:gd name="connsiteX120" fmla="*/ 770143 w 3024845"/>
                <a:gd name="connsiteY120" fmla="*/ 369903 h 927414"/>
                <a:gd name="connsiteX121" fmla="*/ 784330 w 3024845"/>
                <a:gd name="connsiteY121" fmla="*/ 374227 h 927414"/>
                <a:gd name="connsiteX122" fmla="*/ 784330 w 3024845"/>
                <a:gd name="connsiteY122" fmla="*/ 413139 h 927414"/>
                <a:gd name="connsiteX123" fmla="*/ 785343 w 3024845"/>
                <a:gd name="connsiteY123" fmla="*/ 413139 h 927414"/>
                <a:gd name="connsiteX124" fmla="*/ 792436 w 3024845"/>
                <a:gd name="connsiteY124" fmla="*/ 413139 h 927414"/>
                <a:gd name="connsiteX125" fmla="*/ 792436 w 3024845"/>
                <a:gd name="connsiteY125" fmla="*/ 414760 h 927414"/>
                <a:gd name="connsiteX126" fmla="*/ 792436 w 3024845"/>
                <a:gd name="connsiteY126" fmla="*/ 426109 h 927414"/>
                <a:gd name="connsiteX127" fmla="*/ 794463 w 3024845"/>
                <a:gd name="connsiteY127" fmla="*/ 426109 h 927414"/>
                <a:gd name="connsiteX128" fmla="*/ 808650 w 3024845"/>
                <a:gd name="connsiteY128" fmla="*/ 426109 h 927414"/>
                <a:gd name="connsiteX129" fmla="*/ 814730 w 3024845"/>
                <a:gd name="connsiteY129" fmla="*/ 432595 h 927414"/>
                <a:gd name="connsiteX130" fmla="*/ 814730 w 3024845"/>
                <a:gd name="connsiteY130" fmla="*/ 454213 h 927414"/>
                <a:gd name="connsiteX131" fmla="*/ 817010 w 3024845"/>
                <a:gd name="connsiteY131" fmla="*/ 454213 h 927414"/>
                <a:gd name="connsiteX132" fmla="*/ 832970 w 3024845"/>
                <a:gd name="connsiteY132" fmla="*/ 454213 h 927414"/>
                <a:gd name="connsiteX133" fmla="*/ 832970 w 3024845"/>
                <a:gd name="connsiteY133" fmla="*/ 455293 h 927414"/>
                <a:gd name="connsiteX134" fmla="*/ 832970 w 3024845"/>
                <a:gd name="connsiteY134" fmla="*/ 462860 h 927414"/>
                <a:gd name="connsiteX135" fmla="*/ 834237 w 3024845"/>
                <a:gd name="connsiteY135" fmla="*/ 462860 h 927414"/>
                <a:gd name="connsiteX136" fmla="*/ 843104 w 3024845"/>
                <a:gd name="connsiteY136" fmla="*/ 462860 h 927414"/>
                <a:gd name="connsiteX137" fmla="*/ 843104 w 3024845"/>
                <a:gd name="connsiteY137" fmla="*/ 465021 h 927414"/>
                <a:gd name="connsiteX138" fmla="*/ 843104 w 3024845"/>
                <a:gd name="connsiteY138" fmla="*/ 480154 h 927414"/>
                <a:gd name="connsiteX139" fmla="*/ 847157 w 3024845"/>
                <a:gd name="connsiteY139" fmla="*/ 478262 h 927414"/>
                <a:gd name="connsiteX140" fmla="*/ 847157 w 3024845"/>
                <a:gd name="connsiteY140" fmla="*/ 465021 h 927414"/>
                <a:gd name="connsiteX141" fmla="*/ 848170 w 3024845"/>
                <a:gd name="connsiteY141" fmla="*/ 465021 h 927414"/>
                <a:gd name="connsiteX142" fmla="*/ 855264 w 3024845"/>
                <a:gd name="connsiteY142" fmla="*/ 465021 h 927414"/>
                <a:gd name="connsiteX143" fmla="*/ 855264 w 3024845"/>
                <a:gd name="connsiteY143" fmla="*/ 466643 h 927414"/>
                <a:gd name="connsiteX144" fmla="*/ 855264 w 3024845"/>
                <a:gd name="connsiteY144" fmla="*/ 477992 h 927414"/>
                <a:gd name="connsiteX145" fmla="*/ 856024 w 3024845"/>
                <a:gd name="connsiteY145" fmla="*/ 477992 h 927414"/>
                <a:gd name="connsiteX146" fmla="*/ 861344 w 3024845"/>
                <a:gd name="connsiteY146" fmla="*/ 477992 h 927414"/>
                <a:gd name="connsiteX147" fmla="*/ 909984 w 3024845"/>
                <a:gd name="connsiteY147" fmla="*/ 473669 h 927414"/>
                <a:gd name="connsiteX148" fmla="*/ 909984 w 3024845"/>
                <a:gd name="connsiteY148" fmla="*/ 475020 h 927414"/>
                <a:gd name="connsiteX149" fmla="*/ 909984 w 3024845"/>
                <a:gd name="connsiteY149" fmla="*/ 484477 h 927414"/>
                <a:gd name="connsiteX150" fmla="*/ 910744 w 3024845"/>
                <a:gd name="connsiteY150" fmla="*/ 484477 h 927414"/>
                <a:gd name="connsiteX151" fmla="*/ 916065 w 3024845"/>
                <a:gd name="connsiteY151" fmla="*/ 484477 h 927414"/>
                <a:gd name="connsiteX152" fmla="*/ 916065 w 3024845"/>
                <a:gd name="connsiteY152" fmla="*/ 486639 h 927414"/>
                <a:gd name="connsiteX153" fmla="*/ 916065 w 3024845"/>
                <a:gd name="connsiteY153" fmla="*/ 501772 h 927414"/>
                <a:gd name="connsiteX154" fmla="*/ 918091 w 3024845"/>
                <a:gd name="connsiteY154" fmla="*/ 500421 h 927414"/>
                <a:gd name="connsiteX155" fmla="*/ 932278 w 3024845"/>
                <a:gd name="connsiteY155" fmla="*/ 490963 h 927414"/>
                <a:gd name="connsiteX156" fmla="*/ 938358 w 3024845"/>
                <a:gd name="connsiteY156" fmla="*/ 449889 h 927414"/>
                <a:gd name="connsiteX157" fmla="*/ 939118 w 3024845"/>
                <a:gd name="connsiteY157" fmla="*/ 449619 h 927414"/>
                <a:gd name="connsiteX158" fmla="*/ 944438 w 3024845"/>
                <a:gd name="connsiteY158" fmla="*/ 447727 h 927414"/>
                <a:gd name="connsiteX159" fmla="*/ 946465 w 3024845"/>
                <a:gd name="connsiteY159" fmla="*/ 378550 h 927414"/>
                <a:gd name="connsiteX160" fmla="*/ 948492 w 3024845"/>
                <a:gd name="connsiteY160" fmla="*/ 447727 h 927414"/>
                <a:gd name="connsiteX161" fmla="*/ 949252 w 3024845"/>
                <a:gd name="connsiteY161" fmla="*/ 447997 h 927414"/>
                <a:gd name="connsiteX162" fmla="*/ 954572 w 3024845"/>
                <a:gd name="connsiteY162" fmla="*/ 449889 h 927414"/>
                <a:gd name="connsiteX163" fmla="*/ 954572 w 3024845"/>
                <a:gd name="connsiteY163" fmla="*/ 363418 h 927414"/>
                <a:gd name="connsiteX164" fmla="*/ 958625 w 3024845"/>
                <a:gd name="connsiteY164" fmla="*/ 330991 h 927414"/>
                <a:gd name="connsiteX165" fmla="*/ 997132 w 3024845"/>
                <a:gd name="connsiteY165" fmla="*/ 330991 h 927414"/>
                <a:gd name="connsiteX166" fmla="*/ 997132 w 3024845"/>
                <a:gd name="connsiteY166" fmla="*/ 363418 h 927414"/>
                <a:gd name="connsiteX167" fmla="*/ 997892 w 3024845"/>
                <a:gd name="connsiteY167" fmla="*/ 363418 h 927414"/>
                <a:gd name="connsiteX168" fmla="*/ 1003212 w 3024845"/>
                <a:gd name="connsiteY168" fmla="*/ 363418 h 927414"/>
                <a:gd name="connsiteX169" fmla="*/ 1003212 w 3024845"/>
                <a:gd name="connsiteY169" fmla="*/ 281270 h 927414"/>
                <a:gd name="connsiteX170" fmla="*/ 1004986 w 3024845"/>
                <a:gd name="connsiteY170" fmla="*/ 281270 h 927414"/>
                <a:gd name="connsiteX171" fmla="*/ 1017399 w 3024845"/>
                <a:gd name="connsiteY171" fmla="*/ 281270 h 927414"/>
                <a:gd name="connsiteX172" fmla="*/ 1017399 w 3024845"/>
                <a:gd name="connsiteY172" fmla="*/ 279379 h 927414"/>
                <a:gd name="connsiteX173" fmla="*/ 1017399 w 3024845"/>
                <a:gd name="connsiteY173" fmla="*/ 266138 h 927414"/>
                <a:gd name="connsiteX174" fmla="*/ 1039693 w 3024845"/>
                <a:gd name="connsiteY174" fmla="*/ 266138 h 927414"/>
                <a:gd name="connsiteX175" fmla="*/ 1039693 w 3024845"/>
                <a:gd name="connsiteY175" fmla="*/ 265057 h 927414"/>
                <a:gd name="connsiteX176" fmla="*/ 1039693 w 3024845"/>
                <a:gd name="connsiteY176" fmla="*/ 257491 h 927414"/>
                <a:gd name="connsiteX177" fmla="*/ 1041466 w 3024845"/>
                <a:gd name="connsiteY177" fmla="*/ 257491 h 927414"/>
                <a:gd name="connsiteX178" fmla="*/ 1053880 w 3024845"/>
                <a:gd name="connsiteY178" fmla="*/ 257491 h 927414"/>
                <a:gd name="connsiteX179" fmla="*/ 1053880 w 3024845"/>
                <a:gd name="connsiteY179" fmla="*/ 258572 h 927414"/>
                <a:gd name="connsiteX180" fmla="*/ 1053880 w 3024845"/>
                <a:gd name="connsiteY180" fmla="*/ 266138 h 927414"/>
                <a:gd name="connsiteX181" fmla="*/ 1054640 w 3024845"/>
                <a:gd name="connsiteY181" fmla="*/ 266138 h 927414"/>
                <a:gd name="connsiteX182" fmla="*/ 1059960 w 3024845"/>
                <a:gd name="connsiteY182" fmla="*/ 266138 h 927414"/>
                <a:gd name="connsiteX183" fmla="*/ 1070093 w 3024845"/>
                <a:gd name="connsiteY183" fmla="*/ 261814 h 927414"/>
                <a:gd name="connsiteX184" fmla="*/ 1074146 w 3024845"/>
                <a:gd name="connsiteY184" fmla="*/ 265057 h 927414"/>
                <a:gd name="connsiteX185" fmla="*/ 1074146 w 3024845"/>
                <a:gd name="connsiteY185" fmla="*/ 257491 h 927414"/>
                <a:gd name="connsiteX186" fmla="*/ 1076426 w 3024845"/>
                <a:gd name="connsiteY186" fmla="*/ 257491 h 927414"/>
                <a:gd name="connsiteX187" fmla="*/ 1092387 w 3024845"/>
                <a:gd name="connsiteY187" fmla="*/ 257491 h 927414"/>
                <a:gd name="connsiteX188" fmla="*/ 1092387 w 3024845"/>
                <a:gd name="connsiteY188" fmla="*/ 258572 h 927414"/>
                <a:gd name="connsiteX189" fmla="*/ 1092387 w 3024845"/>
                <a:gd name="connsiteY189" fmla="*/ 266138 h 927414"/>
                <a:gd name="connsiteX190" fmla="*/ 1122787 w 3024845"/>
                <a:gd name="connsiteY190" fmla="*/ 266138 h 927414"/>
                <a:gd name="connsiteX191" fmla="*/ 1122787 w 3024845"/>
                <a:gd name="connsiteY191" fmla="*/ 267759 h 927414"/>
                <a:gd name="connsiteX192" fmla="*/ 1122787 w 3024845"/>
                <a:gd name="connsiteY192" fmla="*/ 279109 h 927414"/>
                <a:gd name="connsiteX193" fmla="*/ 1149134 w 3024845"/>
                <a:gd name="connsiteY193" fmla="*/ 279109 h 927414"/>
                <a:gd name="connsiteX194" fmla="*/ 1149134 w 3024845"/>
                <a:gd name="connsiteY194" fmla="*/ 309373 h 927414"/>
                <a:gd name="connsiteX195" fmla="*/ 1149894 w 3024845"/>
                <a:gd name="connsiteY195" fmla="*/ 309373 h 927414"/>
                <a:gd name="connsiteX196" fmla="*/ 1155214 w 3024845"/>
                <a:gd name="connsiteY196" fmla="*/ 309373 h 927414"/>
                <a:gd name="connsiteX197" fmla="*/ 1155214 w 3024845"/>
                <a:gd name="connsiteY197" fmla="*/ 310454 h 927414"/>
                <a:gd name="connsiteX198" fmla="*/ 1155214 w 3024845"/>
                <a:gd name="connsiteY198" fmla="*/ 318021 h 927414"/>
                <a:gd name="connsiteX199" fmla="*/ 1159268 w 3024845"/>
                <a:gd name="connsiteY199" fmla="*/ 348285 h 927414"/>
                <a:gd name="connsiteX200" fmla="*/ 1160028 w 3024845"/>
                <a:gd name="connsiteY200" fmla="*/ 348285 h 927414"/>
                <a:gd name="connsiteX201" fmla="*/ 1165348 w 3024845"/>
                <a:gd name="connsiteY201" fmla="*/ 348285 h 927414"/>
                <a:gd name="connsiteX202" fmla="*/ 1165348 w 3024845"/>
                <a:gd name="connsiteY202" fmla="*/ 349096 h 927414"/>
                <a:gd name="connsiteX203" fmla="*/ 1165348 w 3024845"/>
                <a:gd name="connsiteY203" fmla="*/ 354771 h 927414"/>
                <a:gd name="connsiteX204" fmla="*/ 1166361 w 3024845"/>
                <a:gd name="connsiteY204" fmla="*/ 354771 h 927414"/>
                <a:gd name="connsiteX205" fmla="*/ 1173454 w 3024845"/>
                <a:gd name="connsiteY205" fmla="*/ 354771 h 927414"/>
                <a:gd name="connsiteX206" fmla="*/ 1173454 w 3024845"/>
                <a:gd name="connsiteY206" fmla="*/ 385036 h 927414"/>
                <a:gd name="connsiteX207" fmla="*/ 1175481 w 3024845"/>
                <a:gd name="connsiteY207" fmla="*/ 385036 h 927414"/>
                <a:gd name="connsiteX208" fmla="*/ 1189668 w 3024845"/>
                <a:gd name="connsiteY208" fmla="*/ 385036 h 927414"/>
                <a:gd name="connsiteX209" fmla="*/ 1189668 w 3024845"/>
                <a:gd name="connsiteY209" fmla="*/ 408815 h 927414"/>
                <a:gd name="connsiteX210" fmla="*/ 1191695 w 3024845"/>
                <a:gd name="connsiteY210" fmla="*/ 410436 h 927414"/>
                <a:gd name="connsiteX211" fmla="*/ 1191695 w 3024845"/>
                <a:gd name="connsiteY211" fmla="*/ 421786 h 927414"/>
                <a:gd name="connsiteX212" fmla="*/ 1192455 w 3024845"/>
                <a:gd name="connsiteY212" fmla="*/ 421786 h 927414"/>
                <a:gd name="connsiteX213" fmla="*/ 1197775 w 3024845"/>
                <a:gd name="connsiteY213" fmla="*/ 421786 h 927414"/>
                <a:gd name="connsiteX214" fmla="*/ 1197775 w 3024845"/>
                <a:gd name="connsiteY214" fmla="*/ 445565 h 927414"/>
                <a:gd name="connsiteX215" fmla="*/ 1199041 w 3024845"/>
                <a:gd name="connsiteY215" fmla="*/ 445565 h 927414"/>
                <a:gd name="connsiteX216" fmla="*/ 1207908 w 3024845"/>
                <a:gd name="connsiteY216" fmla="*/ 445565 h 927414"/>
                <a:gd name="connsiteX217" fmla="*/ 1209935 w 3024845"/>
                <a:gd name="connsiteY217" fmla="*/ 449619 h 927414"/>
                <a:gd name="connsiteX218" fmla="*/ 1209935 w 3024845"/>
                <a:gd name="connsiteY218" fmla="*/ 462860 h 927414"/>
                <a:gd name="connsiteX219" fmla="*/ 1211455 w 3024845"/>
                <a:gd name="connsiteY219" fmla="*/ 460968 h 927414"/>
                <a:gd name="connsiteX220" fmla="*/ 1222095 w 3024845"/>
                <a:gd name="connsiteY220" fmla="*/ 447727 h 927414"/>
                <a:gd name="connsiteX221" fmla="*/ 1250469 w 3024845"/>
                <a:gd name="connsiteY221" fmla="*/ 447727 h 927414"/>
                <a:gd name="connsiteX222" fmla="*/ 1250469 w 3024845"/>
                <a:gd name="connsiteY222" fmla="*/ 534198 h 927414"/>
                <a:gd name="connsiteX223" fmla="*/ 1251229 w 3024845"/>
                <a:gd name="connsiteY223" fmla="*/ 534198 h 927414"/>
                <a:gd name="connsiteX224" fmla="*/ 1256549 w 3024845"/>
                <a:gd name="connsiteY224" fmla="*/ 534198 h 927414"/>
                <a:gd name="connsiteX225" fmla="*/ 1257309 w 3024845"/>
                <a:gd name="connsiteY225" fmla="*/ 532847 h 927414"/>
                <a:gd name="connsiteX226" fmla="*/ 1262629 w 3024845"/>
                <a:gd name="connsiteY226" fmla="*/ 523389 h 927414"/>
                <a:gd name="connsiteX227" fmla="*/ 1262629 w 3024845"/>
                <a:gd name="connsiteY227" fmla="*/ 525281 h 927414"/>
                <a:gd name="connsiteX228" fmla="*/ 1262629 w 3024845"/>
                <a:gd name="connsiteY228" fmla="*/ 538522 h 927414"/>
                <a:gd name="connsiteX229" fmla="*/ 1266682 w 3024845"/>
                <a:gd name="connsiteY229" fmla="*/ 493125 h 927414"/>
                <a:gd name="connsiteX230" fmla="*/ 1267442 w 3024845"/>
                <a:gd name="connsiteY230" fmla="*/ 493125 h 927414"/>
                <a:gd name="connsiteX231" fmla="*/ 1272762 w 3024845"/>
                <a:gd name="connsiteY231" fmla="*/ 493125 h 927414"/>
                <a:gd name="connsiteX232" fmla="*/ 1272762 w 3024845"/>
                <a:gd name="connsiteY232" fmla="*/ 428271 h 927414"/>
                <a:gd name="connsiteX233" fmla="*/ 1273776 w 3024845"/>
                <a:gd name="connsiteY233" fmla="*/ 428271 h 927414"/>
                <a:gd name="connsiteX234" fmla="*/ 1280869 w 3024845"/>
                <a:gd name="connsiteY234" fmla="*/ 428271 h 927414"/>
                <a:gd name="connsiteX235" fmla="*/ 1293029 w 3024845"/>
                <a:gd name="connsiteY235" fmla="*/ 385036 h 927414"/>
                <a:gd name="connsiteX236" fmla="*/ 1294296 w 3024845"/>
                <a:gd name="connsiteY236" fmla="*/ 385036 h 927414"/>
                <a:gd name="connsiteX237" fmla="*/ 1303163 w 3024845"/>
                <a:gd name="connsiteY237" fmla="*/ 385036 h 927414"/>
                <a:gd name="connsiteX238" fmla="*/ 1313296 w 3024845"/>
                <a:gd name="connsiteY238" fmla="*/ 428271 h 927414"/>
                <a:gd name="connsiteX239" fmla="*/ 1314309 w 3024845"/>
                <a:gd name="connsiteY239" fmla="*/ 428271 h 927414"/>
                <a:gd name="connsiteX240" fmla="*/ 1321403 w 3024845"/>
                <a:gd name="connsiteY240" fmla="*/ 428271 h 927414"/>
                <a:gd name="connsiteX241" fmla="*/ 1321403 w 3024845"/>
                <a:gd name="connsiteY241" fmla="*/ 467183 h 927414"/>
                <a:gd name="connsiteX242" fmla="*/ 1323176 w 3024845"/>
                <a:gd name="connsiteY242" fmla="*/ 467183 h 927414"/>
                <a:gd name="connsiteX243" fmla="*/ 1335590 w 3024845"/>
                <a:gd name="connsiteY243" fmla="*/ 467183 h 927414"/>
                <a:gd name="connsiteX244" fmla="*/ 1335590 w 3024845"/>
                <a:gd name="connsiteY244" fmla="*/ 469345 h 927414"/>
                <a:gd name="connsiteX245" fmla="*/ 1335590 w 3024845"/>
                <a:gd name="connsiteY245" fmla="*/ 484477 h 927414"/>
                <a:gd name="connsiteX246" fmla="*/ 1339643 w 3024845"/>
                <a:gd name="connsiteY246" fmla="*/ 482316 h 927414"/>
                <a:gd name="connsiteX247" fmla="*/ 1339643 w 3024845"/>
                <a:gd name="connsiteY247" fmla="*/ 467183 h 927414"/>
                <a:gd name="connsiteX248" fmla="*/ 1341163 w 3024845"/>
                <a:gd name="connsiteY248" fmla="*/ 467183 h 927414"/>
                <a:gd name="connsiteX249" fmla="*/ 1351803 w 3024845"/>
                <a:gd name="connsiteY249" fmla="*/ 467183 h 927414"/>
                <a:gd name="connsiteX250" fmla="*/ 1351803 w 3024845"/>
                <a:gd name="connsiteY250" fmla="*/ 468804 h 927414"/>
                <a:gd name="connsiteX251" fmla="*/ 1351803 w 3024845"/>
                <a:gd name="connsiteY251" fmla="*/ 480154 h 927414"/>
                <a:gd name="connsiteX252" fmla="*/ 1382204 w 3024845"/>
                <a:gd name="connsiteY252" fmla="*/ 480154 h 927414"/>
                <a:gd name="connsiteX253" fmla="*/ 1382204 w 3024845"/>
                <a:gd name="connsiteY253" fmla="*/ 443404 h 927414"/>
                <a:gd name="connsiteX254" fmla="*/ 1383470 w 3024845"/>
                <a:gd name="connsiteY254" fmla="*/ 443404 h 927414"/>
                <a:gd name="connsiteX255" fmla="*/ 1392337 w 3024845"/>
                <a:gd name="connsiteY255" fmla="*/ 443404 h 927414"/>
                <a:gd name="connsiteX256" fmla="*/ 1392337 w 3024845"/>
                <a:gd name="connsiteY256" fmla="*/ 465021 h 927414"/>
                <a:gd name="connsiteX257" fmla="*/ 1394364 w 3024845"/>
                <a:gd name="connsiteY257" fmla="*/ 432595 h 927414"/>
                <a:gd name="connsiteX258" fmla="*/ 1416657 w 3024845"/>
                <a:gd name="connsiteY258" fmla="*/ 432595 h 927414"/>
                <a:gd name="connsiteX259" fmla="*/ 1416657 w 3024845"/>
                <a:gd name="connsiteY259" fmla="*/ 430973 h 927414"/>
                <a:gd name="connsiteX260" fmla="*/ 1416657 w 3024845"/>
                <a:gd name="connsiteY260" fmla="*/ 419624 h 927414"/>
                <a:gd name="connsiteX261" fmla="*/ 1417417 w 3024845"/>
                <a:gd name="connsiteY261" fmla="*/ 419624 h 927414"/>
                <a:gd name="connsiteX262" fmla="*/ 1422737 w 3024845"/>
                <a:gd name="connsiteY262" fmla="*/ 419624 h 927414"/>
                <a:gd name="connsiteX263" fmla="*/ 1422737 w 3024845"/>
                <a:gd name="connsiteY263" fmla="*/ 417733 h 927414"/>
                <a:gd name="connsiteX264" fmla="*/ 1422737 w 3024845"/>
                <a:gd name="connsiteY264" fmla="*/ 404492 h 927414"/>
                <a:gd name="connsiteX265" fmla="*/ 1426791 w 3024845"/>
                <a:gd name="connsiteY265" fmla="*/ 410977 h 927414"/>
                <a:gd name="connsiteX266" fmla="*/ 1429071 w 3024845"/>
                <a:gd name="connsiteY266" fmla="*/ 410977 h 927414"/>
                <a:gd name="connsiteX267" fmla="*/ 1445031 w 3024845"/>
                <a:gd name="connsiteY267" fmla="*/ 410977 h 927414"/>
                <a:gd name="connsiteX268" fmla="*/ 1445031 w 3024845"/>
                <a:gd name="connsiteY268" fmla="*/ 410166 h 927414"/>
                <a:gd name="connsiteX269" fmla="*/ 1445031 w 3024845"/>
                <a:gd name="connsiteY269" fmla="*/ 404492 h 927414"/>
                <a:gd name="connsiteX270" fmla="*/ 1445791 w 3024845"/>
                <a:gd name="connsiteY270" fmla="*/ 404492 h 927414"/>
                <a:gd name="connsiteX271" fmla="*/ 1451111 w 3024845"/>
                <a:gd name="connsiteY271" fmla="*/ 404492 h 927414"/>
                <a:gd name="connsiteX272" fmla="*/ 1451111 w 3024845"/>
                <a:gd name="connsiteY272" fmla="*/ 405843 h 927414"/>
                <a:gd name="connsiteX273" fmla="*/ 1451111 w 3024845"/>
                <a:gd name="connsiteY273" fmla="*/ 415301 h 927414"/>
                <a:gd name="connsiteX274" fmla="*/ 1489618 w 3024845"/>
                <a:gd name="connsiteY274" fmla="*/ 415301 h 927414"/>
                <a:gd name="connsiteX275" fmla="*/ 1489618 w 3024845"/>
                <a:gd name="connsiteY275" fmla="*/ 553654 h 927414"/>
                <a:gd name="connsiteX276" fmla="*/ 1491138 w 3024845"/>
                <a:gd name="connsiteY276" fmla="*/ 553654 h 927414"/>
                <a:gd name="connsiteX277" fmla="*/ 1501778 w 3024845"/>
                <a:gd name="connsiteY277" fmla="*/ 553654 h 927414"/>
                <a:gd name="connsiteX278" fmla="*/ 1501778 w 3024845"/>
                <a:gd name="connsiteY278" fmla="*/ 540684 h 927414"/>
                <a:gd name="connsiteX279" fmla="*/ 1505832 w 3024845"/>
                <a:gd name="connsiteY279" fmla="*/ 540684 h 927414"/>
                <a:gd name="connsiteX280" fmla="*/ 1505832 w 3024845"/>
                <a:gd name="connsiteY280" fmla="*/ 553654 h 927414"/>
                <a:gd name="connsiteX281" fmla="*/ 1536232 w 3024845"/>
                <a:gd name="connsiteY281" fmla="*/ 553654 h 927414"/>
                <a:gd name="connsiteX282" fmla="*/ 1536232 w 3024845"/>
                <a:gd name="connsiteY282" fmla="*/ 523389 h 927414"/>
                <a:gd name="connsiteX283" fmla="*/ 1548392 w 3024845"/>
                <a:gd name="connsiteY283" fmla="*/ 523389 h 927414"/>
                <a:gd name="connsiteX284" fmla="*/ 1560552 w 3024845"/>
                <a:gd name="connsiteY284" fmla="*/ 521228 h 927414"/>
                <a:gd name="connsiteX285" fmla="*/ 1564606 w 3024845"/>
                <a:gd name="connsiteY285" fmla="*/ 523389 h 927414"/>
                <a:gd name="connsiteX286" fmla="*/ 1574739 w 3024845"/>
                <a:gd name="connsiteY286" fmla="*/ 523389 h 927414"/>
                <a:gd name="connsiteX287" fmla="*/ 1574739 w 3024845"/>
                <a:gd name="connsiteY287" fmla="*/ 553654 h 927414"/>
                <a:gd name="connsiteX288" fmla="*/ 1582846 w 3024845"/>
                <a:gd name="connsiteY288" fmla="*/ 553654 h 927414"/>
                <a:gd name="connsiteX289" fmla="*/ 1582846 w 3024845"/>
                <a:gd name="connsiteY289" fmla="*/ 570949 h 927414"/>
                <a:gd name="connsiteX290" fmla="*/ 1592182 w 3024845"/>
                <a:gd name="connsiteY290" fmla="*/ 571854 h 927414"/>
                <a:gd name="connsiteX291" fmla="*/ 1605140 w 3024845"/>
                <a:gd name="connsiteY291" fmla="*/ 571854 h 927414"/>
                <a:gd name="connsiteX292" fmla="*/ 1605140 w 3024845"/>
                <a:gd name="connsiteY292" fmla="*/ 555816 h 927414"/>
                <a:gd name="connsiteX293" fmla="*/ 1673096 w 3024845"/>
                <a:gd name="connsiteY293" fmla="*/ 555816 h 927414"/>
                <a:gd name="connsiteX294" fmla="*/ 1673096 w 3024845"/>
                <a:gd name="connsiteY294" fmla="*/ 470563 h 927414"/>
                <a:gd name="connsiteX295" fmla="*/ 1745104 w 3024845"/>
                <a:gd name="connsiteY295" fmla="*/ 470563 h 927414"/>
                <a:gd name="connsiteX296" fmla="*/ 1745104 w 3024845"/>
                <a:gd name="connsiteY296" fmla="*/ 549331 h 927414"/>
                <a:gd name="connsiteX297" fmla="*/ 1747008 w 3024845"/>
                <a:gd name="connsiteY297" fmla="*/ 549331 h 927414"/>
                <a:gd name="connsiteX298" fmla="*/ 1748250 w 3024845"/>
                <a:gd name="connsiteY298" fmla="*/ 571854 h 927414"/>
                <a:gd name="connsiteX299" fmla="*/ 1757926 w 3024845"/>
                <a:gd name="connsiteY299" fmla="*/ 571854 h 927414"/>
                <a:gd name="connsiteX300" fmla="*/ 1759168 w 3024845"/>
                <a:gd name="connsiteY300" fmla="*/ 549331 h 927414"/>
                <a:gd name="connsiteX301" fmla="*/ 1765248 w 3024845"/>
                <a:gd name="connsiteY301" fmla="*/ 549331 h 927414"/>
                <a:gd name="connsiteX302" fmla="*/ 1766490 w 3024845"/>
                <a:gd name="connsiteY302" fmla="*/ 571854 h 927414"/>
                <a:gd name="connsiteX303" fmla="*/ 1817112 w 3024845"/>
                <a:gd name="connsiteY303" fmla="*/ 571854 h 927414"/>
                <a:gd name="connsiteX304" fmla="*/ 1817112 w 3024845"/>
                <a:gd name="connsiteY304" fmla="*/ 408826 h 927414"/>
                <a:gd name="connsiteX305" fmla="*/ 2014439 w 3024845"/>
                <a:gd name="connsiteY305" fmla="*/ 408826 h 927414"/>
                <a:gd name="connsiteX306" fmla="*/ 2014439 w 3024845"/>
                <a:gd name="connsiteY306" fmla="*/ 571854 h 927414"/>
                <a:gd name="connsiteX307" fmla="*/ 2033136 w 3024845"/>
                <a:gd name="connsiteY307" fmla="*/ 571854 h 927414"/>
                <a:gd name="connsiteX308" fmla="*/ 2033136 w 3024845"/>
                <a:gd name="connsiteY308" fmla="*/ 489161 h 927414"/>
                <a:gd name="connsiteX309" fmla="*/ 2128256 w 3024845"/>
                <a:gd name="connsiteY309" fmla="*/ 489161 h 927414"/>
                <a:gd name="connsiteX310" fmla="*/ 2146266 w 3024845"/>
                <a:gd name="connsiteY310" fmla="*/ 239 h 927414"/>
                <a:gd name="connsiteX311" fmla="*/ 2180720 w 3024845"/>
                <a:gd name="connsiteY311" fmla="*/ 423948 h 927414"/>
                <a:gd name="connsiteX312" fmla="*/ 2245574 w 3024845"/>
                <a:gd name="connsiteY312" fmla="*/ 423948 h 927414"/>
                <a:gd name="connsiteX313" fmla="*/ 2245574 w 3024845"/>
                <a:gd name="connsiteY313" fmla="*/ 499610 h 927414"/>
                <a:gd name="connsiteX314" fmla="*/ 2253681 w 3024845"/>
                <a:gd name="connsiteY314" fmla="*/ 499610 h 927414"/>
                <a:gd name="connsiteX315" fmla="*/ 2255708 w 3024845"/>
                <a:gd name="connsiteY315" fmla="*/ 493125 h 927414"/>
                <a:gd name="connsiteX316" fmla="*/ 2261788 w 3024845"/>
                <a:gd name="connsiteY316" fmla="*/ 493125 h 927414"/>
                <a:gd name="connsiteX317" fmla="*/ 2263815 w 3024845"/>
                <a:gd name="connsiteY317" fmla="*/ 501772 h 927414"/>
                <a:gd name="connsiteX318" fmla="*/ 2275975 w 3024845"/>
                <a:gd name="connsiteY318" fmla="*/ 501772 h 927414"/>
                <a:gd name="connsiteX319" fmla="*/ 2275975 w 3024845"/>
                <a:gd name="connsiteY319" fmla="*/ 495286 h 927414"/>
                <a:gd name="connsiteX320" fmla="*/ 2298268 w 3024845"/>
                <a:gd name="connsiteY320" fmla="*/ 495286 h 927414"/>
                <a:gd name="connsiteX321" fmla="*/ 2298268 w 3024845"/>
                <a:gd name="connsiteY321" fmla="*/ 501772 h 927414"/>
                <a:gd name="connsiteX322" fmla="*/ 2318535 w 3024845"/>
                <a:gd name="connsiteY322" fmla="*/ 501772 h 927414"/>
                <a:gd name="connsiteX323" fmla="*/ 2318535 w 3024845"/>
                <a:gd name="connsiteY323" fmla="*/ 547169 h 927414"/>
                <a:gd name="connsiteX324" fmla="*/ 2332722 w 3024845"/>
                <a:gd name="connsiteY324" fmla="*/ 547169 h 927414"/>
                <a:gd name="connsiteX325" fmla="*/ 2332722 w 3024845"/>
                <a:gd name="connsiteY325" fmla="*/ 534198 h 927414"/>
                <a:gd name="connsiteX326" fmla="*/ 2348936 w 3024845"/>
                <a:gd name="connsiteY326" fmla="*/ 534198 h 927414"/>
                <a:gd name="connsiteX327" fmla="*/ 2348936 w 3024845"/>
                <a:gd name="connsiteY327" fmla="*/ 354771 h 927414"/>
                <a:gd name="connsiteX328" fmla="*/ 2355016 w 3024845"/>
                <a:gd name="connsiteY328" fmla="*/ 348285 h 927414"/>
                <a:gd name="connsiteX329" fmla="*/ 2427977 w 3024845"/>
                <a:gd name="connsiteY329" fmla="*/ 348285 h 927414"/>
                <a:gd name="connsiteX330" fmla="*/ 2427977 w 3024845"/>
                <a:gd name="connsiteY330" fmla="*/ 356933 h 927414"/>
                <a:gd name="connsiteX331" fmla="*/ 2438110 w 3024845"/>
                <a:gd name="connsiteY331" fmla="*/ 356933 h 927414"/>
                <a:gd name="connsiteX332" fmla="*/ 2438110 w 3024845"/>
                <a:gd name="connsiteY332" fmla="*/ 471507 h 927414"/>
                <a:gd name="connsiteX333" fmla="*/ 2460404 w 3024845"/>
                <a:gd name="connsiteY333" fmla="*/ 471507 h 927414"/>
                <a:gd name="connsiteX334" fmla="*/ 2460404 w 3024845"/>
                <a:gd name="connsiteY334" fmla="*/ 404492 h 927414"/>
                <a:gd name="connsiteX335" fmla="*/ 2486751 w 3024845"/>
                <a:gd name="connsiteY335" fmla="*/ 404492 h 927414"/>
                <a:gd name="connsiteX336" fmla="*/ 2490804 w 3024845"/>
                <a:gd name="connsiteY336" fmla="*/ 400168 h 927414"/>
                <a:gd name="connsiteX337" fmla="*/ 2498911 w 3024845"/>
                <a:gd name="connsiteY337" fmla="*/ 400168 h 927414"/>
                <a:gd name="connsiteX338" fmla="*/ 2502964 w 3024845"/>
                <a:gd name="connsiteY338" fmla="*/ 404492 h 927414"/>
                <a:gd name="connsiteX339" fmla="*/ 2525258 w 3024845"/>
                <a:gd name="connsiteY339" fmla="*/ 404492 h 927414"/>
                <a:gd name="connsiteX340" fmla="*/ 2525258 w 3024845"/>
                <a:gd name="connsiteY340" fmla="*/ 287756 h 927414"/>
                <a:gd name="connsiteX341" fmla="*/ 2582005 w 3024845"/>
                <a:gd name="connsiteY341" fmla="*/ 276947 h 927414"/>
                <a:gd name="connsiteX342" fmla="*/ 2582005 w 3024845"/>
                <a:gd name="connsiteY342" fmla="*/ 278028 h 927414"/>
                <a:gd name="connsiteX343" fmla="*/ 2582005 w 3024845"/>
                <a:gd name="connsiteY343" fmla="*/ 285594 h 927414"/>
                <a:gd name="connsiteX344" fmla="*/ 2608352 w 3024845"/>
                <a:gd name="connsiteY344" fmla="*/ 285594 h 927414"/>
                <a:gd name="connsiteX345" fmla="*/ 2608352 w 3024845"/>
                <a:gd name="connsiteY345" fmla="*/ 540684 h 927414"/>
                <a:gd name="connsiteX346" fmla="*/ 2630646 w 3024845"/>
                <a:gd name="connsiteY346" fmla="*/ 540684 h 927414"/>
                <a:gd name="connsiteX347" fmla="*/ 2630646 w 3024845"/>
                <a:gd name="connsiteY347" fmla="*/ 536360 h 927414"/>
                <a:gd name="connsiteX348" fmla="*/ 2642806 w 3024845"/>
                <a:gd name="connsiteY348" fmla="*/ 536360 h 927414"/>
                <a:gd name="connsiteX349" fmla="*/ 2642806 w 3024845"/>
                <a:gd name="connsiteY349" fmla="*/ 540684 h 927414"/>
                <a:gd name="connsiteX350" fmla="*/ 2667126 w 3024845"/>
                <a:gd name="connsiteY350" fmla="*/ 540684 h 927414"/>
                <a:gd name="connsiteX351" fmla="*/ 2667126 w 3024845"/>
                <a:gd name="connsiteY351" fmla="*/ 527713 h 927414"/>
                <a:gd name="connsiteX352" fmla="*/ 2695500 w 3024845"/>
                <a:gd name="connsiteY352" fmla="*/ 527713 h 927414"/>
                <a:gd name="connsiteX353" fmla="*/ 2707660 w 3024845"/>
                <a:gd name="connsiteY353" fmla="*/ 523389 h 927414"/>
                <a:gd name="connsiteX354" fmla="*/ 2727927 w 3024845"/>
                <a:gd name="connsiteY354" fmla="*/ 527713 h 927414"/>
                <a:gd name="connsiteX355" fmla="*/ 2727927 w 3024845"/>
                <a:gd name="connsiteY355" fmla="*/ 510419 h 927414"/>
                <a:gd name="connsiteX356" fmla="*/ 2736034 w 3024845"/>
                <a:gd name="connsiteY356" fmla="*/ 510419 h 927414"/>
                <a:gd name="connsiteX357" fmla="*/ 2736034 w 3024845"/>
                <a:gd name="connsiteY357" fmla="*/ 497448 h 927414"/>
                <a:gd name="connsiteX358" fmla="*/ 2792781 w 3024845"/>
                <a:gd name="connsiteY358" fmla="*/ 497448 h 927414"/>
                <a:gd name="connsiteX359" fmla="*/ 2792781 w 3024845"/>
                <a:gd name="connsiteY359" fmla="*/ 467183 h 927414"/>
                <a:gd name="connsiteX360" fmla="*/ 2811021 w 3024845"/>
                <a:gd name="connsiteY360" fmla="*/ 467183 h 927414"/>
                <a:gd name="connsiteX361" fmla="*/ 2811021 w 3024845"/>
                <a:gd name="connsiteY361" fmla="*/ 460698 h 927414"/>
                <a:gd name="connsiteX362" fmla="*/ 2823181 w 3024845"/>
                <a:gd name="connsiteY362" fmla="*/ 460698 h 927414"/>
                <a:gd name="connsiteX363" fmla="*/ 2823181 w 3024845"/>
                <a:gd name="connsiteY363" fmla="*/ 467183 h 927414"/>
                <a:gd name="connsiteX364" fmla="*/ 2839395 w 3024845"/>
                <a:gd name="connsiteY364" fmla="*/ 467183 h 927414"/>
                <a:gd name="connsiteX365" fmla="*/ 2839395 w 3024845"/>
                <a:gd name="connsiteY365" fmla="*/ 516904 h 927414"/>
                <a:gd name="connsiteX366" fmla="*/ 2871822 w 3024845"/>
                <a:gd name="connsiteY366" fmla="*/ 516904 h 927414"/>
                <a:gd name="connsiteX367" fmla="*/ 2871822 w 3024845"/>
                <a:gd name="connsiteY367" fmla="*/ 490963 h 927414"/>
                <a:gd name="connsiteX368" fmla="*/ 2910329 w 3024845"/>
                <a:gd name="connsiteY368" fmla="*/ 490963 h 927414"/>
                <a:gd name="connsiteX369" fmla="*/ 2910329 w 3024845"/>
                <a:gd name="connsiteY369" fmla="*/ 460698 h 927414"/>
                <a:gd name="connsiteX370" fmla="*/ 2958970 w 3024845"/>
                <a:gd name="connsiteY370" fmla="*/ 460698 h 927414"/>
                <a:gd name="connsiteX371" fmla="*/ 2958970 w 3024845"/>
                <a:gd name="connsiteY371" fmla="*/ 571854 h 927414"/>
                <a:gd name="connsiteX372" fmla="*/ 2958970 w 3024845"/>
                <a:gd name="connsiteY372" fmla="*/ 585633 h 927414"/>
                <a:gd name="connsiteX373" fmla="*/ 3024845 w 3024845"/>
                <a:gd name="connsiteY373" fmla="*/ 585633 h 927414"/>
                <a:gd name="connsiteX374" fmla="*/ 3024845 w 3024845"/>
                <a:gd name="connsiteY374" fmla="*/ 927414 h 927414"/>
                <a:gd name="connsiteX375" fmla="*/ 2054 w 3024845"/>
                <a:gd name="connsiteY375" fmla="*/ 925081 h 927414"/>
                <a:gd name="connsiteX376" fmla="*/ 0 w 3024845"/>
                <a:gd name="connsiteY376" fmla="*/ 490963 h 927414"/>
                <a:gd name="connsiteX377" fmla="*/ 20267 w 3024845"/>
                <a:gd name="connsiteY377" fmla="*/ 490963 h 927414"/>
                <a:gd name="connsiteX378" fmla="*/ 20774 w 3024845"/>
                <a:gd name="connsiteY378" fmla="*/ 489882 h 927414"/>
                <a:gd name="connsiteX379" fmla="*/ 24320 w 3024845"/>
                <a:gd name="connsiteY379" fmla="*/ 482316 h 927414"/>
                <a:gd name="connsiteX380" fmla="*/ 26094 w 3024845"/>
                <a:gd name="connsiteY380" fmla="*/ 482586 h 927414"/>
                <a:gd name="connsiteX381" fmla="*/ 38507 w 3024845"/>
                <a:gd name="connsiteY381" fmla="*/ 484477 h 927414"/>
                <a:gd name="connsiteX382" fmla="*/ 39014 w 3024845"/>
                <a:gd name="connsiteY382" fmla="*/ 485829 h 927414"/>
                <a:gd name="connsiteX383" fmla="*/ 42560 w 3024845"/>
                <a:gd name="connsiteY383" fmla="*/ 495286 h 927414"/>
                <a:gd name="connsiteX384" fmla="*/ 68907 w 3024845"/>
                <a:gd name="connsiteY384" fmla="*/ 497448 h 927414"/>
                <a:gd name="connsiteX385" fmla="*/ 68907 w 3024845"/>
                <a:gd name="connsiteY385" fmla="*/ 374227 h 927414"/>
                <a:gd name="connsiteX386" fmla="*/ 70934 w 3024845"/>
                <a:gd name="connsiteY386" fmla="*/ 374227 h 927414"/>
                <a:gd name="connsiteX387" fmla="*/ 85121 w 3024845"/>
                <a:gd name="connsiteY387" fmla="*/ 374227 h 927414"/>
                <a:gd name="connsiteX388" fmla="*/ 85121 w 3024845"/>
                <a:gd name="connsiteY388" fmla="*/ 238035 h 927414"/>
                <a:gd name="connsiteX389" fmla="*/ 86894 w 3024845"/>
                <a:gd name="connsiteY389" fmla="*/ 238035 h 927414"/>
                <a:gd name="connsiteX390" fmla="*/ 99308 w 3024845"/>
                <a:gd name="connsiteY390" fmla="*/ 238035 h 927414"/>
                <a:gd name="connsiteX391" fmla="*/ 99308 w 3024845"/>
                <a:gd name="connsiteY391" fmla="*/ 123461 h 927414"/>
                <a:gd name="connsiteX392" fmla="*/ 103361 w 3024845"/>
                <a:gd name="connsiteY392" fmla="*/ 95357 h 927414"/>
                <a:gd name="connsiteX393" fmla="*/ 105388 w 3024845"/>
                <a:gd name="connsiteY393" fmla="*/ 95357 h 927414"/>
                <a:gd name="connsiteX394" fmla="*/ 119575 w 3024845"/>
                <a:gd name="connsiteY394" fmla="*/ 95357 h 927414"/>
                <a:gd name="connsiteX0" fmla="*/ 119575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393" fmla="*/ 119575 w 3024845"/>
                <a:gd name="connsiteY393" fmla="*/ 2161 h 834218"/>
                <a:gd name="connsiteX0" fmla="*/ 105388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20909 w 3024845"/>
                <a:gd name="connsiteY5" fmla="*/ 30265 h 834218"/>
                <a:gd name="connsiteX6" fmla="*/ 220909 w 3024845"/>
                <a:gd name="connsiteY6" fmla="*/ 144839 h 834218"/>
                <a:gd name="connsiteX7" fmla="*/ 223189 w 3024845"/>
                <a:gd name="connsiteY7" fmla="*/ 144839 h 834218"/>
                <a:gd name="connsiteX8" fmla="*/ 239150 w 3024845"/>
                <a:gd name="connsiteY8" fmla="*/ 144839 h 834218"/>
                <a:gd name="connsiteX9" fmla="*/ 239150 w 3024845"/>
                <a:gd name="connsiteY9" fmla="*/ 285354 h 834218"/>
                <a:gd name="connsiteX10" fmla="*/ 240670 w 3024845"/>
                <a:gd name="connsiteY10" fmla="*/ 285084 h 834218"/>
                <a:gd name="connsiteX11" fmla="*/ 251310 w 3024845"/>
                <a:gd name="connsiteY11" fmla="*/ 283193 h 834218"/>
                <a:gd name="connsiteX12" fmla="*/ 249283 w 3024845"/>
                <a:gd name="connsiteY12" fmla="*/ 371825 h 834218"/>
                <a:gd name="connsiteX13" fmla="*/ 250803 w 3024845"/>
                <a:gd name="connsiteY13" fmla="*/ 372096 h 834218"/>
                <a:gd name="connsiteX14" fmla="*/ 261443 w 3024845"/>
                <a:gd name="connsiteY14" fmla="*/ 373987 h 834218"/>
                <a:gd name="connsiteX15" fmla="*/ 261696 w 3024845"/>
                <a:gd name="connsiteY15" fmla="*/ 374798 h 834218"/>
                <a:gd name="connsiteX16" fmla="*/ 263470 w 3024845"/>
                <a:gd name="connsiteY16" fmla="*/ 380473 h 834218"/>
                <a:gd name="connsiteX17" fmla="*/ 264230 w 3024845"/>
                <a:gd name="connsiteY17" fmla="*/ 378041 h 834218"/>
                <a:gd name="connsiteX18" fmla="*/ 269550 w 3024845"/>
                <a:gd name="connsiteY18" fmla="*/ 361017 h 834218"/>
                <a:gd name="connsiteX19" fmla="*/ 271323 w 3024845"/>
                <a:gd name="connsiteY19" fmla="*/ 361017 h 834218"/>
                <a:gd name="connsiteX20" fmla="*/ 283737 w 3024845"/>
                <a:gd name="connsiteY20" fmla="*/ 361017 h 834218"/>
                <a:gd name="connsiteX21" fmla="*/ 283737 w 3024845"/>
                <a:gd name="connsiteY21" fmla="*/ 393443 h 834218"/>
                <a:gd name="connsiteX22" fmla="*/ 284750 w 3024845"/>
                <a:gd name="connsiteY22" fmla="*/ 393984 h 834218"/>
                <a:gd name="connsiteX23" fmla="*/ 291844 w 3024845"/>
                <a:gd name="connsiteY23" fmla="*/ 397767 h 834218"/>
                <a:gd name="connsiteX24" fmla="*/ 291844 w 3024845"/>
                <a:gd name="connsiteY24" fmla="*/ 399118 h 834218"/>
                <a:gd name="connsiteX25" fmla="*/ 291844 w 3024845"/>
                <a:gd name="connsiteY25" fmla="*/ 408576 h 834218"/>
                <a:gd name="connsiteX26" fmla="*/ 336431 w 3024845"/>
                <a:gd name="connsiteY26" fmla="*/ 408576 h 834218"/>
                <a:gd name="connsiteX27" fmla="*/ 336431 w 3024845"/>
                <a:gd name="connsiteY27" fmla="*/ 409657 h 834218"/>
                <a:gd name="connsiteX28" fmla="*/ 336431 w 3024845"/>
                <a:gd name="connsiteY28" fmla="*/ 417223 h 834218"/>
                <a:gd name="connsiteX29" fmla="*/ 338457 w 3024845"/>
                <a:gd name="connsiteY29" fmla="*/ 417223 h 834218"/>
                <a:gd name="connsiteX30" fmla="*/ 352644 w 3024845"/>
                <a:gd name="connsiteY30" fmla="*/ 417223 h 834218"/>
                <a:gd name="connsiteX31" fmla="*/ 352644 w 3024845"/>
                <a:gd name="connsiteY31" fmla="*/ 386958 h 834218"/>
                <a:gd name="connsiteX32" fmla="*/ 397231 w 3024845"/>
                <a:gd name="connsiteY32" fmla="*/ 386958 h 834218"/>
                <a:gd name="connsiteX33" fmla="*/ 397231 w 3024845"/>
                <a:gd name="connsiteY33" fmla="*/ 385607 h 834218"/>
                <a:gd name="connsiteX34" fmla="*/ 397231 w 3024845"/>
                <a:gd name="connsiteY34" fmla="*/ 376149 h 834218"/>
                <a:gd name="connsiteX35" fmla="*/ 398245 w 3024845"/>
                <a:gd name="connsiteY35" fmla="*/ 376149 h 834218"/>
                <a:gd name="connsiteX36" fmla="*/ 405338 w 3024845"/>
                <a:gd name="connsiteY36" fmla="*/ 376149 h 834218"/>
                <a:gd name="connsiteX37" fmla="*/ 405338 w 3024845"/>
                <a:gd name="connsiteY37" fmla="*/ 374258 h 834218"/>
                <a:gd name="connsiteX38" fmla="*/ 405338 w 3024845"/>
                <a:gd name="connsiteY38" fmla="*/ 361017 h 834218"/>
                <a:gd name="connsiteX39" fmla="*/ 406098 w 3024845"/>
                <a:gd name="connsiteY39" fmla="*/ 361017 h 834218"/>
                <a:gd name="connsiteX40" fmla="*/ 411418 w 3024845"/>
                <a:gd name="connsiteY40" fmla="*/ 361017 h 834218"/>
                <a:gd name="connsiteX41" fmla="*/ 411418 w 3024845"/>
                <a:gd name="connsiteY41" fmla="*/ 359936 h 834218"/>
                <a:gd name="connsiteX42" fmla="*/ 411418 w 3024845"/>
                <a:gd name="connsiteY42" fmla="*/ 352369 h 834218"/>
                <a:gd name="connsiteX43" fmla="*/ 413445 w 3024845"/>
                <a:gd name="connsiteY43" fmla="*/ 352369 h 834218"/>
                <a:gd name="connsiteX44" fmla="*/ 427632 w 3024845"/>
                <a:gd name="connsiteY44" fmla="*/ 352369 h 834218"/>
                <a:gd name="connsiteX45" fmla="*/ 427632 w 3024845"/>
                <a:gd name="connsiteY45" fmla="*/ 353450 h 834218"/>
                <a:gd name="connsiteX46" fmla="*/ 427632 w 3024845"/>
                <a:gd name="connsiteY46" fmla="*/ 361017 h 834218"/>
                <a:gd name="connsiteX47" fmla="*/ 449925 w 3024845"/>
                <a:gd name="connsiteY47" fmla="*/ 361017 h 834218"/>
                <a:gd name="connsiteX48" fmla="*/ 449925 w 3024845"/>
                <a:gd name="connsiteY48" fmla="*/ 359125 h 834218"/>
                <a:gd name="connsiteX49" fmla="*/ 449925 w 3024845"/>
                <a:gd name="connsiteY49" fmla="*/ 345884 h 834218"/>
                <a:gd name="connsiteX50" fmla="*/ 451699 w 3024845"/>
                <a:gd name="connsiteY50" fmla="*/ 345884 h 834218"/>
                <a:gd name="connsiteX51" fmla="*/ 464112 w 3024845"/>
                <a:gd name="connsiteY51" fmla="*/ 345884 h 834218"/>
                <a:gd name="connsiteX52" fmla="*/ 464112 w 3024845"/>
                <a:gd name="connsiteY52" fmla="*/ 369664 h 834218"/>
                <a:gd name="connsiteX53" fmla="*/ 465126 w 3024845"/>
                <a:gd name="connsiteY53" fmla="*/ 369664 h 834218"/>
                <a:gd name="connsiteX54" fmla="*/ 472219 w 3024845"/>
                <a:gd name="connsiteY54" fmla="*/ 369664 h 834218"/>
                <a:gd name="connsiteX55" fmla="*/ 472219 w 3024845"/>
                <a:gd name="connsiteY55" fmla="*/ 368583 h 834218"/>
                <a:gd name="connsiteX56" fmla="*/ 472219 w 3024845"/>
                <a:gd name="connsiteY56" fmla="*/ 361017 h 834218"/>
                <a:gd name="connsiteX57" fmla="*/ 473992 w 3024845"/>
                <a:gd name="connsiteY57" fmla="*/ 361017 h 834218"/>
                <a:gd name="connsiteX58" fmla="*/ 486406 w 3024845"/>
                <a:gd name="connsiteY58" fmla="*/ 361017 h 834218"/>
                <a:gd name="connsiteX59" fmla="*/ 486406 w 3024845"/>
                <a:gd name="connsiteY59" fmla="*/ 386958 h 834218"/>
                <a:gd name="connsiteX60" fmla="*/ 488433 w 3024845"/>
                <a:gd name="connsiteY60" fmla="*/ 386958 h 834218"/>
                <a:gd name="connsiteX61" fmla="*/ 502619 w 3024845"/>
                <a:gd name="connsiteY61" fmla="*/ 386958 h 834218"/>
                <a:gd name="connsiteX62" fmla="*/ 502619 w 3024845"/>
                <a:gd name="connsiteY62" fmla="*/ 388579 h 834218"/>
                <a:gd name="connsiteX63" fmla="*/ 502619 w 3024845"/>
                <a:gd name="connsiteY63" fmla="*/ 399929 h 834218"/>
                <a:gd name="connsiteX64" fmla="*/ 503379 w 3024845"/>
                <a:gd name="connsiteY64" fmla="*/ 399929 h 834218"/>
                <a:gd name="connsiteX65" fmla="*/ 508700 w 3024845"/>
                <a:gd name="connsiteY65" fmla="*/ 399929 h 834218"/>
                <a:gd name="connsiteX66" fmla="*/ 508700 w 3024845"/>
                <a:gd name="connsiteY66" fmla="*/ 399118 h 834218"/>
                <a:gd name="connsiteX67" fmla="*/ 508700 w 3024845"/>
                <a:gd name="connsiteY67" fmla="*/ 393443 h 834218"/>
                <a:gd name="connsiteX68" fmla="*/ 539100 w 3024845"/>
                <a:gd name="connsiteY68" fmla="*/ 393443 h 834218"/>
                <a:gd name="connsiteX69" fmla="*/ 539100 w 3024845"/>
                <a:gd name="connsiteY69" fmla="*/ 417223 h 834218"/>
                <a:gd name="connsiteX70" fmla="*/ 540113 w 3024845"/>
                <a:gd name="connsiteY70" fmla="*/ 417223 h 834218"/>
                <a:gd name="connsiteX71" fmla="*/ 547207 w 3024845"/>
                <a:gd name="connsiteY71" fmla="*/ 417223 h 834218"/>
                <a:gd name="connsiteX72" fmla="*/ 547207 w 3024845"/>
                <a:gd name="connsiteY72" fmla="*/ 418304 h 834218"/>
                <a:gd name="connsiteX73" fmla="*/ 547207 w 3024845"/>
                <a:gd name="connsiteY73" fmla="*/ 425870 h 834218"/>
                <a:gd name="connsiteX74" fmla="*/ 547967 w 3024845"/>
                <a:gd name="connsiteY74" fmla="*/ 425870 h 834218"/>
                <a:gd name="connsiteX75" fmla="*/ 553287 w 3024845"/>
                <a:gd name="connsiteY75" fmla="*/ 425870 h 834218"/>
                <a:gd name="connsiteX76" fmla="*/ 553287 w 3024845"/>
                <a:gd name="connsiteY76" fmla="*/ 423708 h 834218"/>
                <a:gd name="connsiteX77" fmla="*/ 553287 w 3024845"/>
                <a:gd name="connsiteY77" fmla="*/ 408576 h 834218"/>
                <a:gd name="connsiteX78" fmla="*/ 554300 w 3024845"/>
                <a:gd name="connsiteY78" fmla="*/ 408576 h 834218"/>
                <a:gd name="connsiteX79" fmla="*/ 561394 w 3024845"/>
                <a:gd name="connsiteY79" fmla="*/ 408576 h 834218"/>
                <a:gd name="connsiteX80" fmla="*/ 561394 w 3024845"/>
                <a:gd name="connsiteY80" fmla="*/ 409657 h 834218"/>
                <a:gd name="connsiteX81" fmla="*/ 561394 w 3024845"/>
                <a:gd name="connsiteY81" fmla="*/ 417223 h 834218"/>
                <a:gd name="connsiteX82" fmla="*/ 566714 w 3024845"/>
                <a:gd name="connsiteY82" fmla="*/ 415230 h 834218"/>
                <a:gd name="connsiteX83" fmla="*/ 567474 w 3024845"/>
                <a:gd name="connsiteY83" fmla="*/ 414250 h 834218"/>
                <a:gd name="connsiteX84" fmla="*/ 567474 w 3024845"/>
                <a:gd name="connsiteY84" fmla="*/ 408576 h 834218"/>
                <a:gd name="connsiteX85" fmla="*/ 605981 w 3024845"/>
                <a:gd name="connsiteY85" fmla="*/ 408576 h 834218"/>
                <a:gd name="connsiteX86" fmla="*/ 605981 w 3024845"/>
                <a:gd name="connsiteY86" fmla="*/ 432355 h 834218"/>
                <a:gd name="connsiteX87" fmla="*/ 608007 w 3024845"/>
                <a:gd name="connsiteY87" fmla="*/ 432355 h 834218"/>
                <a:gd name="connsiteX88" fmla="*/ 622194 w 3024845"/>
                <a:gd name="connsiteY88" fmla="*/ 432355 h 834218"/>
                <a:gd name="connsiteX89" fmla="*/ 622194 w 3024845"/>
                <a:gd name="connsiteY89" fmla="*/ 433436 h 834218"/>
                <a:gd name="connsiteX90" fmla="*/ 622194 w 3024845"/>
                <a:gd name="connsiteY90" fmla="*/ 441002 h 834218"/>
                <a:gd name="connsiteX91" fmla="*/ 623968 w 3024845"/>
                <a:gd name="connsiteY91" fmla="*/ 441002 h 834218"/>
                <a:gd name="connsiteX92" fmla="*/ 636381 w 3024845"/>
                <a:gd name="connsiteY92" fmla="*/ 441002 h 834218"/>
                <a:gd name="connsiteX93" fmla="*/ 636381 w 3024845"/>
                <a:gd name="connsiteY93" fmla="*/ 417223 h 834218"/>
                <a:gd name="connsiteX94" fmla="*/ 637394 w 3024845"/>
                <a:gd name="connsiteY94" fmla="*/ 417223 h 834218"/>
                <a:gd name="connsiteX95" fmla="*/ 644488 w 3024845"/>
                <a:gd name="connsiteY95" fmla="*/ 417223 h 834218"/>
                <a:gd name="connsiteX96" fmla="*/ 644488 w 3024845"/>
                <a:gd name="connsiteY96" fmla="*/ 384796 h 834218"/>
                <a:gd name="connsiteX97" fmla="*/ 645501 w 3024845"/>
                <a:gd name="connsiteY97" fmla="*/ 384796 h 834218"/>
                <a:gd name="connsiteX98" fmla="*/ 652595 w 3024845"/>
                <a:gd name="connsiteY98" fmla="*/ 384796 h 834218"/>
                <a:gd name="connsiteX99" fmla="*/ 652595 w 3024845"/>
                <a:gd name="connsiteY99" fmla="*/ 382905 h 834218"/>
                <a:gd name="connsiteX100" fmla="*/ 652595 w 3024845"/>
                <a:gd name="connsiteY100" fmla="*/ 369664 h 834218"/>
                <a:gd name="connsiteX101" fmla="*/ 651328 w 3024845"/>
                <a:gd name="connsiteY101" fmla="*/ 368042 h 834218"/>
                <a:gd name="connsiteX102" fmla="*/ 656648 w 3024845"/>
                <a:gd name="connsiteY102" fmla="*/ 356693 h 834218"/>
                <a:gd name="connsiteX103" fmla="*/ 664755 w 3024845"/>
                <a:gd name="connsiteY103" fmla="*/ 384796 h 834218"/>
                <a:gd name="connsiteX104" fmla="*/ 665515 w 3024845"/>
                <a:gd name="connsiteY104" fmla="*/ 384796 h 834218"/>
                <a:gd name="connsiteX105" fmla="*/ 670835 w 3024845"/>
                <a:gd name="connsiteY105" fmla="*/ 384796 h 834218"/>
                <a:gd name="connsiteX106" fmla="*/ 670835 w 3024845"/>
                <a:gd name="connsiteY106" fmla="*/ 278869 h 834218"/>
                <a:gd name="connsiteX107" fmla="*/ 672355 w 3024845"/>
                <a:gd name="connsiteY107" fmla="*/ 278869 h 834218"/>
                <a:gd name="connsiteX108" fmla="*/ 682995 w 3024845"/>
                <a:gd name="connsiteY108" fmla="*/ 278869 h 834218"/>
                <a:gd name="connsiteX109" fmla="*/ 682995 w 3024845"/>
                <a:gd name="connsiteY109" fmla="*/ 231310 h 834218"/>
                <a:gd name="connsiteX110" fmla="*/ 709342 w 3024845"/>
                <a:gd name="connsiteY110" fmla="*/ 231310 h 834218"/>
                <a:gd name="connsiteX111" fmla="*/ 709342 w 3024845"/>
                <a:gd name="connsiteY111" fmla="*/ 209692 h 834218"/>
                <a:gd name="connsiteX112" fmla="*/ 743796 w 3024845"/>
                <a:gd name="connsiteY112" fmla="*/ 209692 h 834218"/>
                <a:gd name="connsiteX113" fmla="*/ 743796 w 3024845"/>
                <a:gd name="connsiteY113" fmla="*/ 212124 h 834218"/>
                <a:gd name="connsiteX114" fmla="*/ 743796 w 3024845"/>
                <a:gd name="connsiteY114" fmla="*/ 229148 h 834218"/>
                <a:gd name="connsiteX115" fmla="*/ 746076 w 3024845"/>
                <a:gd name="connsiteY115" fmla="*/ 229148 h 834218"/>
                <a:gd name="connsiteX116" fmla="*/ 762036 w 3024845"/>
                <a:gd name="connsiteY116" fmla="*/ 229148 h 834218"/>
                <a:gd name="connsiteX117" fmla="*/ 762036 w 3024845"/>
                <a:gd name="connsiteY117" fmla="*/ 276707 h 834218"/>
                <a:gd name="connsiteX118" fmla="*/ 763049 w 3024845"/>
                <a:gd name="connsiteY118" fmla="*/ 276707 h 834218"/>
                <a:gd name="connsiteX119" fmla="*/ 770143 w 3024845"/>
                <a:gd name="connsiteY119" fmla="*/ 276707 h 834218"/>
                <a:gd name="connsiteX120" fmla="*/ 784330 w 3024845"/>
                <a:gd name="connsiteY120" fmla="*/ 281031 h 834218"/>
                <a:gd name="connsiteX121" fmla="*/ 784330 w 3024845"/>
                <a:gd name="connsiteY121" fmla="*/ 319943 h 834218"/>
                <a:gd name="connsiteX122" fmla="*/ 785343 w 3024845"/>
                <a:gd name="connsiteY122" fmla="*/ 319943 h 834218"/>
                <a:gd name="connsiteX123" fmla="*/ 792436 w 3024845"/>
                <a:gd name="connsiteY123" fmla="*/ 319943 h 834218"/>
                <a:gd name="connsiteX124" fmla="*/ 792436 w 3024845"/>
                <a:gd name="connsiteY124" fmla="*/ 321564 h 834218"/>
                <a:gd name="connsiteX125" fmla="*/ 792436 w 3024845"/>
                <a:gd name="connsiteY125" fmla="*/ 332913 h 834218"/>
                <a:gd name="connsiteX126" fmla="*/ 794463 w 3024845"/>
                <a:gd name="connsiteY126" fmla="*/ 332913 h 834218"/>
                <a:gd name="connsiteX127" fmla="*/ 808650 w 3024845"/>
                <a:gd name="connsiteY127" fmla="*/ 332913 h 834218"/>
                <a:gd name="connsiteX128" fmla="*/ 814730 w 3024845"/>
                <a:gd name="connsiteY128" fmla="*/ 339399 h 834218"/>
                <a:gd name="connsiteX129" fmla="*/ 814730 w 3024845"/>
                <a:gd name="connsiteY129" fmla="*/ 361017 h 834218"/>
                <a:gd name="connsiteX130" fmla="*/ 817010 w 3024845"/>
                <a:gd name="connsiteY130" fmla="*/ 361017 h 834218"/>
                <a:gd name="connsiteX131" fmla="*/ 832970 w 3024845"/>
                <a:gd name="connsiteY131" fmla="*/ 361017 h 834218"/>
                <a:gd name="connsiteX132" fmla="*/ 832970 w 3024845"/>
                <a:gd name="connsiteY132" fmla="*/ 362097 h 834218"/>
                <a:gd name="connsiteX133" fmla="*/ 832970 w 3024845"/>
                <a:gd name="connsiteY133" fmla="*/ 369664 h 834218"/>
                <a:gd name="connsiteX134" fmla="*/ 834237 w 3024845"/>
                <a:gd name="connsiteY134" fmla="*/ 369664 h 834218"/>
                <a:gd name="connsiteX135" fmla="*/ 843104 w 3024845"/>
                <a:gd name="connsiteY135" fmla="*/ 369664 h 834218"/>
                <a:gd name="connsiteX136" fmla="*/ 843104 w 3024845"/>
                <a:gd name="connsiteY136" fmla="*/ 371825 h 834218"/>
                <a:gd name="connsiteX137" fmla="*/ 843104 w 3024845"/>
                <a:gd name="connsiteY137" fmla="*/ 386958 h 834218"/>
                <a:gd name="connsiteX138" fmla="*/ 847157 w 3024845"/>
                <a:gd name="connsiteY138" fmla="*/ 385066 h 834218"/>
                <a:gd name="connsiteX139" fmla="*/ 847157 w 3024845"/>
                <a:gd name="connsiteY139" fmla="*/ 371825 h 834218"/>
                <a:gd name="connsiteX140" fmla="*/ 848170 w 3024845"/>
                <a:gd name="connsiteY140" fmla="*/ 371825 h 834218"/>
                <a:gd name="connsiteX141" fmla="*/ 855264 w 3024845"/>
                <a:gd name="connsiteY141" fmla="*/ 371825 h 834218"/>
                <a:gd name="connsiteX142" fmla="*/ 855264 w 3024845"/>
                <a:gd name="connsiteY142" fmla="*/ 373447 h 834218"/>
                <a:gd name="connsiteX143" fmla="*/ 855264 w 3024845"/>
                <a:gd name="connsiteY143" fmla="*/ 384796 h 834218"/>
                <a:gd name="connsiteX144" fmla="*/ 856024 w 3024845"/>
                <a:gd name="connsiteY144" fmla="*/ 384796 h 834218"/>
                <a:gd name="connsiteX145" fmla="*/ 861344 w 3024845"/>
                <a:gd name="connsiteY145" fmla="*/ 384796 h 834218"/>
                <a:gd name="connsiteX146" fmla="*/ 909984 w 3024845"/>
                <a:gd name="connsiteY146" fmla="*/ 380473 h 834218"/>
                <a:gd name="connsiteX147" fmla="*/ 909984 w 3024845"/>
                <a:gd name="connsiteY147" fmla="*/ 381824 h 834218"/>
                <a:gd name="connsiteX148" fmla="*/ 909984 w 3024845"/>
                <a:gd name="connsiteY148" fmla="*/ 391281 h 834218"/>
                <a:gd name="connsiteX149" fmla="*/ 910744 w 3024845"/>
                <a:gd name="connsiteY149" fmla="*/ 391281 h 834218"/>
                <a:gd name="connsiteX150" fmla="*/ 916065 w 3024845"/>
                <a:gd name="connsiteY150" fmla="*/ 391281 h 834218"/>
                <a:gd name="connsiteX151" fmla="*/ 916065 w 3024845"/>
                <a:gd name="connsiteY151" fmla="*/ 393443 h 834218"/>
                <a:gd name="connsiteX152" fmla="*/ 916065 w 3024845"/>
                <a:gd name="connsiteY152" fmla="*/ 408576 h 834218"/>
                <a:gd name="connsiteX153" fmla="*/ 918091 w 3024845"/>
                <a:gd name="connsiteY153" fmla="*/ 407225 h 834218"/>
                <a:gd name="connsiteX154" fmla="*/ 932278 w 3024845"/>
                <a:gd name="connsiteY154" fmla="*/ 397767 h 834218"/>
                <a:gd name="connsiteX155" fmla="*/ 938358 w 3024845"/>
                <a:gd name="connsiteY155" fmla="*/ 356693 h 834218"/>
                <a:gd name="connsiteX156" fmla="*/ 939118 w 3024845"/>
                <a:gd name="connsiteY156" fmla="*/ 356423 h 834218"/>
                <a:gd name="connsiteX157" fmla="*/ 944438 w 3024845"/>
                <a:gd name="connsiteY157" fmla="*/ 354531 h 834218"/>
                <a:gd name="connsiteX158" fmla="*/ 946465 w 3024845"/>
                <a:gd name="connsiteY158" fmla="*/ 285354 h 834218"/>
                <a:gd name="connsiteX159" fmla="*/ 948492 w 3024845"/>
                <a:gd name="connsiteY159" fmla="*/ 354531 h 834218"/>
                <a:gd name="connsiteX160" fmla="*/ 949252 w 3024845"/>
                <a:gd name="connsiteY160" fmla="*/ 354801 h 834218"/>
                <a:gd name="connsiteX161" fmla="*/ 954572 w 3024845"/>
                <a:gd name="connsiteY161" fmla="*/ 356693 h 834218"/>
                <a:gd name="connsiteX162" fmla="*/ 954572 w 3024845"/>
                <a:gd name="connsiteY162" fmla="*/ 270222 h 834218"/>
                <a:gd name="connsiteX163" fmla="*/ 958625 w 3024845"/>
                <a:gd name="connsiteY163" fmla="*/ 237795 h 834218"/>
                <a:gd name="connsiteX164" fmla="*/ 997132 w 3024845"/>
                <a:gd name="connsiteY164" fmla="*/ 237795 h 834218"/>
                <a:gd name="connsiteX165" fmla="*/ 997132 w 3024845"/>
                <a:gd name="connsiteY165" fmla="*/ 270222 h 834218"/>
                <a:gd name="connsiteX166" fmla="*/ 997892 w 3024845"/>
                <a:gd name="connsiteY166" fmla="*/ 270222 h 834218"/>
                <a:gd name="connsiteX167" fmla="*/ 1003212 w 3024845"/>
                <a:gd name="connsiteY167" fmla="*/ 270222 h 834218"/>
                <a:gd name="connsiteX168" fmla="*/ 1003212 w 3024845"/>
                <a:gd name="connsiteY168" fmla="*/ 188074 h 834218"/>
                <a:gd name="connsiteX169" fmla="*/ 1004986 w 3024845"/>
                <a:gd name="connsiteY169" fmla="*/ 188074 h 834218"/>
                <a:gd name="connsiteX170" fmla="*/ 1017399 w 3024845"/>
                <a:gd name="connsiteY170" fmla="*/ 188074 h 834218"/>
                <a:gd name="connsiteX171" fmla="*/ 1017399 w 3024845"/>
                <a:gd name="connsiteY171" fmla="*/ 186183 h 834218"/>
                <a:gd name="connsiteX172" fmla="*/ 1017399 w 3024845"/>
                <a:gd name="connsiteY172" fmla="*/ 172942 h 834218"/>
                <a:gd name="connsiteX173" fmla="*/ 1039693 w 3024845"/>
                <a:gd name="connsiteY173" fmla="*/ 172942 h 834218"/>
                <a:gd name="connsiteX174" fmla="*/ 1039693 w 3024845"/>
                <a:gd name="connsiteY174" fmla="*/ 171861 h 834218"/>
                <a:gd name="connsiteX175" fmla="*/ 1039693 w 3024845"/>
                <a:gd name="connsiteY175" fmla="*/ 164295 h 834218"/>
                <a:gd name="connsiteX176" fmla="*/ 1041466 w 3024845"/>
                <a:gd name="connsiteY176" fmla="*/ 164295 h 834218"/>
                <a:gd name="connsiteX177" fmla="*/ 1053880 w 3024845"/>
                <a:gd name="connsiteY177" fmla="*/ 164295 h 834218"/>
                <a:gd name="connsiteX178" fmla="*/ 1053880 w 3024845"/>
                <a:gd name="connsiteY178" fmla="*/ 165376 h 834218"/>
                <a:gd name="connsiteX179" fmla="*/ 1053880 w 3024845"/>
                <a:gd name="connsiteY179" fmla="*/ 172942 h 834218"/>
                <a:gd name="connsiteX180" fmla="*/ 1054640 w 3024845"/>
                <a:gd name="connsiteY180" fmla="*/ 172942 h 834218"/>
                <a:gd name="connsiteX181" fmla="*/ 1059960 w 3024845"/>
                <a:gd name="connsiteY181" fmla="*/ 172942 h 834218"/>
                <a:gd name="connsiteX182" fmla="*/ 1070093 w 3024845"/>
                <a:gd name="connsiteY182" fmla="*/ 168618 h 834218"/>
                <a:gd name="connsiteX183" fmla="*/ 1074146 w 3024845"/>
                <a:gd name="connsiteY183" fmla="*/ 171861 h 834218"/>
                <a:gd name="connsiteX184" fmla="*/ 1074146 w 3024845"/>
                <a:gd name="connsiteY184" fmla="*/ 164295 h 834218"/>
                <a:gd name="connsiteX185" fmla="*/ 1076426 w 3024845"/>
                <a:gd name="connsiteY185" fmla="*/ 164295 h 834218"/>
                <a:gd name="connsiteX186" fmla="*/ 1092387 w 3024845"/>
                <a:gd name="connsiteY186" fmla="*/ 164295 h 834218"/>
                <a:gd name="connsiteX187" fmla="*/ 1092387 w 3024845"/>
                <a:gd name="connsiteY187" fmla="*/ 165376 h 834218"/>
                <a:gd name="connsiteX188" fmla="*/ 1092387 w 3024845"/>
                <a:gd name="connsiteY188" fmla="*/ 172942 h 834218"/>
                <a:gd name="connsiteX189" fmla="*/ 1122787 w 3024845"/>
                <a:gd name="connsiteY189" fmla="*/ 172942 h 834218"/>
                <a:gd name="connsiteX190" fmla="*/ 1122787 w 3024845"/>
                <a:gd name="connsiteY190" fmla="*/ 174563 h 834218"/>
                <a:gd name="connsiteX191" fmla="*/ 1122787 w 3024845"/>
                <a:gd name="connsiteY191" fmla="*/ 185913 h 834218"/>
                <a:gd name="connsiteX192" fmla="*/ 1149134 w 3024845"/>
                <a:gd name="connsiteY192" fmla="*/ 185913 h 834218"/>
                <a:gd name="connsiteX193" fmla="*/ 1149134 w 3024845"/>
                <a:gd name="connsiteY193" fmla="*/ 216177 h 834218"/>
                <a:gd name="connsiteX194" fmla="*/ 1149894 w 3024845"/>
                <a:gd name="connsiteY194" fmla="*/ 216177 h 834218"/>
                <a:gd name="connsiteX195" fmla="*/ 1155214 w 3024845"/>
                <a:gd name="connsiteY195" fmla="*/ 216177 h 834218"/>
                <a:gd name="connsiteX196" fmla="*/ 1155214 w 3024845"/>
                <a:gd name="connsiteY196" fmla="*/ 217258 h 834218"/>
                <a:gd name="connsiteX197" fmla="*/ 1155214 w 3024845"/>
                <a:gd name="connsiteY197" fmla="*/ 224825 h 834218"/>
                <a:gd name="connsiteX198" fmla="*/ 1159268 w 3024845"/>
                <a:gd name="connsiteY198" fmla="*/ 255089 h 834218"/>
                <a:gd name="connsiteX199" fmla="*/ 1160028 w 3024845"/>
                <a:gd name="connsiteY199" fmla="*/ 255089 h 834218"/>
                <a:gd name="connsiteX200" fmla="*/ 1165348 w 3024845"/>
                <a:gd name="connsiteY200" fmla="*/ 255089 h 834218"/>
                <a:gd name="connsiteX201" fmla="*/ 1165348 w 3024845"/>
                <a:gd name="connsiteY201" fmla="*/ 255900 h 834218"/>
                <a:gd name="connsiteX202" fmla="*/ 1165348 w 3024845"/>
                <a:gd name="connsiteY202" fmla="*/ 261575 h 834218"/>
                <a:gd name="connsiteX203" fmla="*/ 1166361 w 3024845"/>
                <a:gd name="connsiteY203" fmla="*/ 261575 h 834218"/>
                <a:gd name="connsiteX204" fmla="*/ 1173454 w 3024845"/>
                <a:gd name="connsiteY204" fmla="*/ 261575 h 834218"/>
                <a:gd name="connsiteX205" fmla="*/ 1173454 w 3024845"/>
                <a:gd name="connsiteY205" fmla="*/ 291840 h 834218"/>
                <a:gd name="connsiteX206" fmla="*/ 1175481 w 3024845"/>
                <a:gd name="connsiteY206" fmla="*/ 291840 h 834218"/>
                <a:gd name="connsiteX207" fmla="*/ 1189668 w 3024845"/>
                <a:gd name="connsiteY207" fmla="*/ 291840 h 834218"/>
                <a:gd name="connsiteX208" fmla="*/ 1189668 w 3024845"/>
                <a:gd name="connsiteY208" fmla="*/ 315619 h 834218"/>
                <a:gd name="connsiteX209" fmla="*/ 1191695 w 3024845"/>
                <a:gd name="connsiteY209" fmla="*/ 317240 h 834218"/>
                <a:gd name="connsiteX210" fmla="*/ 1191695 w 3024845"/>
                <a:gd name="connsiteY210" fmla="*/ 328590 h 834218"/>
                <a:gd name="connsiteX211" fmla="*/ 1192455 w 3024845"/>
                <a:gd name="connsiteY211" fmla="*/ 328590 h 834218"/>
                <a:gd name="connsiteX212" fmla="*/ 1197775 w 3024845"/>
                <a:gd name="connsiteY212" fmla="*/ 328590 h 834218"/>
                <a:gd name="connsiteX213" fmla="*/ 1197775 w 3024845"/>
                <a:gd name="connsiteY213" fmla="*/ 352369 h 834218"/>
                <a:gd name="connsiteX214" fmla="*/ 1199041 w 3024845"/>
                <a:gd name="connsiteY214" fmla="*/ 352369 h 834218"/>
                <a:gd name="connsiteX215" fmla="*/ 1207908 w 3024845"/>
                <a:gd name="connsiteY215" fmla="*/ 352369 h 834218"/>
                <a:gd name="connsiteX216" fmla="*/ 1209935 w 3024845"/>
                <a:gd name="connsiteY216" fmla="*/ 356423 h 834218"/>
                <a:gd name="connsiteX217" fmla="*/ 1209935 w 3024845"/>
                <a:gd name="connsiteY217" fmla="*/ 369664 h 834218"/>
                <a:gd name="connsiteX218" fmla="*/ 1211455 w 3024845"/>
                <a:gd name="connsiteY218" fmla="*/ 367772 h 834218"/>
                <a:gd name="connsiteX219" fmla="*/ 1222095 w 3024845"/>
                <a:gd name="connsiteY219" fmla="*/ 354531 h 834218"/>
                <a:gd name="connsiteX220" fmla="*/ 1250469 w 3024845"/>
                <a:gd name="connsiteY220" fmla="*/ 354531 h 834218"/>
                <a:gd name="connsiteX221" fmla="*/ 1250469 w 3024845"/>
                <a:gd name="connsiteY221" fmla="*/ 441002 h 834218"/>
                <a:gd name="connsiteX222" fmla="*/ 1251229 w 3024845"/>
                <a:gd name="connsiteY222" fmla="*/ 441002 h 834218"/>
                <a:gd name="connsiteX223" fmla="*/ 1256549 w 3024845"/>
                <a:gd name="connsiteY223" fmla="*/ 441002 h 834218"/>
                <a:gd name="connsiteX224" fmla="*/ 1257309 w 3024845"/>
                <a:gd name="connsiteY224" fmla="*/ 439651 h 834218"/>
                <a:gd name="connsiteX225" fmla="*/ 1262629 w 3024845"/>
                <a:gd name="connsiteY225" fmla="*/ 430193 h 834218"/>
                <a:gd name="connsiteX226" fmla="*/ 1262629 w 3024845"/>
                <a:gd name="connsiteY226" fmla="*/ 432085 h 834218"/>
                <a:gd name="connsiteX227" fmla="*/ 1262629 w 3024845"/>
                <a:gd name="connsiteY227" fmla="*/ 445326 h 834218"/>
                <a:gd name="connsiteX228" fmla="*/ 1266682 w 3024845"/>
                <a:gd name="connsiteY228" fmla="*/ 399929 h 834218"/>
                <a:gd name="connsiteX229" fmla="*/ 1267442 w 3024845"/>
                <a:gd name="connsiteY229" fmla="*/ 399929 h 834218"/>
                <a:gd name="connsiteX230" fmla="*/ 1272762 w 3024845"/>
                <a:gd name="connsiteY230" fmla="*/ 399929 h 834218"/>
                <a:gd name="connsiteX231" fmla="*/ 1272762 w 3024845"/>
                <a:gd name="connsiteY231" fmla="*/ 335075 h 834218"/>
                <a:gd name="connsiteX232" fmla="*/ 1273776 w 3024845"/>
                <a:gd name="connsiteY232" fmla="*/ 335075 h 834218"/>
                <a:gd name="connsiteX233" fmla="*/ 1280869 w 3024845"/>
                <a:gd name="connsiteY233" fmla="*/ 335075 h 834218"/>
                <a:gd name="connsiteX234" fmla="*/ 1293029 w 3024845"/>
                <a:gd name="connsiteY234" fmla="*/ 291840 h 834218"/>
                <a:gd name="connsiteX235" fmla="*/ 1294296 w 3024845"/>
                <a:gd name="connsiteY235" fmla="*/ 291840 h 834218"/>
                <a:gd name="connsiteX236" fmla="*/ 1303163 w 3024845"/>
                <a:gd name="connsiteY236" fmla="*/ 291840 h 834218"/>
                <a:gd name="connsiteX237" fmla="*/ 1313296 w 3024845"/>
                <a:gd name="connsiteY237" fmla="*/ 335075 h 834218"/>
                <a:gd name="connsiteX238" fmla="*/ 1314309 w 3024845"/>
                <a:gd name="connsiteY238" fmla="*/ 335075 h 834218"/>
                <a:gd name="connsiteX239" fmla="*/ 1321403 w 3024845"/>
                <a:gd name="connsiteY239" fmla="*/ 335075 h 834218"/>
                <a:gd name="connsiteX240" fmla="*/ 1321403 w 3024845"/>
                <a:gd name="connsiteY240" fmla="*/ 373987 h 834218"/>
                <a:gd name="connsiteX241" fmla="*/ 1323176 w 3024845"/>
                <a:gd name="connsiteY241" fmla="*/ 373987 h 834218"/>
                <a:gd name="connsiteX242" fmla="*/ 1335590 w 3024845"/>
                <a:gd name="connsiteY242" fmla="*/ 373987 h 834218"/>
                <a:gd name="connsiteX243" fmla="*/ 1335590 w 3024845"/>
                <a:gd name="connsiteY243" fmla="*/ 376149 h 834218"/>
                <a:gd name="connsiteX244" fmla="*/ 1335590 w 3024845"/>
                <a:gd name="connsiteY244" fmla="*/ 391281 h 834218"/>
                <a:gd name="connsiteX245" fmla="*/ 1339643 w 3024845"/>
                <a:gd name="connsiteY245" fmla="*/ 389120 h 834218"/>
                <a:gd name="connsiteX246" fmla="*/ 1339643 w 3024845"/>
                <a:gd name="connsiteY246" fmla="*/ 373987 h 834218"/>
                <a:gd name="connsiteX247" fmla="*/ 1341163 w 3024845"/>
                <a:gd name="connsiteY247" fmla="*/ 373987 h 834218"/>
                <a:gd name="connsiteX248" fmla="*/ 1351803 w 3024845"/>
                <a:gd name="connsiteY248" fmla="*/ 373987 h 834218"/>
                <a:gd name="connsiteX249" fmla="*/ 1351803 w 3024845"/>
                <a:gd name="connsiteY249" fmla="*/ 375608 h 834218"/>
                <a:gd name="connsiteX250" fmla="*/ 1351803 w 3024845"/>
                <a:gd name="connsiteY250" fmla="*/ 386958 h 834218"/>
                <a:gd name="connsiteX251" fmla="*/ 1382204 w 3024845"/>
                <a:gd name="connsiteY251" fmla="*/ 386958 h 834218"/>
                <a:gd name="connsiteX252" fmla="*/ 1382204 w 3024845"/>
                <a:gd name="connsiteY252" fmla="*/ 350208 h 834218"/>
                <a:gd name="connsiteX253" fmla="*/ 1383470 w 3024845"/>
                <a:gd name="connsiteY253" fmla="*/ 350208 h 834218"/>
                <a:gd name="connsiteX254" fmla="*/ 1392337 w 3024845"/>
                <a:gd name="connsiteY254" fmla="*/ 350208 h 834218"/>
                <a:gd name="connsiteX255" fmla="*/ 1392337 w 3024845"/>
                <a:gd name="connsiteY255" fmla="*/ 371825 h 834218"/>
                <a:gd name="connsiteX256" fmla="*/ 1394364 w 3024845"/>
                <a:gd name="connsiteY256" fmla="*/ 339399 h 834218"/>
                <a:gd name="connsiteX257" fmla="*/ 1416657 w 3024845"/>
                <a:gd name="connsiteY257" fmla="*/ 339399 h 834218"/>
                <a:gd name="connsiteX258" fmla="*/ 1416657 w 3024845"/>
                <a:gd name="connsiteY258" fmla="*/ 337777 h 834218"/>
                <a:gd name="connsiteX259" fmla="*/ 1416657 w 3024845"/>
                <a:gd name="connsiteY259" fmla="*/ 326428 h 834218"/>
                <a:gd name="connsiteX260" fmla="*/ 1417417 w 3024845"/>
                <a:gd name="connsiteY260" fmla="*/ 326428 h 834218"/>
                <a:gd name="connsiteX261" fmla="*/ 1422737 w 3024845"/>
                <a:gd name="connsiteY261" fmla="*/ 326428 h 834218"/>
                <a:gd name="connsiteX262" fmla="*/ 1422737 w 3024845"/>
                <a:gd name="connsiteY262" fmla="*/ 324537 h 834218"/>
                <a:gd name="connsiteX263" fmla="*/ 1422737 w 3024845"/>
                <a:gd name="connsiteY263" fmla="*/ 311296 h 834218"/>
                <a:gd name="connsiteX264" fmla="*/ 1426791 w 3024845"/>
                <a:gd name="connsiteY264" fmla="*/ 317781 h 834218"/>
                <a:gd name="connsiteX265" fmla="*/ 1429071 w 3024845"/>
                <a:gd name="connsiteY265" fmla="*/ 317781 h 834218"/>
                <a:gd name="connsiteX266" fmla="*/ 1445031 w 3024845"/>
                <a:gd name="connsiteY266" fmla="*/ 317781 h 834218"/>
                <a:gd name="connsiteX267" fmla="*/ 1445031 w 3024845"/>
                <a:gd name="connsiteY267" fmla="*/ 316970 h 834218"/>
                <a:gd name="connsiteX268" fmla="*/ 1445031 w 3024845"/>
                <a:gd name="connsiteY268" fmla="*/ 311296 h 834218"/>
                <a:gd name="connsiteX269" fmla="*/ 1445791 w 3024845"/>
                <a:gd name="connsiteY269" fmla="*/ 311296 h 834218"/>
                <a:gd name="connsiteX270" fmla="*/ 1451111 w 3024845"/>
                <a:gd name="connsiteY270" fmla="*/ 311296 h 834218"/>
                <a:gd name="connsiteX271" fmla="*/ 1451111 w 3024845"/>
                <a:gd name="connsiteY271" fmla="*/ 312647 h 834218"/>
                <a:gd name="connsiteX272" fmla="*/ 1451111 w 3024845"/>
                <a:gd name="connsiteY272" fmla="*/ 322105 h 834218"/>
                <a:gd name="connsiteX273" fmla="*/ 1489618 w 3024845"/>
                <a:gd name="connsiteY273" fmla="*/ 322105 h 834218"/>
                <a:gd name="connsiteX274" fmla="*/ 1489618 w 3024845"/>
                <a:gd name="connsiteY274" fmla="*/ 460458 h 834218"/>
                <a:gd name="connsiteX275" fmla="*/ 1491138 w 3024845"/>
                <a:gd name="connsiteY275" fmla="*/ 460458 h 834218"/>
                <a:gd name="connsiteX276" fmla="*/ 1501778 w 3024845"/>
                <a:gd name="connsiteY276" fmla="*/ 460458 h 834218"/>
                <a:gd name="connsiteX277" fmla="*/ 1501778 w 3024845"/>
                <a:gd name="connsiteY277" fmla="*/ 447488 h 834218"/>
                <a:gd name="connsiteX278" fmla="*/ 1505832 w 3024845"/>
                <a:gd name="connsiteY278" fmla="*/ 447488 h 834218"/>
                <a:gd name="connsiteX279" fmla="*/ 1505832 w 3024845"/>
                <a:gd name="connsiteY279" fmla="*/ 460458 h 834218"/>
                <a:gd name="connsiteX280" fmla="*/ 1536232 w 3024845"/>
                <a:gd name="connsiteY280" fmla="*/ 460458 h 834218"/>
                <a:gd name="connsiteX281" fmla="*/ 1536232 w 3024845"/>
                <a:gd name="connsiteY281" fmla="*/ 430193 h 834218"/>
                <a:gd name="connsiteX282" fmla="*/ 1548392 w 3024845"/>
                <a:gd name="connsiteY282" fmla="*/ 430193 h 834218"/>
                <a:gd name="connsiteX283" fmla="*/ 1560552 w 3024845"/>
                <a:gd name="connsiteY283" fmla="*/ 428032 h 834218"/>
                <a:gd name="connsiteX284" fmla="*/ 1564606 w 3024845"/>
                <a:gd name="connsiteY284" fmla="*/ 430193 h 834218"/>
                <a:gd name="connsiteX285" fmla="*/ 1574739 w 3024845"/>
                <a:gd name="connsiteY285" fmla="*/ 430193 h 834218"/>
                <a:gd name="connsiteX286" fmla="*/ 1574739 w 3024845"/>
                <a:gd name="connsiteY286" fmla="*/ 460458 h 834218"/>
                <a:gd name="connsiteX287" fmla="*/ 1582846 w 3024845"/>
                <a:gd name="connsiteY287" fmla="*/ 460458 h 834218"/>
                <a:gd name="connsiteX288" fmla="*/ 1582846 w 3024845"/>
                <a:gd name="connsiteY288" fmla="*/ 477753 h 834218"/>
                <a:gd name="connsiteX289" fmla="*/ 1592182 w 3024845"/>
                <a:gd name="connsiteY289" fmla="*/ 478658 h 834218"/>
                <a:gd name="connsiteX290" fmla="*/ 1605140 w 3024845"/>
                <a:gd name="connsiteY290" fmla="*/ 478658 h 834218"/>
                <a:gd name="connsiteX291" fmla="*/ 1605140 w 3024845"/>
                <a:gd name="connsiteY291" fmla="*/ 462620 h 834218"/>
                <a:gd name="connsiteX292" fmla="*/ 1673096 w 3024845"/>
                <a:gd name="connsiteY292" fmla="*/ 462620 h 834218"/>
                <a:gd name="connsiteX293" fmla="*/ 1673096 w 3024845"/>
                <a:gd name="connsiteY293" fmla="*/ 377367 h 834218"/>
                <a:gd name="connsiteX294" fmla="*/ 1745104 w 3024845"/>
                <a:gd name="connsiteY294" fmla="*/ 377367 h 834218"/>
                <a:gd name="connsiteX295" fmla="*/ 1745104 w 3024845"/>
                <a:gd name="connsiteY295" fmla="*/ 456135 h 834218"/>
                <a:gd name="connsiteX296" fmla="*/ 1747008 w 3024845"/>
                <a:gd name="connsiteY296" fmla="*/ 456135 h 834218"/>
                <a:gd name="connsiteX297" fmla="*/ 1748250 w 3024845"/>
                <a:gd name="connsiteY297" fmla="*/ 478658 h 834218"/>
                <a:gd name="connsiteX298" fmla="*/ 1757926 w 3024845"/>
                <a:gd name="connsiteY298" fmla="*/ 478658 h 834218"/>
                <a:gd name="connsiteX299" fmla="*/ 1759168 w 3024845"/>
                <a:gd name="connsiteY299" fmla="*/ 456135 h 834218"/>
                <a:gd name="connsiteX300" fmla="*/ 1765248 w 3024845"/>
                <a:gd name="connsiteY300" fmla="*/ 456135 h 834218"/>
                <a:gd name="connsiteX301" fmla="*/ 1766490 w 3024845"/>
                <a:gd name="connsiteY301" fmla="*/ 478658 h 834218"/>
                <a:gd name="connsiteX302" fmla="*/ 1817112 w 3024845"/>
                <a:gd name="connsiteY302" fmla="*/ 478658 h 834218"/>
                <a:gd name="connsiteX303" fmla="*/ 1817112 w 3024845"/>
                <a:gd name="connsiteY303" fmla="*/ 315630 h 834218"/>
                <a:gd name="connsiteX304" fmla="*/ 2014439 w 3024845"/>
                <a:gd name="connsiteY304" fmla="*/ 315630 h 834218"/>
                <a:gd name="connsiteX305" fmla="*/ 2014439 w 3024845"/>
                <a:gd name="connsiteY305" fmla="*/ 478658 h 834218"/>
                <a:gd name="connsiteX306" fmla="*/ 2033136 w 3024845"/>
                <a:gd name="connsiteY306" fmla="*/ 478658 h 834218"/>
                <a:gd name="connsiteX307" fmla="*/ 2033136 w 3024845"/>
                <a:gd name="connsiteY307" fmla="*/ 395965 h 834218"/>
                <a:gd name="connsiteX308" fmla="*/ 2128256 w 3024845"/>
                <a:gd name="connsiteY308" fmla="*/ 395965 h 834218"/>
                <a:gd name="connsiteX309" fmla="*/ 2180720 w 3024845"/>
                <a:gd name="connsiteY309" fmla="*/ 330752 h 834218"/>
                <a:gd name="connsiteX310" fmla="*/ 2245574 w 3024845"/>
                <a:gd name="connsiteY310" fmla="*/ 330752 h 834218"/>
                <a:gd name="connsiteX311" fmla="*/ 2245574 w 3024845"/>
                <a:gd name="connsiteY311" fmla="*/ 406414 h 834218"/>
                <a:gd name="connsiteX312" fmla="*/ 2253681 w 3024845"/>
                <a:gd name="connsiteY312" fmla="*/ 406414 h 834218"/>
                <a:gd name="connsiteX313" fmla="*/ 2255708 w 3024845"/>
                <a:gd name="connsiteY313" fmla="*/ 399929 h 834218"/>
                <a:gd name="connsiteX314" fmla="*/ 2261788 w 3024845"/>
                <a:gd name="connsiteY314" fmla="*/ 399929 h 834218"/>
                <a:gd name="connsiteX315" fmla="*/ 2263815 w 3024845"/>
                <a:gd name="connsiteY315" fmla="*/ 408576 h 834218"/>
                <a:gd name="connsiteX316" fmla="*/ 2275975 w 3024845"/>
                <a:gd name="connsiteY316" fmla="*/ 408576 h 834218"/>
                <a:gd name="connsiteX317" fmla="*/ 2275975 w 3024845"/>
                <a:gd name="connsiteY317" fmla="*/ 402090 h 834218"/>
                <a:gd name="connsiteX318" fmla="*/ 2298268 w 3024845"/>
                <a:gd name="connsiteY318" fmla="*/ 402090 h 834218"/>
                <a:gd name="connsiteX319" fmla="*/ 2298268 w 3024845"/>
                <a:gd name="connsiteY319" fmla="*/ 408576 h 834218"/>
                <a:gd name="connsiteX320" fmla="*/ 2318535 w 3024845"/>
                <a:gd name="connsiteY320" fmla="*/ 408576 h 834218"/>
                <a:gd name="connsiteX321" fmla="*/ 2318535 w 3024845"/>
                <a:gd name="connsiteY321" fmla="*/ 453973 h 834218"/>
                <a:gd name="connsiteX322" fmla="*/ 2332722 w 3024845"/>
                <a:gd name="connsiteY322" fmla="*/ 453973 h 834218"/>
                <a:gd name="connsiteX323" fmla="*/ 2332722 w 3024845"/>
                <a:gd name="connsiteY323" fmla="*/ 441002 h 834218"/>
                <a:gd name="connsiteX324" fmla="*/ 2348936 w 3024845"/>
                <a:gd name="connsiteY324" fmla="*/ 441002 h 834218"/>
                <a:gd name="connsiteX325" fmla="*/ 2348936 w 3024845"/>
                <a:gd name="connsiteY325" fmla="*/ 261575 h 834218"/>
                <a:gd name="connsiteX326" fmla="*/ 2355016 w 3024845"/>
                <a:gd name="connsiteY326" fmla="*/ 255089 h 834218"/>
                <a:gd name="connsiteX327" fmla="*/ 2427977 w 3024845"/>
                <a:gd name="connsiteY327" fmla="*/ 255089 h 834218"/>
                <a:gd name="connsiteX328" fmla="*/ 2427977 w 3024845"/>
                <a:gd name="connsiteY328" fmla="*/ 263737 h 834218"/>
                <a:gd name="connsiteX329" fmla="*/ 2438110 w 3024845"/>
                <a:gd name="connsiteY329" fmla="*/ 263737 h 834218"/>
                <a:gd name="connsiteX330" fmla="*/ 2438110 w 3024845"/>
                <a:gd name="connsiteY330" fmla="*/ 378311 h 834218"/>
                <a:gd name="connsiteX331" fmla="*/ 2460404 w 3024845"/>
                <a:gd name="connsiteY331" fmla="*/ 378311 h 834218"/>
                <a:gd name="connsiteX332" fmla="*/ 2460404 w 3024845"/>
                <a:gd name="connsiteY332" fmla="*/ 311296 h 834218"/>
                <a:gd name="connsiteX333" fmla="*/ 2486751 w 3024845"/>
                <a:gd name="connsiteY333" fmla="*/ 311296 h 834218"/>
                <a:gd name="connsiteX334" fmla="*/ 2490804 w 3024845"/>
                <a:gd name="connsiteY334" fmla="*/ 306972 h 834218"/>
                <a:gd name="connsiteX335" fmla="*/ 2498911 w 3024845"/>
                <a:gd name="connsiteY335" fmla="*/ 306972 h 834218"/>
                <a:gd name="connsiteX336" fmla="*/ 2502964 w 3024845"/>
                <a:gd name="connsiteY336" fmla="*/ 311296 h 834218"/>
                <a:gd name="connsiteX337" fmla="*/ 2525258 w 3024845"/>
                <a:gd name="connsiteY337" fmla="*/ 311296 h 834218"/>
                <a:gd name="connsiteX338" fmla="*/ 2525258 w 3024845"/>
                <a:gd name="connsiteY338" fmla="*/ 194560 h 834218"/>
                <a:gd name="connsiteX339" fmla="*/ 2582005 w 3024845"/>
                <a:gd name="connsiteY339" fmla="*/ 183751 h 834218"/>
                <a:gd name="connsiteX340" fmla="*/ 2582005 w 3024845"/>
                <a:gd name="connsiteY340" fmla="*/ 184832 h 834218"/>
                <a:gd name="connsiteX341" fmla="*/ 2582005 w 3024845"/>
                <a:gd name="connsiteY341" fmla="*/ 192398 h 834218"/>
                <a:gd name="connsiteX342" fmla="*/ 2608352 w 3024845"/>
                <a:gd name="connsiteY342" fmla="*/ 192398 h 834218"/>
                <a:gd name="connsiteX343" fmla="*/ 2608352 w 3024845"/>
                <a:gd name="connsiteY343" fmla="*/ 447488 h 834218"/>
                <a:gd name="connsiteX344" fmla="*/ 2630646 w 3024845"/>
                <a:gd name="connsiteY344" fmla="*/ 447488 h 834218"/>
                <a:gd name="connsiteX345" fmla="*/ 2630646 w 3024845"/>
                <a:gd name="connsiteY345" fmla="*/ 443164 h 834218"/>
                <a:gd name="connsiteX346" fmla="*/ 2642806 w 3024845"/>
                <a:gd name="connsiteY346" fmla="*/ 443164 h 834218"/>
                <a:gd name="connsiteX347" fmla="*/ 2642806 w 3024845"/>
                <a:gd name="connsiteY347" fmla="*/ 447488 h 834218"/>
                <a:gd name="connsiteX348" fmla="*/ 2667126 w 3024845"/>
                <a:gd name="connsiteY348" fmla="*/ 447488 h 834218"/>
                <a:gd name="connsiteX349" fmla="*/ 2667126 w 3024845"/>
                <a:gd name="connsiteY349" fmla="*/ 434517 h 834218"/>
                <a:gd name="connsiteX350" fmla="*/ 2695500 w 3024845"/>
                <a:gd name="connsiteY350" fmla="*/ 434517 h 834218"/>
                <a:gd name="connsiteX351" fmla="*/ 2707660 w 3024845"/>
                <a:gd name="connsiteY351" fmla="*/ 430193 h 834218"/>
                <a:gd name="connsiteX352" fmla="*/ 2727927 w 3024845"/>
                <a:gd name="connsiteY352" fmla="*/ 434517 h 834218"/>
                <a:gd name="connsiteX353" fmla="*/ 2727927 w 3024845"/>
                <a:gd name="connsiteY353" fmla="*/ 417223 h 834218"/>
                <a:gd name="connsiteX354" fmla="*/ 2736034 w 3024845"/>
                <a:gd name="connsiteY354" fmla="*/ 417223 h 834218"/>
                <a:gd name="connsiteX355" fmla="*/ 2736034 w 3024845"/>
                <a:gd name="connsiteY355" fmla="*/ 404252 h 834218"/>
                <a:gd name="connsiteX356" fmla="*/ 2792781 w 3024845"/>
                <a:gd name="connsiteY356" fmla="*/ 404252 h 834218"/>
                <a:gd name="connsiteX357" fmla="*/ 2792781 w 3024845"/>
                <a:gd name="connsiteY357" fmla="*/ 373987 h 834218"/>
                <a:gd name="connsiteX358" fmla="*/ 2811021 w 3024845"/>
                <a:gd name="connsiteY358" fmla="*/ 373987 h 834218"/>
                <a:gd name="connsiteX359" fmla="*/ 2811021 w 3024845"/>
                <a:gd name="connsiteY359" fmla="*/ 367502 h 834218"/>
                <a:gd name="connsiteX360" fmla="*/ 2823181 w 3024845"/>
                <a:gd name="connsiteY360" fmla="*/ 367502 h 834218"/>
                <a:gd name="connsiteX361" fmla="*/ 2823181 w 3024845"/>
                <a:gd name="connsiteY361" fmla="*/ 373987 h 834218"/>
                <a:gd name="connsiteX362" fmla="*/ 2839395 w 3024845"/>
                <a:gd name="connsiteY362" fmla="*/ 373987 h 834218"/>
                <a:gd name="connsiteX363" fmla="*/ 2839395 w 3024845"/>
                <a:gd name="connsiteY363" fmla="*/ 423708 h 834218"/>
                <a:gd name="connsiteX364" fmla="*/ 2871822 w 3024845"/>
                <a:gd name="connsiteY364" fmla="*/ 423708 h 834218"/>
                <a:gd name="connsiteX365" fmla="*/ 2871822 w 3024845"/>
                <a:gd name="connsiteY365" fmla="*/ 397767 h 834218"/>
                <a:gd name="connsiteX366" fmla="*/ 2910329 w 3024845"/>
                <a:gd name="connsiteY366" fmla="*/ 397767 h 834218"/>
                <a:gd name="connsiteX367" fmla="*/ 2910329 w 3024845"/>
                <a:gd name="connsiteY367" fmla="*/ 367502 h 834218"/>
                <a:gd name="connsiteX368" fmla="*/ 2958970 w 3024845"/>
                <a:gd name="connsiteY368" fmla="*/ 367502 h 834218"/>
                <a:gd name="connsiteX369" fmla="*/ 2958970 w 3024845"/>
                <a:gd name="connsiteY369" fmla="*/ 478658 h 834218"/>
                <a:gd name="connsiteX370" fmla="*/ 2958970 w 3024845"/>
                <a:gd name="connsiteY370" fmla="*/ 492437 h 834218"/>
                <a:gd name="connsiteX371" fmla="*/ 3024845 w 3024845"/>
                <a:gd name="connsiteY371" fmla="*/ 492437 h 834218"/>
                <a:gd name="connsiteX372" fmla="*/ 3024845 w 3024845"/>
                <a:gd name="connsiteY372" fmla="*/ 834218 h 834218"/>
                <a:gd name="connsiteX373" fmla="*/ 2054 w 3024845"/>
                <a:gd name="connsiteY373" fmla="*/ 831885 h 834218"/>
                <a:gd name="connsiteX374" fmla="*/ 0 w 3024845"/>
                <a:gd name="connsiteY374" fmla="*/ 397767 h 834218"/>
                <a:gd name="connsiteX375" fmla="*/ 20267 w 3024845"/>
                <a:gd name="connsiteY375" fmla="*/ 397767 h 834218"/>
                <a:gd name="connsiteX376" fmla="*/ 20774 w 3024845"/>
                <a:gd name="connsiteY376" fmla="*/ 396686 h 834218"/>
                <a:gd name="connsiteX377" fmla="*/ 24320 w 3024845"/>
                <a:gd name="connsiteY377" fmla="*/ 389120 h 834218"/>
                <a:gd name="connsiteX378" fmla="*/ 26094 w 3024845"/>
                <a:gd name="connsiteY378" fmla="*/ 389390 h 834218"/>
                <a:gd name="connsiteX379" fmla="*/ 38507 w 3024845"/>
                <a:gd name="connsiteY379" fmla="*/ 391281 h 834218"/>
                <a:gd name="connsiteX380" fmla="*/ 39014 w 3024845"/>
                <a:gd name="connsiteY380" fmla="*/ 392633 h 834218"/>
                <a:gd name="connsiteX381" fmla="*/ 42560 w 3024845"/>
                <a:gd name="connsiteY381" fmla="*/ 402090 h 834218"/>
                <a:gd name="connsiteX382" fmla="*/ 68907 w 3024845"/>
                <a:gd name="connsiteY382" fmla="*/ 404252 h 834218"/>
                <a:gd name="connsiteX383" fmla="*/ 68907 w 3024845"/>
                <a:gd name="connsiteY383" fmla="*/ 281031 h 834218"/>
                <a:gd name="connsiteX384" fmla="*/ 70934 w 3024845"/>
                <a:gd name="connsiteY384" fmla="*/ 281031 h 834218"/>
                <a:gd name="connsiteX385" fmla="*/ 85121 w 3024845"/>
                <a:gd name="connsiteY385" fmla="*/ 281031 h 834218"/>
                <a:gd name="connsiteX386" fmla="*/ 85121 w 3024845"/>
                <a:gd name="connsiteY386" fmla="*/ 144839 h 834218"/>
                <a:gd name="connsiteX387" fmla="*/ 86894 w 3024845"/>
                <a:gd name="connsiteY387" fmla="*/ 144839 h 834218"/>
                <a:gd name="connsiteX388" fmla="*/ 99308 w 3024845"/>
                <a:gd name="connsiteY388" fmla="*/ 144839 h 834218"/>
                <a:gd name="connsiteX389" fmla="*/ 99308 w 3024845"/>
                <a:gd name="connsiteY389" fmla="*/ 30265 h 834218"/>
                <a:gd name="connsiteX390" fmla="*/ 103361 w 3024845"/>
                <a:gd name="connsiteY390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30265 h 834218"/>
                <a:gd name="connsiteX5" fmla="*/ 220909 w 3024845"/>
                <a:gd name="connsiteY5" fmla="*/ 144839 h 834218"/>
                <a:gd name="connsiteX6" fmla="*/ 223189 w 3024845"/>
                <a:gd name="connsiteY6" fmla="*/ 144839 h 834218"/>
                <a:gd name="connsiteX7" fmla="*/ 239150 w 3024845"/>
                <a:gd name="connsiteY7" fmla="*/ 144839 h 834218"/>
                <a:gd name="connsiteX8" fmla="*/ 239150 w 3024845"/>
                <a:gd name="connsiteY8" fmla="*/ 285354 h 834218"/>
                <a:gd name="connsiteX9" fmla="*/ 240670 w 3024845"/>
                <a:gd name="connsiteY9" fmla="*/ 285084 h 834218"/>
                <a:gd name="connsiteX10" fmla="*/ 251310 w 3024845"/>
                <a:gd name="connsiteY10" fmla="*/ 283193 h 834218"/>
                <a:gd name="connsiteX11" fmla="*/ 249283 w 3024845"/>
                <a:gd name="connsiteY11" fmla="*/ 371825 h 834218"/>
                <a:gd name="connsiteX12" fmla="*/ 250803 w 3024845"/>
                <a:gd name="connsiteY12" fmla="*/ 372096 h 834218"/>
                <a:gd name="connsiteX13" fmla="*/ 261443 w 3024845"/>
                <a:gd name="connsiteY13" fmla="*/ 373987 h 834218"/>
                <a:gd name="connsiteX14" fmla="*/ 261696 w 3024845"/>
                <a:gd name="connsiteY14" fmla="*/ 374798 h 834218"/>
                <a:gd name="connsiteX15" fmla="*/ 263470 w 3024845"/>
                <a:gd name="connsiteY15" fmla="*/ 380473 h 834218"/>
                <a:gd name="connsiteX16" fmla="*/ 264230 w 3024845"/>
                <a:gd name="connsiteY16" fmla="*/ 378041 h 834218"/>
                <a:gd name="connsiteX17" fmla="*/ 269550 w 3024845"/>
                <a:gd name="connsiteY17" fmla="*/ 361017 h 834218"/>
                <a:gd name="connsiteX18" fmla="*/ 271323 w 3024845"/>
                <a:gd name="connsiteY18" fmla="*/ 361017 h 834218"/>
                <a:gd name="connsiteX19" fmla="*/ 283737 w 3024845"/>
                <a:gd name="connsiteY19" fmla="*/ 361017 h 834218"/>
                <a:gd name="connsiteX20" fmla="*/ 283737 w 3024845"/>
                <a:gd name="connsiteY20" fmla="*/ 393443 h 834218"/>
                <a:gd name="connsiteX21" fmla="*/ 284750 w 3024845"/>
                <a:gd name="connsiteY21" fmla="*/ 393984 h 834218"/>
                <a:gd name="connsiteX22" fmla="*/ 291844 w 3024845"/>
                <a:gd name="connsiteY22" fmla="*/ 397767 h 834218"/>
                <a:gd name="connsiteX23" fmla="*/ 291844 w 3024845"/>
                <a:gd name="connsiteY23" fmla="*/ 399118 h 834218"/>
                <a:gd name="connsiteX24" fmla="*/ 291844 w 3024845"/>
                <a:gd name="connsiteY24" fmla="*/ 408576 h 834218"/>
                <a:gd name="connsiteX25" fmla="*/ 336431 w 3024845"/>
                <a:gd name="connsiteY25" fmla="*/ 408576 h 834218"/>
                <a:gd name="connsiteX26" fmla="*/ 336431 w 3024845"/>
                <a:gd name="connsiteY26" fmla="*/ 409657 h 834218"/>
                <a:gd name="connsiteX27" fmla="*/ 336431 w 3024845"/>
                <a:gd name="connsiteY27" fmla="*/ 417223 h 834218"/>
                <a:gd name="connsiteX28" fmla="*/ 338457 w 3024845"/>
                <a:gd name="connsiteY28" fmla="*/ 417223 h 834218"/>
                <a:gd name="connsiteX29" fmla="*/ 352644 w 3024845"/>
                <a:gd name="connsiteY29" fmla="*/ 417223 h 834218"/>
                <a:gd name="connsiteX30" fmla="*/ 352644 w 3024845"/>
                <a:gd name="connsiteY30" fmla="*/ 386958 h 834218"/>
                <a:gd name="connsiteX31" fmla="*/ 397231 w 3024845"/>
                <a:gd name="connsiteY31" fmla="*/ 386958 h 834218"/>
                <a:gd name="connsiteX32" fmla="*/ 397231 w 3024845"/>
                <a:gd name="connsiteY32" fmla="*/ 385607 h 834218"/>
                <a:gd name="connsiteX33" fmla="*/ 397231 w 3024845"/>
                <a:gd name="connsiteY33" fmla="*/ 376149 h 834218"/>
                <a:gd name="connsiteX34" fmla="*/ 398245 w 3024845"/>
                <a:gd name="connsiteY34" fmla="*/ 376149 h 834218"/>
                <a:gd name="connsiteX35" fmla="*/ 405338 w 3024845"/>
                <a:gd name="connsiteY35" fmla="*/ 376149 h 834218"/>
                <a:gd name="connsiteX36" fmla="*/ 405338 w 3024845"/>
                <a:gd name="connsiteY36" fmla="*/ 374258 h 834218"/>
                <a:gd name="connsiteX37" fmla="*/ 405338 w 3024845"/>
                <a:gd name="connsiteY37" fmla="*/ 361017 h 834218"/>
                <a:gd name="connsiteX38" fmla="*/ 406098 w 3024845"/>
                <a:gd name="connsiteY38" fmla="*/ 361017 h 834218"/>
                <a:gd name="connsiteX39" fmla="*/ 411418 w 3024845"/>
                <a:gd name="connsiteY39" fmla="*/ 361017 h 834218"/>
                <a:gd name="connsiteX40" fmla="*/ 411418 w 3024845"/>
                <a:gd name="connsiteY40" fmla="*/ 359936 h 834218"/>
                <a:gd name="connsiteX41" fmla="*/ 411418 w 3024845"/>
                <a:gd name="connsiteY41" fmla="*/ 352369 h 834218"/>
                <a:gd name="connsiteX42" fmla="*/ 413445 w 3024845"/>
                <a:gd name="connsiteY42" fmla="*/ 352369 h 834218"/>
                <a:gd name="connsiteX43" fmla="*/ 427632 w 3024845"/>
                <a:gd name="connsiteY43" fmla="*/ 352369 h 834218"/>
                <a:gd name="connsiteX44" fmla="*/ 427632 w 3024845"/>
                <a:gd name="connsiteY44" fmla="*/ 353450 h 834218"/>
                <a:gd name="connsiteX45" fmla="*/ 427632 w 3024845"/>
                <a:gd name="connsiteY45" fmla="*/ 361017 h 834218"/>
                <a:gd name="connsiteX46" fmla="*/ 449925 w 3024845"/>
                <a:gd name="connsiteY46" fmla="*/ 361017 h 834218"/>
                <a:gd name="connsiteX47" fmla="*/ 449925 w 3024845"/>
                <a:gd name="connsiteY47" fmla="*/ 359125 h 834218"/>
                <a:gd name="connsiteX48" fmla="*/ 449925 w 3024845"/>
                <a:gd name="connsiteY48" fmla="*/ 345884 h 834218"/>
                <a:gd name="connsiteX49" fmla="*/ 451699 w 3024845"/>
                <a:gd name="connsiteY49" fmla="*/ 345884 h 834218"/>
                <a:gd name="connsiteX50" fmla="*/ 464112 w 3024845"/>
                <a:gd name="connsiteY50" fmla="*/ 345884 h 834218"/>
                <a:gd name="connsiteX51" fmla="*/ 464112 w 3024845"/>
                <a:gd name="connsiteY51" fmla="*/ 369664 h 834218"/>
                <a:gd name="connsiteX52" fmla="*/ 465126 w 3024845"/>
                <a:gd name="connsiteY52" fmla="*/ 369664 h 834218"/>
                <a:gd name="connsiteX53" fmla="*/ 472219 w 3024845"/>
                <a:gd name="connsiteY53" fmla="*/ 369664 h 834218"/>
                <a:gd name="connsiteX54" fmla="*/ 472219 w 3024845"/>
                <a:gd name="connsiteY54" fmla="*/ 368583 h 834218"/>
                <a:gd name="connsiteX55" fmla="*/ 472219 w 3024845"/>
                <a:gd name="connsiteY55" fmla="*/ 361017 h 834218"/>
                <a:gd name="connsiteX56" fmla="*/ 473992 w 3024845"/>
                <a:gd name="connsiteY56" fmla="*/ 361017 h 834218"/>
                <a:gd name="connsiteX57" fmla="*/ 486406 w 3024845"/>
                <a:gd name="connsiteY57" fmla="*/ 361017 h 834218"/>
                <a:gd name="connsiteX58" fmla="*/ 486406 w 3024845"/>
                <a:gd name="connsiteY58" fmla="*/ 386958 h 834218"/>
                <a:gd name="connsiteX59" fmla="*/ 488433 w 3024845"/>
                <a:gd name="connsiteY59" fmla="*/ 386958 h 834218"/>
                <a:gd name="connsiteX60" fmla="*/ 502619 w 3024845"/>
                <a:gd name="connsiteY60" fmla="*/ 386958 h 834218"/>
                <a:gd name="connsiteX61" fmla="*/ 502619 w 3024845"/>
                <a:gd name="connsiteY61" fmla="*/ 388579 h 834218"/>
                <a:gd name="connsiteX62" fmla="*/ 502619 w 3024845"/>
                <a:gd name="connsiteY62" fmla="*/ 399929 h 834218"/>
                <a:gd name="connsiteX63" fmla="*/ 503379 w 3024845"/>
                <a:gd name="connsiteY63" fmla="*/ 399929 h 834218"/>
                <a:gd name="connsiteX64" fmla="*/ 508700 w 3024845"/>
                <a:gd name="connsiteY64" fmla="*/ 399929 h 834218"/>
                <a:gd name="connsiteX65" fmla="*/ 508700 w 3024845"/>
                <a:gd name="connsiteY65" fmla="*/ 399118 h 834218"/>
                <a:gd name="connsiteX66" fmla="*/ 508700 w 3024845"/>
                <a:gd name="connsiteY66" fmla="*/ 393443 h 834218"/>
                <a:gd name="connsiteX67" fmla="*/ 539100 w 3024845"/>
                <a:gd name="connsiteY67" fmla="*/ 393443 h 834218"/>
                <a:gd name="connsiteX68" fmla="*/ 539100 w 3024845"/>
                <a:gd name="connsiteY68" fmla="*/ 417223 h 834218"/>
                <a:gd name="connsiteX69" fmla="*/ 540113 w 3024845"/>
                <a:gd name="connsiteY69" fmla="*/ 417223 h 834218"/>
                <a:gd name="connsiteX70" fmla="*/ 547207 w 3024845"/>
                <a:gd name="connsiteY70" fmla="*/ 417223 h 834218"/>
                <a:gd name="connsiteX71" fmla="*/ 547207 w 3024845"/>
                <a:gd name="connsiteY71" fmla="*/ 418304 h 834218"/>
                <a:gd name="connsiteX72" fmla="*/ 547207 w 3024845"/>
                <a:gd name="connsiteY72" fmla="*/ 425870 h 834218"/>
                <a:gd name="connsiteX73" fmla="*/ 547967 w 3024845"/>
                <a:gd name="connsiteY73" fmla="*/ 425870 h 834218"/>
                <a:gd name="connsiteX74" fmla="*/ 553287 w 3024845"/>
                <a:gd name="connsiteY74" fmla="*/ 425870 h 834218"/>
                <a:gd name="connsiteX75" fmla="*/ 553287 w 3024845"/>
                <a:gd name="connsiteY75" fmla="*/ 423708 h 834218"/>
                <a:gd name="connsiteX76" fmla="*/ 553287 w 3024845"/>
                <a:gd name="connsiteY76" fmla="*/ 408576 h 834218"/>
                <a:gd name="connsiteX77" fmla="*/ 554300 w 3024845"/>
                <a:gd name="connsiteY77" fmla="*/ 408576 h 834218"/>
                <a:gd name="connsiteX78" fmla="*/ 561394 w 3024845"/>
                <a:gd name="connsiteY78" fmla="*/ 408576 h 834218"/>
                <a:gd name="connsiteX79" fmla="*/ 561394 w 3024845"/>
                <a:gd name="connsiteY79" fmla="*/ 409657 h 834218"/>
                <a:gd name="connsiteX80" fmla="*/ 561394 w 3024845"/>
                <a:gd name="connsiteY80" fmla="*/ 417223 h 834218"/>
                <a:gd name="connsiteX81" fmla="*/ 566714 w 3024845"/>
                <a:gd name="connsiteY81" fmla="*/ 415230 h 834218"/>
                <a:gd name="connsiteX82" fmla="*/ 567474 w 3024845"/>
                <a:gd name="connsiteY82" fmla="*/ 414250 h 834218"/>
                <a:gd name="connsiteX83" fmla="*/ 567474 w 3024845"/>
                <a:gd name="connsiteY83" fmla="*/ 408576 h 834218"/>
                <a:gd name="connsiteX84" fmla="*/ 605981 w 3024845"/>
                <a:gd name="connsiteY84" fmla="*/ 408576 h 834218"/>
                <a:gd name="connsiteX85" fmla="*/ 605981 w 3024845"/>
                <a:gd name="connsiteY85" fmla="*/ 432355 h 834218"/>
                <a:gd name="connsiteX86" fmla="*/ 608007 w 3024845"/>
                <a:gd name="connsiteY86" fmla="*/ 432355 h 834218"/>
                <a:gd name="connsiteX87" fmla="*/ 622194 w 3024845"/>
                <a:gd name="connsiteY87" fmla="*/ 432355 h 834218"/>
                <a:gd name="connsiteX88" fmla="*/ 622194 w 3024845"/>
                <a:gd name="connsiteY88" fmla="*/ 433436 h 834218"/>
                <a:gd name="connsiteX89" fmla="*/ 622194 w 3024845"/>
                <a:gd name="connsiteY89" fmla="*/ 441002 h 834218"/>
                <a:gd name="connsiteX90" fmla="*/ 623968 w 3024845"/>
                <a:gd name="connsiteY90" fmla="*/ 441002 h 834218"/>
                <a:gd name="connsiteX91" fmla="*/ 636381 w 3024845"/>
                <a:gd name="connsiteY91" fmla="*/ 441002 h 834218"/>
                <a:gd name="connsiteX92" fmla="*/ 636381 w 3024845"/>
                <a:gd name="connsiteY92" fmla="*/ 417223 h 834218"/>
                <a:gd name="connsiteX93" fmla="*/ 637394 w 3024845"/>
                <a:gd name="connsiteY93" fmla="*/ 417223 h 834218"/>
                <a:gd name="connsiteX94" fmla="*/ 644488 w 3024845"/>
                <a:gd name="connsiteY94" fmla="*/ 417223 h 834218"/>
                <a:gd name="connsiteX95" fmla="*/ 644488 w 3024845"/>
                <a:gd name="connsiteY95" fmla="*/ 384796 h 834218"/>
                <a:gd name="connsiteX96" fmla="*/ 645501 w 3024845"/>
                <a:gd name="connsiteY96" fmla="*/ 384796 h 834218"/>
                <a:gd name="connsiteX97" fmla="*/ 652595 w 3024845"/>
                <a:gd name="connsiteY97" fmla="*/ 384796 h 834218"/>
                <a:gd name="connsiteX98" fmla="*/ 652595 w 3024845"/>
                <a:gd name="connsiteY98" fmla="*/ 382905 h 834218"/>
                <a:gd name="connsiteX99" fmla="*/ 652595 w 3024845"/>
                <a:gd name="connsiteY99" fmla="*/ 369664 h 834218"/>
                <a:gd name="connsiteX100" fmla="*/ 651328 w 3024845"/>
                <a:gd name="connsiteY100" fmla="*/ 368042 h 834218"/>
                <a:gd name="connsiteX101" fmla="*/ 656648 w 3024845"/>
                <a:gd name="connsiteY101" fmla="*/ 356693 h 834218"/>
                <a:gd name="connsiteX102" fmla="*/ 664755 w 3024845"/>
                <a:gd name="connsiteY102" fmla="*/ 384796 h 834218"/>
                <a:gd name="connsiteX103" fmla="*/ 665515 w 3024845"/>
                <a:gd name="connsiteY103" fmla="*/ 384796 h 834218"/>
                <a:gd name="connsiteX104" fmla="*/ 670835 w 3024845"/>
                <a:gd name="connsiteY104" fmla="*/ 384796 h 834218"/>
                <a:gd name="connsiteX105" fmla="*/ 670835 w 3024845"/>
                <a:gd name="connsiteY105" fmla="*/ 278869 h 834218"/>
                <a:gd name="connsiteX106" fmla="*/ 672355 w 3024845"/>
                <a:gd name="connsiteY106" fmla="*/ 278869 h 834218"/>
                <a:gd name="connsiteX107" fmla="*/ 682995 w 3024845"/>
                <a:gd name="connsiteY107" fmla="*/ 278869 h 834218"/>
                <a:gd name="connsiteX108" fmla="*/ 682995 w 3024845"/>
                <a:gd name="connsiteY108" fmla="*/ 231310 h 834218"/>
                <a:gd name="connsiteX109" fmla="*/ 709342 w 3024845"/>
                <a:gd name="connsiteY109" fmla="*/ 231310 h 834218"/>
                <a:gd name="connsiteX110" fmla="*/ 709342 w 3024845"/>
                <a:gd name="connsiteY110" fmla="*/ 209692 h 834218"/>
                <a:gd name="connsiteX111" fmla="*/ 743796 w 3024845"/>
                <a:gd name="connsiteY111" fmla="*/ 209692 h 834218"/>
                <a:gd name="connsiteX112" fmla="*/ 743796 w 3024845"/>
                <a:gd name="connsiteY112" fmla="*/ 212124 h 834218"/>
                <a:gd name="connsiteX113" fmla="*/ 743796 w 3024845"/>
                <a:gd name="connsiteY113" fmla="*/ 229148 h 834218"/>
                <a:gd name="connsiteX114" fmla="*/ 746076 w 3024845"/>
                <a:gd name="connsiteY114" fmla="*/ 229148 h 834218"/>
                <a:gd name="connsiteX115" fmla="*/ 762036 w 3024845"/>
                <a:gd name="connsiteY115" fmla="*/ 229148 h 834218"/>
                <a:gd name="connsiteX116" fmla="*/ 762036 w 3024845"/>
                <a:gd name="connsiteY116" fmla="*/ 276707 h 834218"/>
                <a:gd name="connsiteX117" fmla="*/ 763049 w 3024845"/>
                <a:gd name="connsiteY117" fmla="*/ 276707 h 834218"/>
                <a:gd name="connsiteX118" fmla="*/ 770143 w 3024845"/>
                <a:gd name="connsiteY118" fmla="*/ 276707 h 834218"/>
                <a:gd name="connsiteX119" fmla="*/ 784330 w 3024845"/>
                <a:gd name="connsiteY119" fmla="*/ 281031 h 834218"/>
                <a:gd name="connsiteX120" fmla="*/ 784330 w 3024845"/>
                <a:gd name="connsiteY120" fmla="*/ 319943 h 834218"/>
                <a:gd name="connsiteX121" fmla="*/ 785343 w 3024845"/>
                <a:gd name="connsiteY121" fmla="*/ 319943 h 834218"/>
                <a:gd name="connsiteX122" fmla="*/ 792436 w 3024845"/>
                <a:gd name="connsiteY122" fmla="*/ 319943 h 834218"/>
                <a:gd name="connsiteX123" fmla="*/ 792436 w 3024845"/>
                <a:gd name="connsiteY123" fmla="*/ 321564 h 834218"/>
                <a:gd name="connsiteX124" fmla="*/ 792436 w 3024845"/>
                <a:gd name="connsiteY124" fmla="*/ 332913 h 834218"/>
                <a:gd name="connsiteX125" fmla="*/ 794463 w 3024845"/>
                <a:gd name="connsiteY125" fmla="*/ 332913 h 834218"/>
                <a:gd name="connsiteX126" fmla="*/ 808650 w 3024845"/>
                <a:gd name="connsiteY126" fmla="*/ 332913 h 834218"/>
                <a:gd name="connsiteX127" fmla="*/ 814730 w 3024845"/>
                <a:gd name="connsiteY127" fmla="*/ 339399 h 834218"/>
                <a:gd name="connsiteX128" fmla="*/ 814730 w 3024845"/>
                <a:gd name="connsiteY128" fmla="*/ 361017 h 834218"/>
                <a:gd name="connsiteX129" fmla="*/ 817010 w 3024845"/>
                <a:gd name="connsiteY129" fmla="*/ 361017 h 834218"/>
                <a:gd name="connsiteX130" fmla="*/ 832970 w 3024845"/>
                <a:gd name="connsiteY130" fmla="*/ 361017 h 834218"/>
                <a:gd name="connsiteX131" fmla="*/ 832970 w 3024845"/>
                <a:gd name="connsiteY131" fmla="*/ 362097 h 834218"/>
                <a:gd name="connsiteX132" fmla="*/ 832970 w 3024845"/>
                <a:gd name="connsiteY132" fmla="*/ 369664 h 834218"/>
                <a:gd name="connsiteX133" fmla="*/ 834237 w 3024845"/>
                <a:gd name="connsiteY133" fmla="*/ 369664 h 834218"/>
                <a:gd name="connsiteX134" fmla="*/ 843104 w 3024845"/>
                <a:gd name="connsiteY134" fmla="*/ 369664 h 834218"/>
                <a:gd name="connsiteX135" fmla="*/ 843104 w 3024845"/>
                <a:gd name="connsiteY135" fmla="*/ 371825 h 834218"/>
                <a:gd name="connsiteX136" fmla="*/ 843104 w 3024845"/>
                <a:gd name="connsiteY136" fmla="*/ 386958 h 834218"/>
                <a:gd name="connsiteX137" fmla="*/ 847157 w 3024845"/>
                <a:gd name="connsiteY137" fmla="*/ 385066 h 834218"/>
                <a:gd name="connsiteX138" fmla="*/ 847157 w 3024845"/>
                <a:gd name="connsiteY138" fmla="*/ 371825 h 834218"/>
                <a:gd name="connsiteX139" fmla="*/ 848170 w 3024845"/>
                <a:gd name="connsiteY139" fmla="*/ 371825 h 834218"/>
                <a:gd name="connsiteX140" fmla="*/ 855264 w 3024845"/>
                <a:gd name="connsiteY140" fmla="*/ 371825 h 834218"/>
                <a:gd name="connsiteX141" fmla="*/ 855264 w 3024845"/>
                <a:gd name="connsiteY141" fmla="*/ 373447 h 834218"/>
                <a:gd name="connsiteX142" fmla="*/ 855264 w 3024845"/>
                <a:gd name="connsiteY142" fmla="*/ 384796 h 834218"/>
                <a:gd name="connsiteX143" fmla="*/ 856024 w 3024845"/>
                <a:gd name="connsiteY143" fmla="*/ 384796 h 834218"/>
                <a:gd name="connsiteX144" fmla="*/ 861344 w 3024845"/>
                <a:gd name="connsiteY144" fmla="*/ 384796 h 834218"/>
                <a:gd name="connsiteX145" fmla="*/ 909984 w 3024845"/>
                <a:gd name="connsiteY145" fmla="*/ 380473 h 834218"/>
                <a:gd name="connsiteX146" fmla="*/ 909984 w 3024845"/>
                <a:gd name="connsiteY146" fmla="*/ 381824 h 834218"/>
                <a:gd name="connsiteX147" fmla="*/ 909984 w 3024845"/>
                <a:gd name="connsiteY147" fmla="*/ 391281 h 834218"/>
                <a:gd name="connsiteX148" fmla="*/ 910744 w 3024845"/>
                <a:gd name="connsiteY148" fmla="*/ 391281 h 834218"/>
                <a:gd name="connsiteX149" fmla="*/ 916065 w 3024845"/>
                <a:gd name="connsiteY149" fmla="*/ 391281 h 834218"/>
                <a:gd name="connsiteX150" fmla="*/ 916065 w 3024845"/>
                <a:gd name="connsiteY150" fmla="*/ 393443 h 834218"/>
                <a:gd name="connsiteX151" fmla="*/ 916065 w 3024845"/>
                <a:gd name="connsiteY151" fmla="*/ 408576 h 834218"/>
                <a:gd name="connsiteX152" fmla="*/ 918091 w 3024845"/>
                <a:gd name="connsiteY152" fmla="*/ 407225 h 834218"/>
                <a:gd name="connsiteX153" fmla="*/ 932278 w 3024845"/>
                <a:gd name="connsiteY153" fmla="*/ 397767 h 834218"/>
                <a:gd name="connsiteX154" fmla="*/ 938358 w 3024845"/>
                <a:gd name="connsiteY154" fmla="*/ 356693 h 834218"/>
                <a:gd name="connsiteX155" fmla="*/ 939118 w 3024845"/>
                <a:gd name="connsiteY155" fmla="*/ 356423 h 834218"/>
                <a:gd name="connsiteX156" fmla="*/ 944438 w 3024845"/>
                <a:gd name="connsiteY156" fmla="*/ 354531 h 834218"/>
                <a:gd name="connsiteX157" fmla="*/ 946465 w 3024845"/>
                <a:gd name="connsiteY157" fmla="*/ 285354 h 834218"/>
                <a:gd name="connsiteX158" fmla="*/ 948492 w 3024845"/>
                <a:gd name="connsiteY158" fmla="*/ 354531 h 834218"/>
                <a:gd name="connsiteX159" fmla="*/ 949252 w 3024845"/>
                <a:gd name="connsiteY159" fmla="*/ 354801 h 834218"/>
                <a:gd name="connsiteX160" fmla="*/ 954572 w 3024845"/>
                <a:gd name="connsiteY160" fmla="*/ 356693 h 834218"/>
                <a:gd name="connsiteX161" fmla="*/ 954572 w 3024845"/>
                <a:gd name="connsiteY161" fmla="*/ 270222 h 834218"/>
                <a:gd name="connsiteX162" fmla="*/ 958625 w 3024845"/>
                <a:gd name="connsiteY162" fmla="*/ 237795 h 834218"/>
                <a:gd name="connsiteX163" fmla="*/ 997132 w 3024845"/>
                <a:gd name="connsiteY163" fmla="*/ 237795 h 834218"/>
                <a:gd name="connsiteX164" fmla="*/ 997132 w 3024845"/>
                <a:gd name="connsiteY164" fmla="*/ 270222 h 834218"/>
                <a:gd name="connsiteX165" fmla="*/ 997892 w 3024845"/>
                <a:gd name="connsiteY165" fmla="*/ 270222 h 834218"/>
                <a:gd name="connsiteX166" fmla="*/ 1003212 w 3024845"/>
                <a:gd name="connsiteY166" fmla="*/ 270222 h 834218"/>
                <a:gd name="connsiteX167" fmla="*/ 1003212 w 3024845"/>
                <a:gd name="connsiteY167" fmla="*/ 188074 h 834218"/>
                <a:gd name="connsiteX168" fmla="*/ 1004986 w 3024845"/>
                <a:gd name="connsiteY168" fmla="*/ 188074 h 834218"/>
                <a:gd name="connsiteX169" fmla="*/ 1017399 w 3024845"/>
                <a:gd name="connsiteY169" fmla="*/ 188074 h 834218"/>
                <a:gd name="connsiteX170" fmla="*/ 1017399 w 3024845"/>
                <a:gd name="connsiteY170" fmla="*/ 186183 h 834218"/>
                <a:gd name="connsiteX171" fmla="*/ 1017399 w 3024845"/>
                <a:gd name="connsiteY171" fmla="*/ 172942 h 834218"/>
                <a:gd name="connsiteX172" fmla="*/ 1039693 w 3024845"/>
                <a:gd name="connsiteY172" fmla="*/ 172942 h 834218"/>
                <a:gd name="connsiteX173" fmla="*/ 1039693 w 3024845"/>
                <a:gd name="connsiteY173" fmla="*/ 171861 h 834218"/>
                <a:gd name="connsiteX174" fmla="*/ 1039693 w 3024845"/>
                <a:gd name="connsiteY174" fmla="*/ 164295 h 834218"/>
                <a:gd name="connsiteX175" fmla="*/ 1041466 w 3024845"/>
                <a:gd name="connsiteY175" fmla="*/ 164295 h 834218"/>
                <a:gd name="connsiteX176" fmla="*/ 1053880 w 3024845"/>
                <a:gd name="connsiteY176" fmla="*/ 164295 h 834218"/>
                <a:gd name="connsiteX177" fmla="*/ 1053880 w 3024845"/>
                <a:gd name="connsiteY177" fmla="*/ 165376 h 834218"/>
                <a:gd name="connsiteX178" fmla="*/ 1053880 w 3024845"/>
                <a:gd name="connsiteY178" fmla="*/ 172942 h 834218"/>
                <a:gd name="connsiteX179" fmla="*/ 1054640 w 3024845"/>
                <a:gd name="connsiteY179" fmla="*/ 172942 h 834218"/>
                <a:gd name="connsiteX180" fmla="*/ 1059960 w 3024845"/>
                <a:gd name="connsiteY180" fmla="*/ 172942 h 834218"/>
                <a:gd name="connsiteX181" fmla="*/ 1070093 w 3024845"/>
                <a:gd name="connsiteY181" fmla="*/ 168618 h 834218"/>
                <a:gd name="connsiteX182" fmla="*/ 1074146 w 3024845"/>
                <a:gd name="connsiteY182" fmla="*/ 171861 h 834218"/>
                <a:gd name="connsiteX183" fmla="*/ 1074146 w 3024845"/>
                <a:gd name="connsiteY183" fmla="*/ 164295 h 834218"/>
                <a:gd name="connsiteX184" fmla="*/ 1076426 w 3024845"/>
                <a:gd name="connsiteY184" fmla="*/ 164295 h 834218"/>
                <a:gd name="connsiteX185" fmla="*/ 1092387 w 3024845"/>
                <a:gd name="connsiteY185" fmla="*/ 164295 h 834218"/>
                <a:gd name="connsiteX186" fmla="*/ 1092387 w 3024845"/>
                <a:gd name="connsiteY186" fmla="*/ 165376 h 834218"/>
                <a:gd name="connsiteX187" fmla="*/ 1092387 w 3024845"/>
                <a:gd name="connsiteY187" fmla="*/ 172942 h 834218"/>
                <a:gd name="connsiteX188" fmla="*/ 1122787 w 3024845"/>
                <a:gd name="connsiteY188" fmla="*/ 172942 h 834218"/>
                <a:gd name="connsiteX189" fmla="*/ 1122787 w 3024845"/>
                <a:gd name="connsiteY189" fmla="*/ 174563 h 834218"/>
                <a:gd name="connsiteX190" fmla="*/ 1122787 w 3024845"/>
                <a:gd name="connsiteY190" fmla="*/ 185913 h 834218"/>
                <a:gd name="connsiteX191" fmla="*/ 1149134 w 3024845"/>
                <a:gd name="connsiteY191" fmla="*/ 185913 h 834218"/>
                <a:gd name="connsiteX192" fmla="*/ 1149134 w 3024845"/>
                <a:gd name="connsiteY192" fmla="*/ 216177 h 834218"/>
                <a:gd name="connsiteX193" fmla="*/ 1149894 w 3024845"/>
                <a:gd name="connsiteY193" fmla="*/ 216177 h 834218"/>
                <a:gd name="connsiteX194" fmla="*/ 1155214 w 3024845"/>
                <a:gd name="connsiteY194" fmla="*/ 216177 h 834218"/>
                <a:gd name="connsiteX195" fmla="*/ 1155214 w 3024845"/>
                <a:gd name="connsiteY195" fmla="*/ 217258 h 834218"/>
                <a:gd name="connsiteX196" fmla="*/ 1155214 w 3024845"/>
                <a:gd name="connsiteY196" fmla="*/ 224825 h 834218"/>
                <a:gd name="connsiteX197" fmla="*/ 1159268 w 3024845"/>
                <a:gd name="connsiteY197" fmla="*/ 255089 h 834218"/>
                <a:gd name="connsiteX198" fmla="*/ 1160028 w 3024845"/>
                <a:gd name="connsiteY198" fmla="*/ 255089 h 834218"/>
                <a:gd name="connsiteX199" fmla="*/ 1165348 w 3024845"/>
                <a:gd name="connsiteY199" fmla="*/ 255089 h 834218"/>
                <a:gd name="connsiteX200" fmla="*/ 1165348 w 3024845"/>
                <a:gd name="connsiteY200" fmla="*/ 255900 h 834218"/>
                <a:gd name="connsiteX201" fmla="*/ 1165348 w 3024845"/>
                <a:gd name="connsiteY201" fmla="*/ 261575 h 834218"/>
                <a:gd name="connsiteX202" fmla="*/ 1166361 w 3024845"/>
                <a:gd name="connsiteY202" fmla="*/ 261575 h 834218"/>
                <a:gd name="connsiteX203" fmla="*/ 1173454 w 3024845"/>
                <a:gd name="connsiteY203" fmla="*/ 261575 h 834218"/>
                <a:gd name="connsiteX204" fmla="*/ 1173454 w 3024845"/>
                <a:gd name="connsiteY204" fmla="*/ 291840 h 834218"/>
                <a:gd name="connsiteX205" fmla="*/ 1175481 w 3024845"/>
                <a:gd name="connsiteY205" fmla="*/ 291840 h 834218"/>
                <a:gd name="connsiteX206" fmla="*/ 1189668 w 3024845"/>
                <a:gd name="connsiteY206" fmla="*/ 291840 h 834218"/>
                <a:gd name="connsiteX207" fmla="*/ 1189668 w 3024845"/>
                <a:gd name="connsiteY207" fmla="*/ 315619 h 834218"/>
                <a:gd name="connsiteX208" fmla="*/ 1191695 w 3024845"/>
                <a:gd name="connsiteY208" fmla="*/ 317240 h 834218"/>
                <a:gd name="connsiteX209" fmla="*/ 1191695 w 3024845"/>
                <a:gd name="connsiteY209" fmla="*/ 328590 h 834218"/>
                <a:gd name="connsiteX210" fmla="*/ 1192455 w 3024845"/>
                <a:gd name="connsiteY210" fmla="*/ 328590 h 834218"/>
                <a:gd name="connsiteX211" fmla="*/ 1197775 w 3024845"/>
                <a:gd name="connsiteY211" fmla="*/ 328590 h 834218"/>
                <a:gd name="connsiteX212" fmla="*/ 1197775 w 3024845"/>
                <a:gd name="connsiteY212" fmla="*/ 352369 h 834218"/>
                <a:gd name="connsiteX213" fmla="*/ 1199041 w 3024845"/>
                <a:gd name="connsiteY213" fmla="*/ 352369 h 834218"/>
                <a:gd name="connsiteX214" fmla="*/ 1207908 w 3024845"/>
                <a:gd name="connsiteY214" fmla="*/ 352369 h 834218"/>
                <a:gd name="connsiteX215" fmla="*/ 1209935 w 3024845"/>
                <a:gd name="connsiteY215" fmla="*/ 356423 h 834218"/>
                <a:gd name="connsiteX216" fmla="*/ 1209935 w 3024845"/>
                <a:gd name="connsiteY216" fmla="*/ 369664 h 834218"/>
                <a:gd name="connsiteX217" fmla="*/ 1211455 w 3024845"/>
                <a:gd name="connsiteY217" fmla="*/ 367772 h 834218"/>
                <a:gd name="connsiteX218" fmla="*/ 1222095 w 3024845"/>
                <a:gd name="connsiteY218" fmla="*/ 354531 h 834218"/>
                <a:gd name="connsiteX219" fmla="*/ 1250469 w 3024845"/>
                <a:gd name="connsiteY219" fmla="*/ 354531 h 834218"/>
                <a:gd name="connsiteX220" fmla="*/ 1250469 w 3024845"/>
                <a:gd name="connsiteY220" fmla="*/ 441002 h 834218"/>
                <a:gd name="connsiteX221" fmla="*/ 1251229 w 3024845"/>
                <a:gd name="connsiteY221" fmla="*/ 441002 h 834218"/>
                <a:gd name="connsiteX222" fmla="*/ 1256549 w 3024845"/>
                <a:gd name="connsiteY222" fmla="*/ 441002 h 834218"/>
                <a:gd name="connsiteX223" fmla="*/ 1257309 w 3024845"/>
                <a:gd name="connsiteY223" fmla="*/ 439651 h 834218"/>
                <a:gd name="connsiteX224" fmla="*/ 1262629 w 3024845"/>
                <a:gd name="connsiteY224" fmla="*/ 430193 h 834218"/>
                <a:gd name="connsiteX225" fmla="*/ 1262629 w 3024845"/>
                <a:gd name="connsiteY225" fmla="*/ 432085 h 834218"/>
                <a:gd name="connsiteX226" fmla="*/ 1262629 w 3024845"/>
                <a:gd name="connsiteY226" fmla="*/ 445326 h 834218"/>
                <a:gd name="connsiteX227" fmla="*/ 1266682 w 3024845"/>
                <a:gd name="connsiteY227" fmla="*/ 399929 h 834218"/>
                <a:gd name="connsiteX228" fmla="*/ 1267442 w 3024845"/>
                <a:gd name="connsiteY228" fmla="*/ 399929 h 834218"/>
                <a:gd name="connsiteX229" fmla="*/ 1272762 w 3024845"/>
                <a:gd name="connsiteY229" fmla="*/ 399929 h 834218"/>
                <a:gd name="connsiteX230" fmla="*/ 1272762 w 3024845"/>
                <a:gd name="connsiteY230" fmla="*/ 335075 h 834218"/>
                <a:gd name="connsiteX231" fmla="*/ 1273776 w 3024845"/>
                <a:gd name="connsiteY231" fmla="*/ 335075 h 834218"/>
                <a:gd name="connsiteX232" fmla="*/ 1280869 w 3024845"/>
                <a:gd name="connsiteY232" fmla="*/ 335075 h 834218"/>
                <a:gd name="connsiteX233" fmla="*/ 1293029 w 3024845"/>
                <a:gd name="connsiteY233" fmla="*/ 291840 h 834218"/>
                <a:gd name="connsiteX234" fmla="*/ 1294296 w 3024845"/>
                <a:gd name="connsiteY234" fmla="*/ 291840 h 834218"/>
                <a:gd name="connsiteX235" fmla="*/ 1303163 w 3024845"/>
                <a:gd name="connsiteY235" fmla="*/ 291840 h 834218"/>
                <a:gd name="connsiteX236" fmla="*/ 1313296 w 3024845"/>
                <a:gd name="connsiteY236" fmla="*/ 335075 h 834218"/>
                <a:gd name="connsiteX237" fmla="*/ 1314309 w 3024845"/>
                <a:gd name="connsiteY237" fmla="*/ 335075 h 834218"/>
                <a:gd name="connsiteX238" fmla="*/ 1321403 w 3024845"/>
                <a:gd name="connsiteY238" fmla="*/ 335075 h 834218"/>
                <a:gd name="connsiteX239" fmla="*/ 1321403 w 3024845"/>
                <a:gd name="connsiteY239" fmla="*/ 373987 h 834218"/>
                <a:gd name="connsiteX240" fmla="*/ 1323176 w 3024845"/>
                <a:gd name="connsiteY240" fmla="*/ 373987 h 834218"/>
                <a:gd name="connsiteX241" fmla="*/ 1335590 w 3024845"/>
                <a:gd name="connsiteY241" fmla="*/ 373987 h 834218"/>
                <a:gd name="connsiteX242" fmla="*/ 1335590 w 3024845"/>
                <a:gd name="connsiteY242" fmla="*/ 376149 h 834218"/>
                <a:gd name="connsiteX243" fmla="*/ 1335590 w 3024845"/>
                <a:gd name="connsiteY243" fmla="*/ 391281 h 834218"/>
                <a:gd name="connsiteX244" fmla="*/ 1339643 w 3024845"/>
                <a:gd name="connsiteY244" fmla="*/ 389120 h 834218"/>
                <a:gd name="connsiteX245" fmla="*/ 1339643 w 3024845"/>
                <a:gd name="connsiteY245" fmla="*/ 373987 h 834218"/>
                <a:gd name="connsiteX246" fmla="*/ 1341163 w 3024845"/>
                <a:gd name="connsiteY246" fmla="*/ 373987 h 834218"/>
                <a:gd name="connsiteX247" fmla="*/ 1351803 w 3024845"/>
                <a:gd name="connsiteY247" fmla="*/ 373987 h 834218"/>
                <a:gd name="connsiteX248" fmla="*/ 1351803 w 3024845"/>
                <a:gd name="connsiteY248" fmla="*/ 375608 h 834218"/>
                <a:gd name="connsiteX249" fmla="*/ 1351803 w 3024845"/>
                <a:gd name="connsiteY249" fmla="*/ 386958 h 834218"/>
                <a:gd name="connsiteX250" fmla="*/ 1382204 w 3024845"/>
                <a:gd name="connsiteY250" fmla="*/ 386958 h 834218"/>
                <a:gd name="connsiteX251" fmla="*/ 1382204 w 3024845"/>
                <a:gd name="connsiteY251" fmla="*/ 350208 h 834218"/>
                <a:gd name="connsiteX252" fmla="*/ 1383470 w 3024845"/>
                <a:gd name="connsiteY252" fmla="*/ 350208 h 834218"/>
                <a:gd name="connsiteX253" fmla="*/ 1392337 w 3024845"/>
                <a:gd name="connsiteY253" fmla="*/ 350208 h 834218"/>
                <a:gd name="connsiteX254" fmla="*/ 1392337 w 3024845"/>
                <a:gd name="connsiteY254" fmla="*/ 371825 h 834218"/>
                <a:gd name="connsiteX255" fmla="*/ 1394364 w 3024845"/>
                <a:gd name="connsiteY255" fmla="*/ 339399 h 834218"/>
                <a:gd name="connsiteX256" fmla="*/ 1416657 w 3024845"/>
                <a:gd name="connsiteY256" fmla="*/ 339399 h 834218"/>
                <a:gd name="connsiteX257" fmla="*/ 1416657 w 3024845"/>
                <a:gd name="connsiteY257" fmla="*/ 337777 h 834218"/>
                <a:gd name="connsiteX258" fmla="*/ 1416657 w 3024845"/>
                <a:gd name="connsiteY258" fmla="*/ 326428 h 834218"/>
                <a:gd name="connsiteX259" fmla="*/ 1417417 w 3024845"/>
                <a:gd name="connsiteY259" fmla="*/ 326428 h 834218"/>
                <a:gd name="connsiteX260" fmla="*/ 1422737 w 3024845"/>
                <a:gd name="connsiteY260" fmla="*/ 326428 h 834218"/>
                <a:gd name="connsiteX261" fmla="*/ 1422737 w 3024845"/>
                <a:gd name="connsiteY261" fmla="*/ 324537 h 834218"/>
                <a:gd name="connsiteX262" fmla="*/ 1422737 w 3024845"/>
                <a:gd name="connsiteY262" fmla="*/ 311296 h 834218"/>
                <a:gd name="connsiteX263" fmla="*/ 1426791 w 3024845"/>
                <a:gd name="connsiteY263" fmla="*/ 317781 h 834218"/>
                <a:gd name="connsiteX264" fmla="*/ 1429071 w 3024845"/>
                <a:gd name="connsiteY264" fmla="*/ 317781 h 834218"/>
                <a:gd name="connsiteX265" fmla="*/ 1445031 w 3024845"/>
                <a:gd name="connsiteY265" fmla="*/ 317781 h 834218"/>
                <a:gd name="connsiteX266" fmla="*/ 1445031 w 3024845"/>
                <a:gd name="connsiteY266" fmla="*/ 316970 h 834218"/>
                <a:gd name="connsiteX267" fmla="*/ 1445031 w 3024845"/>
                <a:gd name="connsiteY267" fmla="*/ 311296 h 834218"/>
                <a:gd name="connsiteX268" fmla="*/ 1445791 w 3024845"/>
                <a:gd name="connsiteY268" fmla="*/ 311296 h 834218"/>
                <a:gd name="connsiteX269" fmla="*/ 1451111 w 3024845"/>
                <a:gd name="connsiteY269" fmla="*/ 311296 h 834218"/>
                <a:gd name="connsiteX270" fmla="*/ 1451111 w 3024845"/>
                <a:gd name="connsiteY270" fmla="*/ 312647 h 834218"/>
                <a:gd name="connsiteX271" fmla="*/ 1451111 w 3024845"/>
                <a:gd name="connsiteY271" fmla="*/ 322105 h 834218"/>
                <a:gd name="connsiteX272" fmla="*/ 1489618 w 3024845"/>
                <a:gd name="connsiteY272" fmla="*/ 322105 h 834218"/>
                <a:gd name="connsiteX273" fmla="*/ 1489618 w 3024845"/>
                <a:gd name="connsiteY273" fmla="*/ 460458 h 834218"/>
                <a:gd name="connsiteX274" fmla="*/ 1491138 w 3024845"/>
                <a:gd name="connsiteY274" fmla="*/ 460458 h 834218"/>
                <a:gd name="connsiteX275" fmla="*/ 1501778 w 3024845"/>
                <a:gd name="connsiteY275" fmla="*/ 460458 h 834218"/>
                <a:gd name="connsiteX276" fmla="*/ 1501778 w 3024845"/>
                <a:gd name="connsiteY276" fmla="*/ 447488 h 834218"/>
                <a:gd name="connsiteX277" fmla="*/ 1505832 w 3024845"/>
                <a:gd name="connsiteY277" fmla="*/ 447488 h 834218"/>
                <a:gd name="connsiteX278" fmla="*/ 1505832 w 3024845"/>
                <a:gd name="connsiteY278" fmla="*/ 460458 h 834218"/>
                <a:gd name="connsiteX279" fmla="*/ 1536232 w 3024845"/>
                <a:gd name="connsiteY279" fmla="*/ 460458 h 834218"/>
                <a:gd name="connsiteX280" fmla="*/ 1536232 w 3024845"/>
                <a:gd name="connsiteY280" fmla="*/ 430193 h 834218"/>
                <a:gd name="connsiteX281" fmla="*/ 1548392 w 3024845"/>
                <a:gd name="connsiteY281" fmla="*/ 430193 h 834218"/>
                <a:gd name="connsiteX282" fmla="*/ 1560552 w 3024845"/>
                <a:gd name="connsiteY282" fmla="*/ 428032 h 834218"/>
                <a:gd name="connsiteX283" fmla="*/ 1564606 w 3024845"/>
                <a:gd name="connsiteY283" fmla="*/ 430193 h 834218"/>
                <a:gd name="connsiteX284" fmla="*/ 1574739 w 3024845"/>
                <a:gd name="connsiteY284" fmla="*/ 430193 h 834218"/>
                <a:gd name="connsiteX285" fmla="*/ 1574739 w 3024845"/>
                <a:gd name="connsiteY285" fmla="*/ 460458 h 834218"/>
                <a:gd name="connsiteX286" fmla="*/ 1582846 w 3024845"/>
                <a:gd name="connsiteY286" fmla="*/ 460458 h 834218"/>
                <a:gd name="connsiteX287" fmla="*/ 1582846 w 3024845"/>
                <a:gd name="connsiteY287" fmla="*/ 477753 h 834218"/>
                <a:gd name="connsiteX288" fmla="*/ 1592182 w 3024845"/>
                <a:gd name="connsiteY288" fmla="*/ 478658 h 834218"/>
                <a:gd name="connsiteX289" fmla="*/ 1605140 w 3024845"/>
                <a:gd name="connsiteY289" fmla="*/ 478658 h 834218"/>
                <a:gd name="connsiteX290" fmla="*/ 1605140 w 3024845"/>
                <a:gd name="connsiteY290" fmla="*/ 462620 h 834218"/>
                <a:gd name="connsiteX291" fmla="*/ 1673096 w 3024845"/>
                <a:gd name="connsiteY291" fmla="*/ 462620 h 834218"/>
                <a:gd name="connsiteX292" fmla="*/ 1673096 w 3024845"/>
                <a:gd name="connsiteY292" fmla="*/ 377367 h 834218"/>
                <a:gd name="connsiteX293" fmla="*/ 1745104 w 3024845"/>
                <a:gd name="connsiteY293" fmla="*/ 377367 h 834218"/>
                <a:gd name="connsiteX294" fmla="*/ 1745104 w 3024845"/>
                <a:gd name="connsiteY294" fmla="*/ 456135 h 834218"/>
                <a:gd name="connsiteX295" fmla="*/ 1747008 w 3024845"/>
                <a:gd name="connsiteY295" fmla="*/ 456135 h 834218"/>
                <a:gd name="connsiteX296" fmla="*/ 1748250 w 3024845"/>
                <a:gd name="connsiteY296" fmla="*/ 478658 h 834218"/>
                <a:gd name="connsiteX297" fmla="*/ 1757926 w 3024845"/>
                <a:gd name="connsiteY297" fmla="*/ 478658 h 834218"/>
                <a:gd name="connsiteX298" fmla="*/ 1759168 w 3024845"/>
                <a:gd name="connsiteY298" fmla="*/ 456135 h 834218"/>
                <a:gd name="connsiteX299" fmla="*/ 1765248 w 3024845"/>
                <a:gd name="connsiteY299" fmla="*/ 456135 h 834218"/>
                <a:gd name="connsiteX300" fmla="*/ 1766490 w 3024845"/>
                <a:gd name="connsiteY300" fmla="*/ 478658 h 834218"/>
                <a:gd name="connsiteX301" fmla="*/ 1817112 w 3024845"/>
                <a:gd name="connsiteY301" fmla="*/ 478658 h 834218"/>
                <a:gd name="connsiteX302" fmla="*/ 1817112 w 3024845"/>
                <a:gd name="connsiteY302" fmla="*/ 315630 h 834218"/>
                <a:gd name="connsiteX303" fmla="*/ 2014439 w 3024845"/>
                <a:gd name="connsiteY303" fmla="*/ 315630 h 834218"/>
                <a:gd name="connsiteX304" fmla="*/ 2014439 w 3024845"/>
                <a:gd name="connsiteY304" fmla="*/ 478658 h 834218"/>
                <a:gd name="connsiteX305" fmla="*/ 2033136 w 3024845"/>
                <a:gd name="connsiteY305" fmla="*/ 478658 h 834218"/>
                <a:gd name="connsiteX306" fmla="*/ 2033136 w 3024845"/>
                <a:gd name="connsiteY306" fmla="*/ 395965 h 834218"/>
                <a:gd name="connsiteX307" fmla="*/ 2128256 w 3024845"/>
                <a:gd name="connsiteY307" fmla="*/ 395965 h 834218"/>
                <a:gd name="connsiteX308" fmla="*/ 2180720 w 3024845"/>
                <a:gd name="connsiteY308" fmla="*/ 330752 h 834218"/>
                <a:gd name="connsiteX309" fmla="*/ 2245574 w 3024845"/>
                <a:gd name="connsiteY309" fmla="*/ 330752 h 834218"/>
                <a:gd name="connsiteX310" fmla="*/ 2245574 w 3024845"/>
                <a:gd name="connsiteY310" fmla="*/ 406414 h 834218"/>
                <a:gd name="connsiteX311" fmla="*/ 2253681 w 3024845"/>
                <a:gd name="connsiteY311" fmla="*/ 406414 h 834218"/>
                <a:gd name="connsiteX312" fmla="*/ 2255708 w 3024845"/>
                <a:gd name="connsiteY312" fmla="*/ 399929 h 834218"/>
                <a:gd name="connsiteX313" fmla="*/ 2261788 w 3024845"/>
                <a:gd name="connsiteY313" fmla="*/ 399929 h 834218"/>
                <a:gd name="connsiteX314" fmla="*/ 2263815 w 3024845"/>
                <a:gd name="connsiteY314" fmla="*/ 408576 h 834218"/>
                <a:gd name="connsiteX315" fmla="*/ 2275975 w 3024845"/>
                <a:gd name="connsiteY315" fmla="*/ 408576 h 834218"/>
                <a:gd name="connsiteX316" fmla="*/ 2275975 w 3024845"/>
                <a:gd name="connsiteY316" fmla="*/ 402090 h 834218"/>
                <a:gd name="connsiteX317" fmla="*/ 2298268 w 3024845"/>
                <a:gd name="connsiteY317" fmla="*/ 402090 h 834218"/>
                <a:gd name="connsiteX318" fmla="*/ 2298268 w 3024845"/>
                <a:gd name="connsiteY318" fmla="*/ 408576 h 834218"/>
                <a:gd name="connsiteX319" fmla="*/ 2318535 w 3024845"/>
                <a:gd name="connsiteY319" fmla="*/ 408576 h 834218"/>
                <a:gd name="connsiteX320" fmla="*/ 2318535 w 3024845"/>
                <a:gd name="connsiteY320" fmla="*/ 453973 h 834218"/>
                <a:gd name="connsiteX321" fmla="*/ 2332722 w 3024845"/>
                <a:gd name="connsiteY321" fmla="*/ 453973 h 834218"/>
                <a:gd name="connsiteX322" fmla="*/ 2332722 w 3024845"/>
                <a:gd name="connsiteY322" fmla="*/ 441002 h 834218"/>
                <a:gd name="connsiteX323" fmla="*/ 2348936 w 3024845"/>
                <a:gd name="connsiteY323" fmla="*/ 441002 h 834218"/>
                <a:gd name="connsiteX324" fmla="*/ 2348936 w 3024845"/>
                <a:gd name="connsiteY324" fmla="*/ 261575 h 834218"/>
                <a:gd name="connsiteX325" fmla="*/ 2355016 w 3024845"/>
                <a:gd name="connsiteY325" fmla="*/ 255089 h 834218"/>
                <a:gd name="connsiteX326" fmla="*/ 2427977 w 3024845"/>
                <a:gd name="connsiteY326" fmla="*/ 255089 h 834218"/>
                <a:gd name="connsiteX327" fmla="*/ 2427977 w 3024845"/>
                <a:gd name="connsiteY327" fmla="*/ 263737 h 834218"/>
                <a:gd name="connsiteX328" fmla="*/ 2438110 w 3024845"/>
                <a:gd name="connsiteY328" fmla="*/ 263737 h 834218"/>
                <a:gd name="connsiteX329" fmla="*/ 2438110 w 3024845"/>
                <a:gd name="connsiteY329" fmla="*/ 378311 h 834218"/>
                <a:gd name="connsiteX330" fmla="*/ 2460404 w 3024845"/>
                <a:gd name="connsiteY330" fmla="*/ 378311 h 834218"/>
                <a:gd name="connsiteX331" fmla="*/ 2460404 w 3024845"/>
                <a:gd name="connsiteY331" fmla="*/ 311296 h 834218"/>
                <a:gd name="connsiteX332" fmla="*/ 2486751 w 3024845"/>
                <a:gd name="connsiteY332" fmla="*/ 311296 h 834218"/>
                <a:gd name="connsiteX333" fmla="*/ 2490804 w 3024845"/>
                <a:gd name="connsiteY333" fmla="*/ 306972 h 834218"/>
                <a:gd name="connsiteX334" fmla="*/ 2498911 w 3024845"/>
                <a:gd name="connsiteY334" fmla="*/ 306972 h 834218"/>
                <a:gd name="connsiteX335" fmla="*/ 2502964 w 3024845"/>
                <a:gd name="connsiteY335" fmla="*/ 311296 h 834218"/>
                <a:gd name="connsiteX336" fmla="*/ 2525258 w 3024845"/>
                <a:gd name="connsiteY336" fmla="*/ 311296 h 834218"/>
                <a:gd name="connsiteX337" fmla="*/ 2525258 w 3024845"/>
                <a:gd name="connsiteY337" fmla="*/ 194560 h 834218"/>
                <a:gd name="connsiteX338" fmla="*/ 2582005 w 3024845"/>
                <a:gd name="connsiteY338" fmla="*/ 183751 h 834218"/>
                <a:gd name="connsiteX339" fmla="*/ 2582005 w 3024845"/>
                <a:gd name="connsiteY339" fmla="*/ 184832 h 834218"/>
                <a:gd name="connsiteX340" fmla="*/ 2582005 w 3024845"/>
                <a:gd name="connsiteY340" fmla="*/ 192398 h 834218"/>
                <a:gd name="connsiteX341" fmla="*/ 2608352 w 3024845"/>
                <a:gd name="connsiteY341" fmla="*/ 192398 h 834218"/>
                <a:gd name="connsiteX342" fmla="*/ 2608352 w 3024845"/>
                <a:gd name="connsiteY342" fmla="*/ 447488 h 834218"/>
                <a:gd name="connsiteX343" fmla="*/ 2630646 w 3024845"/>
                <a:gd name="connsiteY343" fmla="*/ 447488 h 834218"/>
                <a:gd name="connsiteX344" fmla="*/ 2630646 w 3024845"/>
                <a:gd name="connsiteY344" fmla="*/ 443164 h 834218"/>
                <a:gd name="connsiteX345" fmla="*/ 2642806 w 3024845"/>
                <a:gd name="connsiteY345" fmla="*/ 443164 h 834218"/>
                <a:gd name="connsiteX346" fmla="*/ 2642806 w 3024845"/>
                <a:gd name="connsiteY346" fmla="*/ 447488 h 834218"/>
                <a:gd name="connsiteX347" fmla="*/ 2667126 w 3024845"/>
                <a:gd name="connsiteY347" fmla="*/ 447488 h 834218"/>
                <a:gd name="connsiteX348" fmla="*/ 2667126 w 3024845"/>
                <a:gd name="connsiteY348" fmla="*/ 434517 h 834218"/>
                <a:gd name="connsiteX349" fmla="*/ 2695500 w 3024845"/>
                <a:gd name="connsiteY349" fmla="*/ 434517 h 834218"/>
                <a:gd name="connsiteX350" fmla="*/ 2707660 w 3024845"/>
                <a:gd name="connsiteY350" fmla="*/ 430193 h 834218"/>
                <a:gd name="connsiteX351" fmla="*/ 2727927 w 3024845"/>
                <a:gd name="connsiteY351" fmla="*/ 434517 h 834218"/>
                <a:gd name="connsiteX352" fmla="*/ 2727927 w 3024845"/>
                <a:gd name="connsiteY352" fmla="*/ 417223 h 834218"/>
                <a:gd name="connsiteX353" fmla="*/ 2736034 w 3024845"/>
                <a:gd name="connsiteY353" fmla="*/ 417223 h 834218"/>
                <a:gd name="connsiteX354" fmla="*/ 2736034 w 3024845"/>
                <a:gd name="connsiteY354" fmla="*/ 404252 h 834218"/>
                <a:gd name="connsiteX355" fmla="*/ 2792781 w 3024845"/>
                <a:gd name="connsiteY355" fmla="*/ 404252 h 834218"/>
                <a:gd name="connsiteX356" fmla="*/ 2792781 w 3024845"/>
                <a:gd name="connsiteY356" fmla="*/ 373987 h 834218"/>
                <a:gd name="connsiteX357" fmla="*/ 2811021 w 3024845"/>
                <a:gd name="connsiteY357" fmla="*/ 373987 h 834218"/>
                <a:gd name="connsiteX358" fmla="*/ 2811021 w 3024845"/>
                <a:gd name="connsiteY358" fmla="*/ 367502 h 834218"/>
                <a:gd name="connsiteX359" fmla="*/ 2823181 w 3024845"/>
                <a:gd name="connsiteY359" fmla="*/ 367502 h 834218"/>
                <a:gd name="connsiteX360" fmla="*/ 2823181 w 3024845"/>
                <a:gd name="connsiteY360" fmla="*/ 373987 h 834218"/>
                <a:gd name="connsiteX361" fmla="*/ 2839395 w 3024845"/>
                <a:gd name="connsiteY361" fmla="*/ 373987 h 834218"/>
                <a:gd name="connsiteX362" fmla="*/ 2839395 w 3024845"/>
                <a:gd name="connsiteY362" fmla="*/ 423708 h 834218"/>
                <a:gd name="connsiteX363" fmla="*/ 2871822 w 3024845"/>
                <a:gd name="connsiteY363" fmla="*/ 423708 h 834218"/>
                <a:gd name="connsiteX364" fmla="*/ 2871822 w 3024845"/>
                <a:gd name="connsiteY364" fmla="*/ 397767 h 834218"/>
                <a:gd name="connsiteX365" fmla="*/ 2910329 w 3024845"/>
                <a:gd name="connsiteY365" fmla="*/ 397767 h 834218"/>
                <a:gd name="connsiteX366" fmla="*/ 2910329 w 3024845"/>
                <a:gd name="connsiteY366" fmla="*/ 367502 h 834218"/>
                <a:gd name="connsiteX367" fmla="*/ 2958970 w 3024845"/>
                <a:gd name="connsiteY367" fmla="*/ 367502 h 834218"/>
                <a:gd name="connsiteX368" fmla="*/ 2958970 w 3024845"/>
                <a:gd name="connsiteY368" fmla="*/ 478658 h 834218"/>
                <a:gd name="connsiteX369" fmla="*/ 2958970 w 3024845"/>
                <a:gd name="connsiteY369" fmla="*/ 492437 h 834218"/>
                <a:gd name="connsiteX370" fmla="*/ 3024845 w 3024845"/>
                <a:gd name="connsiteY370" fmla="*/ 492437 h 834218"/>
                <a:gd name="connsiteX371" fmla="*/ 3024845 w 3024845"/>
                <a:gd name="connsiteY371" fmla="*/ 834218 h 834218"/>
                <a:gd name="connsiteX372" fmla="*/ 2054 w 3024845"/>
                <a:gd name="connsiteY372" fmla="*/ 831885 h 834218"/>
                <a:gd name="connsiteX373" fmla="*/ 0 w 3024845"/>
                <a:gd name="connsiteY373" fmla="*/ 397767 h 834218"/>
                <a:gd name="connsiteX374" fmla="*/ 20267 w 3024845"/>
                <a:gd name="connsiteY374" fmla="*/ 397767 h 834218"/>
                <a:gd name="connsiteX375" fmla="*/ 20774 w 3024845"/>
                <a:gd name="connsiteY375" fmla="*/ 396686 h 834218"/>
                <a:gd name="connsiteX376" fmla="*/ 24320 w 3024845"/>
                <a:gd name="connsiteY376" fmla="*/ 389120 h 834218"/>
                <a:gd name="connsiteX377" fmla="*/ 26094 w 3024845"/>
                <a:gd name="connsiteY377" fmla="*/ 389390 h 834218"/>
                <a:gd name="connsiteX378" fmla="*/ 38507 w 3024845"/>
                <a:gd name="connsiteY378" fmla="*/ 391281 h 834218"/>
                <a:gd name="connsiteX379" fmla="*/ 39014 w 3024845"/>
                <a:gd name="connsiteY379" fmla="*/ 392633 h 834218"/>
                <a:gd name="connsiteX380" fmla="*/ 42560 w 3024845"/>
                <a:gd name="connsiteY380" fmla="*/ 402090 h 834218"/>
                <a:gd name="connsiteX381" fmla="*/ 68907 w 3024845"/>
                <a:gd name="connsiteY381" fmla="*/ 404252 h 834218"/>
                <a:gd name="connsiteX382" fmla="*/ 68907 w 3024845"/>
                <a:gd name="connsiteY382" fmla="*/ 281031 h 834218"/>
                <a:gd name="connsiteX383" fmla="*/ 70934 w 3024845"/>
                <a:gd name="connsiteY383" fmla="*/ 281031 h 834218"/>
                <a:gd name="connsiteX384" fmla="*/ 85121 w 3024845"/>
                <a:gd name="connsiteY384" fmla="*/ 281031 h 834218"/>
                <a:gd name="connsiteX385" fmla="*/ 85121 w 3024845"/>
                <a:gd name="connsiteY385" fmla="*/ 144839 h 834218"/>
                <a:gd name="connsiteX386" fmla="*/ 86894 w 3024845"/>
                <a:gd name="connsiteY386" fmla="*/ 144839 h 834218"/>
                <a:gd name="connsiteX387" fmla="*/ 99308 w 3024845"/>
                <a:gd name="connsiteY387" fmla="*/ 144839 h 834218"/>
                <a:gd name="connsiteX388" fmla="*/ 99308 w 3024845"/>
                <a:gd name="connsiteY388" fmla="*/ 30265 h 834218"/>
                <a:gd name="connsiteX389" fmla="*/ 103361 w 3024845"/>
                <a:gd name="connsiteY389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144839 h 834218"/>
                <a:gd name="connsiteX5" fmla="*/ 223189 w 3024845"/>
                <a:gd name="connsiteY5" fmla="*/ 144839 h 834218"/>
                <a:gd name="connsiteX6" fmla="*/ 239150 w 3024845"/>
                <a:gd name="connsiteY6" fmla="*/ 144839 h 834218"/>
                <a:gd name="connsiteX7" fmla="*/ 239150 w 3024845"/>
                <a:gd name="connsiteY7" fmla="*/ 285354 h 834218"/>
                <a:gd name="connsiteX8" fmla="*/ 240670 w 3024845"/>
                <a:gd name="connsiteY8" fmla="*/ 285084 h 834218"/>
                <a:gd name="connsiteX9" fmla="*/ 251310 w 3024845"/>
                <a:gd name="connsiteY9" fmla="*/ 283193 h 834218"/>
                <a:gd name="connsiteX10" fmla="*/ 249283 w 3024845"/>
                <a:gd name="connsiteY10" fmla="*/ 371825 h 834218"/>
                <a:gd name="connsiteX11" fmla="*/ 250803 w 3024845"/>
                <a:gd name="connsiteY11" fmla="*/ 372096 h 834218"/>
                <a:gd name="connsiteX12" fmla="*/ 261443 w 3024845"/>
                <a:gd name="connsiteY12" fmla="*/ 373987 h 834218"/>
                <a:gd name="connsiteX13" fmla="*/ 261696 w 3024845"/>
                <a:gd name="connsiteY13" fmla="*/ 374798 h 834218"/>
                <a:gd name="connsiteX14" fmla="*/ 263470 w 3024845"/>
                <a:gd name="connsiteY14" fmla="*/ 380473 h 834218"/>
                <a:gd name="connsiteX15" fmla="*/ 264230 w 3024845"/>
                <a:gd name="connsiteY15" fmla="*/ 378041 h 834218"/>
                <a:gd name="connsiteX16" fmla="*/ 269550 w 3024845"/>
                <a:gd name="connsiteY16" fmla="*/ 361017 h 834218"/>
                <a:gd name="connsiteX17" fmla="*/ 271323 w 3024845"/>
                <a:gd name="connsiteY17" fmla="*/ 361017 h 834218"/>
                <a:gd name="connsiteX18" fmla="*/ 283737 w 3024845"/>
                <a:gd name="connsiteY18" fmla="*/ 361017 h 834218"/>
                <a:gd name="connsiteX19" fmla="*/ 283737 w 3024845"/>
                <a:gd name="connsiteY19" fmla="*/ 393443 h 834218"/>
                <a:gd name="connsiteX20" fmla="*/ 284750 w 3024845"/>
                <a:gd name="connsiteY20" fmla="*/ 393984 h 834218"/>
                <a:gd name="connsiteX21" fmla="*/ 291844 w 3024845"/>
                <a:gd name="connsiteY21" fmla="*/ 397767 h 834218"/>
                <a:gd name="connsiteX22" fmla="*/ 291844 w 3024845"/>
                <a:gd name="connsiteY22" fmla="*/ 399118 h 834218"/>
                <a:gd name="connsiteX23" fmla="*/ 291844 w 3024845"/>
                <a:gd name="connsiteY23" fmla="*/ 408576 h 834218"/>
                <a:gd name="connsiteX24" fmla="*/ 336431 w 3024845"/>
                <a:gd name="connsiteY24" fmla="*/ 408576 h 834218"/>
                <a:gd name="connsiteX25" fmla="*/ 336431 w 3024845"/>
                <a:gd name="connsiteY25" fmla="*/ 409657 h 834218"/>
                <a:gd name="connsiteX26" fmla="*/ 336431 w 3024845"/>
                <a:gd name="connsiteY26" fmla="*/ 417223 h 834218"/>
                <a:gd name="connsiteX27" fmla="*/ 338457 w 3024845"/>
                <a:gd name="connsiteY27" fmla="*/ 417223 h 834218"/>
                <a:gd name="connsiteX28" fmla="*/ 352644 w 3024845"/>
                <a:gd name="connsiteY28" fmla="*/ 417223 h 834218"/>
                <a:gd name="connsiteX29" fmla="*/ 352644 w 3024845"/>
                <a:gd name="connsiteY29" fmla="*/ 386958 h 834218"/>
                <a:gd name="connsiteX30" fmla="*/ 397231 w 3024845"/>
                <a:gd name="connsiteY30" fmla="*/ 386958 h 834218"/>
                <a:gd name="connsiteX31" fmla="*/ 397231 w 3024845"/>
                <a:gd name="connsiteY31" fmla="*/ 385607 h 834218"/>
                <a:gd name="connsiteX32" fmla="*/ 397231 w 3024845"/>
                <a:gd name="connsiteY32" fmla="*/ 376149 h 834218"/>
                <a:gd name="connsiteX33" fmla="*/ 398245 w 3024845"/>
                <a:gd name="connsiteY33" fmla="*/ 376149 h 834218"/>
                <a:gd name="connsiteX34" fmla="*/ 405338 w 3024845"/>
                <a:gd name="connsiteY34" fmla="*/ 376149 h 834218"/>
                <a:gd name="connsiteX35" fmla="*/ 405338 w 3024845"/>
                <a:gd name="connsiteY35" fmla="*/ 374258 h 834218"/>
                <a:gd name="connsiteX36" fmla="*/ 405338 w 3024845"/>
                <a:gd name="connsiteY36" fmla="*/ 361017 h 834218"/>
                <a:gd name="connsiteX37" fmla="*/ 406098 w 3024845"/>
                <a:gd name="connsiteY37" fmla="*/ 361017 h 834218"/>
                <a:gd name="connsiteX38" fmla="*/ 411418 w 3024845"/>
                <a:gd name="connsiteY38" fmla="*/ 361017 h 834218"/>
                <a:gd name="connsiteX39" fmla="*/ 411418 w 3024845"/>
                <a:gd name="connsiteY39" fmla="*/ 359936 h 834218"/>
                <a:gd name="connsiteX40" fmla="*/ 411418 w 3024845"/>
                <a:gd name="connsiteY40" fmla="*/ 352369 h 834218"/>
                <a:gd name="connsiteX41" fmla="*/ 413445 w 3024845"/>
                <a:gd name="connsiteY41" fmla="*/ 352369 h 834218"/>
                <a:gd name="connsiteX42" fmla="*/ 427632 w 3024845"/>
                <a:gd name="connsiteY42" fmla="*/ 352369 h 834218"/>
                <a:gd name="connsiteX43" fmla="*/ 427632 w 3024845"/>
                <a:gd name="connsiteY43" fmla="*/ 353450 h 834218"/>
                <a:gd name="connsiteX44" fmla="*/ 427632 w 3024845"/>
                <a:gd name="connsiteY44" fmla="*/ 361017 h 834218"/>
                <a:gd name="connsiteX45" fmla="*/ 449925 w 3024845"/>
                <a:gd name="connsiteY45" fmla="*/ 361017 h 834218"/>
                <a:gd name="connsiteX46" fmla="*/ 449925 w 3024845"/>
                <a:gd name="connsiteY46" fmla="*/ 359125 h 834218"/>
                <a:gd name="connsiteX47" fmla="*/ 449925 w 3024845"/>
                <a:gd name="connsiteY47" fmla="*/ 345884 h 834218"/>
                <a:gd name="connsiteX48" fmla="*/ 451699 w 3024845"/>
                <a:gd name="connsiteY48" fmla="*/ 345884 h 834218"/>
                <a:gd name="connsiteX49" fmla="*/ 464112 w 3024845"/>
                <a:gd name="connsiteY49" fmla="*/ 345884 h 834218"/>
                <a:gd name="connsiteX50" fmla="*/ 464112 w 3024845"/>
                <a:gd name="connsiteY50" fmla="*/ 369664 h 834218"/>
                <a:gd name="connsiteX51" fmla="*/ 465126 w 3024845"/>
                <a:gd name="connsiteY51" fmla="*/ 369664 h 834218"/>
                <a:gd name="connsiteX52" fmla="*/ 472219 w 3024845"/>
                <a:gd name="connsiteY52" fmla="*/ 369664 h 834218"/>
                <a:gd name="connsiteX53" fmla="*/ 472219 w 3024845"/>
                <a:gd name="connsiteY53" fmla="*/ 368583 h 834218"/>
                <a:gd name="connsiteX54" fmla="*/ 472219 w 3024845"/>
                <a:gd name="connsiteY54" fmla="*/ 361017 h 834218"/>
                <a:gd name="connsiteX55" fmla="*/ 473992 w 3024845"/>
                <a:gd name="connsiteY55" fmla="*/ 361017 h 834218"/>
                <a:gd name="connsiteX56" fmla="*/ 486406 w 3024845"/>
                <a:gd name="connsiteY56" fmla="*/ 361017 h 834218"/>
                <a:gd name="connsiteX57" fmla="*/ 486406 w 3024845"/>
                <a:gd name="connsiteY57" fmla="*/ 386958 h 834218"/>
                <a:gd name="connsiteX58" fmla="*/ 488433 w 3024845"/>
                <a:gd name="connsiteY58" fmla="*/ 386958 h 834218"/>
                <a:gd name="connsiteX59" fmla="*/ 502619 w 3024845"/>
                <a:gd name="connsiteY59" fmla="*/ 386958 h 834218"/>
                <a:gd name="connsiteX60" fmla="*/ 502619 w 3024845"/>
                <a:gd name="connsiteY60" fmla="*/ 388579 h 834218"/>
                <a:gd name="connsiteX61" fmla="*/ 502619 w 3024845"/>
                <a:gd name="connsiteY61" fmla="*/ 399929 h 834218"/>
                <a:gd name="connsiteX62" fmla="*/ 503379 w 3024845"/>
                <a:gd name="connsiteY62" fmla="*/ 399929 h 834218"/>
                <a:gd name="connsiteX63" fmla="*/ 508700 w 3024845"/>
                <a:gd name="connsiteY63" fmla="*/ 399929 h 834218"/>
                <a:gd name="connsiteX64" fmla="*/ 508700 w 3024845"/>
                <a:gd name="connsiteY64" fmla="*/ 399118 h 834218"/>
                <a:gd name="connsiteX65" fmla="*/ 508700 w 3024845"/>
                <a:gd name="connsiteY65" fmla="*/ 393443 h 834218"/>
                <a:gd name="connsiteX66" fmla="*/ 539100 w 3024845"/>
                <a:gd name="connsiteY66" fmla="*/ 393443 h 834218"/>
                <a:gd name="connsiteX67" fmla="*/ 539100 w 3024845"/>
                <a:gd name="connsiteY67" fmla="*/ 417223 h 834218"/>
                <a:gd name="connsiteX68" fmla="*/ 540113 w 3024845"/>
                <a:gd name="connsiteY68" fmla="*/ 417223 h 834218"/>
                <a:gd name="connsiteX69" fmla="*/ 547207 w 3024845"/>
                <a:gd name="connsiteY69" fmla="*/ 417223 h 834218"/>
                <a:gd name="connsiteX70" fmla="*/ 547207 w 3024845"/>
                <a:gd name="connsiteY70" fmla="*/ 418304 h 834218"/>
                <a:gd name="connsiteX71" fmla="*/ 547207 w 3024845"/>
                <a:gd name="connsiteY71" fmla="*/ 425870 h 834218"/>
                <a:gd name="connsiteX72" fmla="*/ 547967 w 3024845"/>
                <a:gd name="connsiteY72" fmla="*/ 425870 h 834218"/>
                <a:gd name="connsiteX73" fmla="*/ 553287 w 3024845"/>
                <a:gd name="connsiteY73" fmla="*/ 425870 h 834218"/>
                <a:gd name="connsiteX74" fmla="*/ 553287 w 3024845"/>
                <a:gd name="connsiteY74" fmla="*/ 423708 h 834218"/>
                <a:gd name="connsiteX75" fmla="*/ 553287 w 3024845"/>
                <a:gd name="connsiteY75" fmla="*/ 408576 h 834218"/>
                <a:gd name="connsiteX76" fmla="*/ 554300 w 3024845"/>
                <a:gd name="connsiteY76" fmla="*/ 408576 h 834218"/>
                <a:gd name="connsiteX77" fmla="*/ 561394 w 3024845"/>
                <a:gd name="connsiteY77" fmla="*/ 408576 h 834218"/>
                <a:gd name="connsiteX78" fmla="*/ 561394 w 3024845"/>
                <a:gd name="connsiteY78" fmla="*/ 409657 h 834218"/>
                <a:gd name="connsiteX79" fmla="*/ 561394 w 3024845"/>
                <a:gd name="connsiteY79" fmla="*/ 417223 h 834218"/>
                <a:gd name="connsiteX80" fmla="*/ 566714 w 3024845"/>
                <a:gd name="connsiteY80" fmla="*/ 415230 h 834218"/>
                <a:gd name="connsiteX81" fmla="*/ 567474 w 3024845"/>
                <a:gd name="connsiteY81" fmla="*/ 414250 h 834218"/>
                <a:gd name="connsiteX82" fmla="*/ 567474 w 3024845"/>
                <a:gd name="connsiteY82" fmla="*/ 408576 h 834218"/>
                <a:gd name="connsiteX83" fmla="*/ 605981 w 3024845"/>
                <a:gd name="connsiteY83" fmla="*/ 408576 h 834218"/>
                <a:gd name="connsiteX84" fmla="*/ 605981 w 3024845"/>
                <a:gd name="connsiteY84" fmla="*/ 432355 h 834218"/>
                <a:gd name="connsiteX85" fmla="*/ 608007 w 3024845"/>
                <a:gd name="connsiteY85" fmla="*/ 432355 h 834218"/>
                <a:gd name="connsiteX86" fmla="*/ 622194 w 3024845"/>
                <a:gd name="connsiteY86" fmla="*/ 432355 h 834218"/>
                <a:gd name="connsiteX87" fmla="*/ 622194 w 3024845"/>
                <a:gd name="connsiteY87" fmla="*/ 433436 h 834218"/>
                <a:gd name="connsiteX88" fmla="*/ 622194 w 3024845"/>
                <a:gd name="connsiteY88" fmla="*/ 441002 h 834218"/>
                <a:gd name="connsiteX89" fmla="*/ 623968 w 3024845"/>
                <a:gd name="connsiteY89" fmla="*/ 441002 h 834218"/>
                <a:gd name="connsiteX90" fmla="*/ 636381 w 3024845"/>
                <a:gd name="connsiteY90" fmla="*/ 441002 h 834218"/>
                <a:gd name="connsiteX91" fmla="*/ 636381 w 3024845"/>
                <a:gd name="connsiteY91" fmla="*/ 417223 h 834218"/>
                <a:gd name="connsiteX92" fmla="*/ 637394 w 3024845"/>
                <a:gd name="connsiteY92" fmla="*/ 417223 h 834218"/>
                <a:gd name="connsiteX93" fmla="*/ 644488 w 3024845"/>
                <a:gd name="connsiteY93" fmla="*/ 417223 h 834218"/>
                <a:gd name="connsiteX94" fmla="*/ 644488 w 3024845"/>
                <a:gd name="connsiteY94" fmla="*/ 384796 h 834218"/>
                <a:gd name="connsiteX95" fmla="*/ 645501 w 3024845"/>
                <a:gd name="connsiteY95" fmla="*/ 384796 h 834218"/>
                <a:gd name="connsiteX96" fmla="*/ 652595 w 3024845"/>
                <a:gd name="connsiteY96" fmla="*/ 384796 h 834218"/>
                <a:gd name="connsiteX97" fmla="*/ 652595 w 3024845"/>
                <a:gd name="connsiteY97" fmla="*/ 382905 h 834218"/>
                <a:gd name="connsiteX98" fmla="*/ 652595 w 3024845"/>
                <a:gd name="connsiteY98" fmla="*/ 369664 h 834218"/>
                <a:gd name="connsiteX99" fmla="*/ 651328 w 3024845"/>
                <a:gd name="connsiteY99" fmla="*/ 368042 h 834218"/>
                <a:gd name="connsiteX100" fmla="*/ 656648 w 3024845"/>
                <a:gd name="connsiteY100" fmla="*/ 356693 h 834218"/>
                <a:gd name="connsiteX101" fmla="*/ 664755 w 3024845"/>
                <a:gd name="connsiteY101" fmla="*/ 384796 h 834218"/>
                <a:gd name="connsiteX102" fmla="*/ 665515 w 3024845"/>
                <a:gd name="connsiteY102" fmla="*/ 384796 h 834218"/>
                <a:gd name="connsiteX103" fmla="*/ 670835 w 3024845"/>
                <a:gd name="connsiteY103" fmla="*/ 384796 h 834218"/>
                <a:gd name="connsiteX104" fmla="*/ 670835 w 3024845"/>
                <a:gd name="connsiteY104" fmla="*/ 278869 h 834218"/>
                <a:gd name="connsiteX105" fmla="*/ 672355 w 3024845"/>
                <a:gd name="connsiteY105" fmla="*/ 278869 h 834218"/>
                <a:gd name="connsiteX106" fmla="*/ 682995 w 3024845"/>
                <a:gd name="connsiteY106" fmla="*/ 278869 h 834218"/>
                <a:gd name="connsiteX107" fmla="*/ 682995 w 3024845"/>
                <a:gd name="connsiteY107" fmla="*/ 231310 h 834218"/>
                <a:gd name="connsiteX108" fmla="*/ 709342 w 3024845"/>
                <a:gd name="connsiteY108" fmla="*/ 231310 h 834218"/>
                <a:gd name="connsiteX109" fmla="*/ 709342 w 3024845"/>
                <a:gd name="connsiteY109" fmla="*/ 209692 h 834218"/>
                <a:gd name="connsiteX110" fmla="*/ 743796 w 3024845"/>
                <a:gd name="connsiteY110" fmla="*/ 209692 h 834218"/>
                <a:gd name="connsiteX111" fmla="*/ 743796 w 3024845"/>
                <a:gd name="connsiteY111" fmla="*/ 212124 h 834218"/>
                <a:gd name="connsiteX112" fmla="*/ 743796 w 3024845"/>
                <a:gd name="connsiteY112" fmla="*/ 229148 h 834218"/>
                <a:gd name="connsiteX113" fmla="*/ 746076 w 3024845"/>
                <a:gd name="connsiteY113" fmla="*/ 229148 h 834218"/>
                <a:gd name="connsiteX114" fmla="*/ 762036 w 3024845"/>
                <a:gd name="connsiteY114" fmla="*/ 229148 h 834218"/>
                <a:gd name="connsiteX115" fmla="*/ 762036 w 3024845"/>
                <a:gd name="connsiteY115" fmla="*/ 276707 h 834218"/>
                <a:gd name="connsiteX116" fmla="*/ 763049 w 3024845"/>
                <a:gd name="connsiteY116" fmla="*/ 276707 h 834218"/>
                <a:gd name="connsiteX117" fmla="*/ 770143 w 3024845"/>
                <a:gd name="connsiteY117" fmla="*/ 276707 h 834218"/>
                <a:gd name="connsiteX118" fmla="*/ 784330 w 3024845"/>
                <a:gd name="connsiteY118" fmla="*/ 281031 h 834218"/>
                <a:gd name="connsiteX119" fmla="*/ 784330 w 3024845"/>
                <a:gd name="connsiteY119" fmla="*/ 319943 h 834218"/>
                <a:gd name="connsiteX120" fmla="*/ 785343 w 3024845"/>
                <a:gd name="connsiteY120" fmla="*/ 319943 h 834218"/>
                <a:gd name="connsiteX121" fmla="*/ 792436 w 3024845"/>
                <a:gd name="connsiteY121" fmla="*/ 319943 h 834218"/>
                <a:gd name="connsiteX122" fmla="*/ 792436 w 3024845"/>
                <a:gd name="connsiteY122" fmla="*/ 321564 h 834218"/>
                <a:gd name="connsiteX123" fmla="*/ 792436 w 3024845"/>
                <a:gd name="connsiteY123" fmla="*/ 332913 h 834218"/>
                <a:gd name="connsiteX124" fmla="*/ 794463 w 3024845"/>
                <a:gd name="connsiteY124" fmla="*/ 332913 h 834218"/>
                <a:gd name="connsiteX125" fmla="*/ 808650 w 3024845"/>
                <a:gd name="connsiteY125" fmla="*/ 332913 h 834218"/>
                <a:gd name="connsiteX126" fmla="*/ 814730 w 3024845"/>
                <a:gd name="connsiteY126" fmla="*/ 339399 h 834218"/>
                <a:gd name="connsiteX127" fmla="*/ 814730 w 3024845"/>
                <a:gd name="connsiteY127" fmla="*/ 361017 h 834218"/>
                <a:gd name="connsiteX128" fmla="*/ 817010 w 3024845"/>
                <a:gd name="connsiteY128" fmla="*/ 361017 h 834218"/>
                <a:gd name="connsiteX129" fmla="*/ 832970 w 3024845"/>
                <a:gd name="connsiteY129" fmla="*/ 361017 h 834218"/>
                <a:gd name="connsiteX130" fmla="*/ 832970 w 3024845"/>
                <a:gd name="connsiteY130" fmla="*/ 362097 h 834218"/>
                <a:gd name="connsiteX131" fmla="*/ 832970 w 3024845"/>
                <a:gd name="connsiteY131" fmla="*/ 369664 h 834218"/>
                <a:gd name="connsiteX132" fmla="*/ 834237 w 3024845"/>
                <a:gd name="connsiteY132" fmla="*/ 369664 h 834218"/>
                <a:gd name="connsiteX133" fmla="*/ 843104 w 3024845"/>
                <a:gd name="connsiteY133" fmla="*/ 369664 h 834218"/>
                <a:gd name="connsiteX134" fmla="*/ 843104 w 3024845"/>
                <a:gd name="connsiteY134" fmla="*/ 371825 h 834218"/>
                <a:gd name="connsiteX135" fmla="*/ 843104 w 3024845"/>
                <a:gd name="connsiteY135" fmla="*/ 386958 h 834218"/>
                <a:gd name="connsiteX136" fmla="*/ 847157 w 3024845"/>
                <a:gd name="connsiteY136" fmla="*/ 385066 h 834218"/>
                <a:gd name="connsiteX137" fmla="*/ 847157 w 3024845"/>
                <a:gd name="connsiteY137" fmla="*/ 371825 h 834218"/>
                <a:gd name="connsiteX138" fmla="*/ 848170 w 3024845"/>
                <a:gd name="connsiteY138" fmla="*/ 371825 h 834218"/>
                <a:gd name="connsiteX139" fmla="*/ 855264 w 3024845"/>
                <a:gd name="connsiteY139" fmla="*/ 371825 h 834218"/>
                <a:gd name="connsiteX140" fmla="*/ 855264 w 3024845"/>
                <a:gd name="connsiteY140" fmla="*/ 373447 h 834218"/>
                <a:gd name="connsiteX141" fmla="*/ 855264 w 3024845"/>
                <a:gd name="connsiteY141" fmla="*/ 384796 h 834218"/>
                <a:gd name="connsiteX142" fmla="*/ 856024 w 3024845"/>
                <a:gd name="connsiteY142" fmla="*/ 384796 h 834218"/>
                <a:gd name="connsiteX143" fmla="*/ 861344 w 3024845"/>
                <a:gd name="connsiteY143" fmla="*/ 384796 h 834218"/>
                <a:gd name="connsiteX144" fmla="*/ 909984 w 3024845"/>
                <a:gd name="connsiteY144" fmla="*/ 380473 h 834218"/>
                <a:gd name="connsiteX145" fmla="*/ 909984 w 3024845"/>
                <a:gd name="connsiteY145" fmla="*/ 381824 h 834218"/>
                <a:gd name="connsiteX146" fmla="*/ 909984 w 3024845"/>
                <a:gd name="connsiteY146" fmla="*/ 391281 h 834218"/>
                <a:gd name="connsiteX147" fmla="*/ 910744 w 3024845"/>
                <a:gd name="connsiteY147" fmla="*/ 391281 h 834218"/>
                <a:gd name="connsiteX148" fmla="*/ 916065 w 3024845"/>
                <a:gd name="connsiteY148" fmla="*/ 391281 h 834218"/>
                <a:gd name="connsiteX149" fmla="*/ 916065 w 3024845"/>
                <a:gd name="connsiteY149" fmla="*/ 393443 h 834218"/>
                <a:gd name="connsiteX150" fmla="*/ 916065 w 3024845"/>
                <a:gd name="connsiteY150" fmla="*/ 408576 h 834218"/>
                <a:gd name="connsiteX151" fmla="*/ 918091 w 3024845"/>
                <a:gd name="connsiteY151" fmla="*/ 407225 h 834218"/>
                <a:gd name="connsiteX152" fmla="*/ 932278 w 3024845"/>
                <a:gd name="connsiteY152" fmla="*/ 397767 h 834218"/>
                <a:gd name="connsiteX153" fmla="*/ 938358 w 3024845"/>
                <a:gd name="connsiteY153" fmla="*/ 356693 h 834218"/>
                <a:gd name="connsiteX154" fmla="*/ 939118 w 3024845"/>
                <a:gd name="connsiteY154" fmla="*/ 356423 h 834218"/>
                <a:gd name="connsiteX155" fmla="*/ 944438 w 3024845"/>
                <a:gd name="connsiteY155" fmla="*/ 354531 h 834218"/>
                <a:gd name="connsiteX156" fmla="*/ 946465 w 3024845"/>
                <a:gd name="connsiteY156" fmla="*/ 285354 h 834218"/>
                <a:gd name="connsiteX157" fmla="*/ 948492 w 3024845"/>
                <a:gd name="connsiteY157" fmla="*/ 354531 h 834218"/>
                <a:gd name="connsiteX158" fmla="*/ 949252 w 3024845"/>
                <a:gd name="connsiteY158" fmla="*/ 354801 h 834218"/>
                <a:gd name="connsiteX159" fmla="*/ 954572 w 3024845"/>
                <a:gd name="connsiteY159" fmla="*/ 356693 h 834218"/>
                <a:gd name="connsiteX160" fmla="*/ 954572 w 3024845"/>
                <a:gd name="connsiteY160" fmla="*/ 270222 h 834218"/>
                <a:gd name="connsiteX161" fmla="*/ 958625 w 3024845"/>
                <a:gd name="connsiteY161" fmla="*/ 237795 h 834218"/>
                <a:gd name="connsiteX162" fmla="*/ 997132 w 3024845"/>
                <a:gd name="connsiteY162" fmla="*/ 237795 h 834218"/>
                <a:gd name="connsiteX163" fmla="*/ 997132 w 3024845"/>
                <a:gd name="connsiteY163" fmla="*/ 270222 h 834218"/>
                <a:gd name="connsiteX164" fmla="*/ 997892 w 3024845"/>
                <a:gd name="connsiteY164" fmla="*/ 270222 h 834218"/>
                <a:gd name="connsiteX165" fmla="*/ 1003212 w 3024845"/>
                <a:gd name="connsiteY165" fmla="*/ 270222 h 834218"/>
                <a:gd name="connsiteX166" fmla="*/ 1003212 w 3024845"/>
                <a:gd name="connsiteY166" fmla="*/ 188074 h 834218"/>
                <a:gd name="connsiteX167" fmla="*/ 1004986 w 3024845"/>
                <a:gd name="connsiteY167" fmla="*/ 188074 h 834218"/>
                <a:gd name="connsiteX168" fmla="*/ 1017399 w 3024845"/>
                <a:gd name="connsiteY168" fmla="*/ 188074 h 834218"/>
                <a:gd name="connsiteX169" fmla="*/ 1017399 w 3024845"/>
                <a:gd name="connsiteY169" fmla="*/ 186183 h 834218"/>
                <a:gd name="connsiteX170" fmla="*/ 1017399 w 3024845"/>
                <a:gd name="connsiteY170" fmla="*/ 172942 h 834218"/>
                <a:gd name="connsiteX171" fmla="*/ 1039693 w 3024845"/>
                <a:gd name="connsiteY171" fmla="*/ 172942 h 834218"/>
                <a:gd name="connsiteX172" fmla="*/ 1039693 w 3024845"/>
                <a:gd name="connsiteY172" fmla="*/ 171861 h 834218"/>
                <a:gd name="connsiteX173" fmla="*/ 1039693 w 3024845"/>
                <a:gd name="connsiteY173" fmla="*/ 164295 h 834218"/>
                <a:gd name="connsiteX174" fmla="*/ 1041466 w 3024845"/>
                <a:gd name="connsiteY174" fmla="*/ 164295 h 834218"/>
                <a:gd name="connsiteX175" fmla="*/ 1053880 w 3024845"/>
                <a:gd name="connsiteY175" fmla="*/ 164295 h 834218"/>
                <a:gd name="connsiteX176" fmla="*/ 1053880 w 3024845"/>
                <a:gd name="connsiteY176" fmla="*/ 165376 h 834218"/>
                <a:gd name="connsiteX177" fmla="*/ 1053880 w 3024845"/>
                <a:gd name="connsiteY177" fmla="*/ 172942 h 834218"/>
                <a:gd name="connsiteX178" fmla="*/ 1054640 w 3024845"/>
                <a:gd name="connsiteY178" fmla="*/ 172942 h 834218"/>
                <a:gd name="connsiteX179" fmla="*/ 1059960 w 3024845"/>
                <a:gd name="connsiteY179" fmla="*/ 172942 h 834218"/>
                <a:gd name="connsiteX180" fmla="*/ 1070093 w 3024845"/>
                <a:gd name="connsiteY180" fmla="*/ 168618 h 834218"/>
                <a:gd name="connsiteX181" fmla="*/ 1074146 w 3024845"/>
                <a:gd name="connsiteY181" fmla="*/ 171861 h 834218"/>
                <a:gd name="connsiteX182" fmla="*/ 1074146 w 3024845"/>
                <a:gd name="connsiteY182" fmla="*/ 164295 h 834218"/>
                <a:gd name="connsiteX183" fmla="*/ 1076426 w 3024845"/>
                <a:gd name="connsiteY183" fmla="*/ 164295 h 834218"/>
                <a:gd name="connsiteX184" fmla="*/ 1092387 w 3024845"/>
                <a:gd name="connsiteY184" fmla="*/ 164295 h 834218"/>
                <a:gd name="connsiteX185" fmla="*/ 1092387 w 3024845"/>
                <a:gd name="connsiteY185" fmla="*/ 165376 h 834218"/>
                <a:gd name="connsiteX186" fmla="*/ 1092387 w 3024845"/>
                <a:gd name="connsiteY186" fmla="*/ 172942 h 834218"/>
                <a:gd name="connsiteX187" fmla="*/ 1122787 w 3024845"/>
                <a:gd name="connsiteY187" fmla="*/ 172942 h 834218"/>
                <a:gd name="connsiteX188" fmla="*/ 1122787 w 3024845"/>
                <a:gd name="connsiteY188" fmla="*/ 174563 h 834218"/>
                <a:gd name="connsiteX189" fmla="*/ 1122787 w 3024845"/>
                <a:gd name="connsiteY189" fmla="*/ 185913 h 834218"/>
                <a:gd name="connsiteX190" fmla="*/ 1149134 w 3024845"/>
                <a:gd name="connsiteY190" fmla="*/ 185913 h 834218"/>
                <a:gd name="connsiteX191" fmla="*/ 1149134 w 3024845"/>
                <a:gd name="connsiteY191" fmla="*/ 216177 h 834218"/>
                <a:gd name="connsiteX192" fmla="*/ 1149894 w 3024845"/>
                <a:gd name="connsiteY192" fmla="*/ 216177 h 834218"/>
                <a:gd name="connsiteX193" fmla="*/ 1155214 w 3024845"/>
                <a:gd name="connsiteY193" fmla="*/ 216177 h 834218"/>
                <a:gd name="connsiteX194" fmla="*/ 1155214 w 3024845"/>
                <a:gd name="connsiteY194" fmla="*/ 217258 h 834218"/>
                <a:gd name="connsiteX195" fmla="*/ 1155214 w 3024845"/>
                <a:gd name="connsiteY195" fmla="*/ 224825 h 834218"/>
                <a:gd name="connsiteX196" fmla="*/ 1159268 w 3024845"/>
                <a:gd name="connsiteY196" fmla="*/ 255089 h 834218"/>
                <a:gd name="connsiteX197" fmla="*/ 1160028 w 3024845"/>
                <a:gd name="connsiteY197" fmla="*/ 255089 h 834218"/>
                <a:gd name="connsiteX198" fmla="*/ 1165348 w 3024845"/>
                <a:gd name="connsiteY198" fmla="*/ 255089 h 834218"/>
                <a:gd name="connsiteX199" fmla="*/ 1165348 w 3024845"/>
                <a:gd name="connsiteY199" fmla="*/ 255900 h 834218"/>
                <a:gd name="connsiteX200" fmla="*/ 1165348 w 3024845"/>
                <a:gd name="connsiteY200" fmla="*/ 261575 h 834218"/>
                <a:gd name="connsiteX201" fmla="*/ 1166361 w 3024845"/>
                <a:gd name="connsiteY201" fmla="*/ 261575 h 834218"/>
                <a:gd name="connsiteX202" fmla="*/ 1173454 w 3024845"/>
                <a:gd name="connsiteY202" fmla="*/ 261575 h 834218"/>
                <a:gd name="connsiteX203" fmla="*/ 1173454 w 3024845"/>
                <a:gd name="connsiteY203" fmla="*/ 291840 h 834218"/>
                <a:gd name="connsiteX204" fmla="*/ 1175481 w 3024845"/>
                <a:gd name="connsiteY204" fmla="*/ 291840 h 834218"/>
                <a:gd name="connsiteX205" fmla="*/ 1189668 w 3024845"/>
                <a:gd name="connsiteY205" fmla="*/ 291840 h 834218"/>
                <a:gd name="connsiteX206" fmla="*/ 1189668 w 3024845"/>
                <a:gd name="connsiteY206" fmla="*/ 315619 h 834218"/>
                <a:gd name="connsiteX207" fmla="*/ 1191695 w 3024845"/>
                <a:gd name="connsiteY207" fmla="*/ 317240 h 834218"/>
                <a:gd name="connsiteX208" fmla="*/ 1191695 w 3024845"/>
                <a:gd name="connsiteY208" fmla="*/ 328590 h 834218"/>
                <a:gd name="connsiteX209" fmla="*/ 1192455 w 3024845"/>
                <a:gd name="connsiteY209" fmla="*/ 328590 h 834218"/>
                <a:gd name="connsiteX210" fmla="*/ 1197775 w 3024845"/>
                <a:gd name="connsiteY210" fmla="*/ 328590 h 834218"/>
                <a:gd name="connsiteX211" fmla="*/ 1197775 w 3024845"/>
                <a:gd name="connsiteY211" fmla="*/ 352369 h 834218"/>
                <a:gd name="connsiteX212" fmla="*/ 1199041 w 3024845"/>
                <a:gd name="connsiteY212" fmla="*/ 352369 h 834218"/>
                <a:gd name="connsiteX213" fmla="*/ 1207908 w 3024845"/>
                <a:gd name="connsiteY213" fmla="*/ 352369 h 834218"/>
                <a:gd name="connsiteX214" fmla="*/ 1209935 w 3024845"/>
                <a:gd name="connsiteY214" fmla="*/ 356423 h 834218"/>
                <a:gd name="connsiteX215" fmla="*/ 1209935 w 3024845"/>
                <a:gd name="connsiteY215" fmla="*/ 369664 h 834218"/>
                <a:gd name="connsiteX216" fmla="*/ 1211455 w 3024845"/>
                <a:gd name="connsiteY216" fmla="*/ 367772 h 834218"/>
                <a:gd name="connsiteX217" fmla="*/ 1222095 w 3024845"/>
                <a:gd name="connsiteY217" fmla="*/ 354531 h 834218"/>
                <a:gd name="connsiteX218" fmla="*/ 1250469 w 3024845"/>
                <a:gd name="connsiteY218" fmla="*/ 354531 h 834218"/>
                <a:gd name="connsiteX219" fmla="*/ 1250469 w 3024845"/>
                <a:gd name="connsiteY219" fmla="*/ 441002 h 834218"/>
                <a:gd name="connsiteX220" fmla="*/ 1251229 w 3024845"/>
                <a:gd name="connsiteY220" fmla="*/ 441002 h 834218"/>
                <a:gd name="connsiteX221" fmla="*/ 1256549 w 3024845"/>
                <a:gd name="connsiteY221" fmla="*/ 441002 h 834218"/>
                <a:gd name="connsiteX222" fmla="*/ 1257309 w 3024845"/>
                <a:gd name="connsiteY222" fmla="*/ 439651 h 834218"/>
                <a:gd name="connsiteX223" fmla="*/ 1262629 w 3024845"/>
                <a:gd name="connsiteY223" fmla="*/ 430193 h 834218"/>
                <a:gd name="connsiteX224" fmla="*/ 1262629 w 3024845"/>
                <a:gd name="connsiteY224" fmla="*/ 432085 h 834218"/>
                <a:gd name="connsiteX225" fmla="*/ 1262629 w 3024845"/>
                <a:gd name="connsiteY225" fmla="*/ 445326 h 834218"/>
                <a:gd name="connsiteX226" fmla="*/ 1266682 w 3024845"/>
                <a:gd name="connsiteY226" fmla="*/ 399929 h 834218"/>
                <a:gd name="connsiteX227" fmla="*/ 1267442 w 3024845"/>
                <a:gd name="connsiteY227" fmla="*/ 399929 h 834218"/>
                <a:gd name="connsiteX228" fmla="*/ 1272762 w 3024845"/>
                <a:gd name="connsiteY228" fmla="*/ 399929 h 834218"/>
                <a:gd name="connsiteX229" fmla="*/ 1272762 w 3024845"/>
                <a:gd name="connsiteY229" fmla="*/ 335075 h 834218"/>
                <a:gd name="connsiteX230" fmla="*/ 1273776 w 3024845"/>
                <a:gd name="connsiteY230" fmla="*/ 335075 h 834218"/>
                <a:gd name="connsiteX231" fmla="*/ 1280869 w 3024845"/>
                <a:gd name="connsiteY231" fmla="*/ 335075 h 834218"/>
                <a:gd name="connsiteX232" fmla="*/ 1293029 w 3024845"/>
                <a:gd name="connsiteY232" fmla="*/ 291840 h 834218"/>
                <a:gd name="connsiteX233" fmla="*/ 1294296 w 3024845"/>
                <a:gd name="connsiteY233" fmla="*/ 291840 h 834218"/>
                <a:gd name="connsiteX234" fmla="*/ 1303163 w 3024845"/>
                <a:gd name="connsiteY234" fmla="*/ 291840 h 834218"/>
                <a:gd name="connsiteX235" fmla="*/ 1313296 w 3024845"/>
                <a:gd name="connsiteY235" fmla="*/ 335075 h 834218"/>
                <a:gd name="connsiteX236" fmla="*/ 1314309 w 3024845"/>
                <a:gd name="connsiteY236" fmla="*/ 335075 h 834218"/>
                <a:gd name="connsiteX237" fmla="*/ 1321403 w 3024845"/>
                <a:gd name="connsiteY237" fmla="*/ 335075 h 834218"/>
                <a:gd name="connsiteX238" fmla="*/ 1321403 w 3024845"/>
                <a:gd name="connsiteY238" fmla="*/ 373987 h 834218"/>
                <a:gd name="connsiteX239" fmla="*/ 1323176 w 3024845"/>
                <a:gd name="connsiteY239" fmla="*/ 373987 h 834218"/>
                <a:gd name="connsiteX240" fmla="*/ 1335590 w 3024845"/>
                <a:gd name="connsiteY240" fmla="*/ 373987 h 834218"/>
                <a:gd name="connsiteX241" fmla="*/ 1335590 w 3024845"/>
                <a:gd name="connsiteY241" fmla="*/ 376149 h 834218"/>
                <a:gd name="connsiteX242" fmla="*/ 1335590 w 3024845"/>
                <a:gd name="connsiteY242" fmla="*/ 391281 h 834218"/>
                <a:gd name="connsiteX243" fmla="*/ 1339643 w 3024845"/>
                <a:gd name="connsiteY243" fmla="*/ 389120 h 834218"/>
                <a:gd name="connsiteX244" fmla="*/ 1339643 w 3024845"/>
                <a:gd name="connsiteY244" fmla="*/ 373987 h 834218"/>
                <a:gd name="connsiteX245" fmla="*/ 1341163 w 3024845"/>
                <a:gd name="connsiteY245" fmla="*/ 373987 h 834218"/>
                <a:gd name="connsiteX246" fmla="*/ 1351803 w 3024845"/>
                <a:gd name="connsiteY246" fmla="*/ 373987 h 834218"/>
                <a:gd name="connsiteX247" fmla="*/ 1351803 w 3024845"/>
                <a:gd name="connsiteY247" fmla="*/ 375608 h 834218"/>
                <a:gd name="connsiteX248" fmla="*/ 1351803 w 3024845"/>
                <a:gd name="connsiteY248" fmla="*/ 386958 h 834218"/>
                <a:gd name="connsiteX249" fmla="*/ 1382204 w 3024845"/>
                <a:gd name="connsiteY249" fmla="*/ 386958 h 834218"/>
                <a:gd name="connsiteX250" fmla="*/ 1382204 w 3024845"/>
                <a:gd name="connsiteY250" fmla="*/ 350208 h 834218"/>
                <a:gd name="connsiteX251" fmla="*/ 1383470 w 3024845"/>
                <a:gd name="connsiteY251" fmla="*/ 350208 h 834218"/>
                <a:gd name="connsiteX252" fmla="*/ 1392337 w 3024845"/>
                <a:gd name="connsiteY252" fmla="*/ 350208 h 834218"/>
                <a:gd name="connsiteX253" fmla="*/ 1392337 w 3024845"/>
                <a:gd name="connsiteY253" fmla="*/ 371825 h 834218"/>
                <a:gd name="connsiteX254" fmla="*/ 1394364 w 3024845"/>
                <a:gd name="connsiteY254" fmla="*/ 339399 h 834218"/>
                <a:gd name="connsiteX255" fmla="*/ 1416657 w 3024845"/>
                <a:gd name="connsiteY255" fmla="*/ 339399 h 834218"/>
                <a:gd name="connsiteX256" fmla="*/ 1416657 w 3024845"/>
                <a:gd name="connsiteY256" fmla="*/ 337777 h 834218"/>
                <a:gd name="connsiteX257" fmla="*/ 1416657 w 3024845"/>
                <a:gd name="connsiteY257" fmla="*/ 326428 h 834218"/>
                <a:gd name="connsiteX258" fmla="*/ 1417417 w 3024845"/>
                <a:gd name="connsiteY258" fmla="*/ 326428 h 834218"/>
                <a:gd name="connsiteX259" fmla="*/ 1422737 w 3024845"/>
                <a:gd name="connsiteY259" fmla="*/ 326428 h 834218"/>
                <a:gd name="connsiteX260" fmla="*/ 1422737 w 3024845"/>
                <a:gd name="connsiteY260" fmla="*/ 324537 h 834218"/>
                <a:gd name="connsiteX261" fmla="*/ 1422737 w 3024845"/>
                <a:gd name="connsiteY261" fmla="*/ 311296 h 834218"/>
                <a:gd name="connsiteX262" fmla="*/ 1426791 w 3024845"/>
                <a:gd name="connsiteY262" fmla="*/ 317781 h 834218"/>
                <a:gd name="connsiteX263" fmla="*/ 1429071 w 3024845"/>
                <a:gd name="connsiteY263" fmla="*/ 317781 h 834218"/>
                <a:gd name="connsiteX264" fmla="*/ 1445031 w 3024845"/>
                <a:gd name="connsiteY264" fmla="*/ 317781 h 834218"/>
                <a:gd name="connsiteX265" fmla="*/ 1445031 w 3024845"/>
                <a:gd name="connsiteY265" fmla="*/ 316970 h 834218"/>
                <a:gd name="connsiteX266" fmla="*/ 1445031 w 3024845"/>
                <a:gd name="connsiteY266" fmla="*/ 311296 h 834218"/>
                <a:gd name="connsiteX267" fmla="*/ 1445791 w 3024845"/>
                <a:gd name="connsiteY267" fmla="*/ 311296 h 834218"/>
                <a:gd name="connsiteX268" fmla="*/ 1451111 w 3024845"/>
                <a:gd name="connsiteY268" fmla="*/ 311296 h 834218"/>
                <a:gd name="connsiteX269" fmla="*/ 1451111 w 3024845"/>
                <a:gd name="connsiteY269" fmla="*/ 312647 h 834218"/>
                <a:gd name="connsiteX270" fmla="*/ 1451111 w 3024845"/>
                <a:gd name="connsiteY270" fmla="*/ 322105 h 834218"/>
                <a:gd name="connsiteX271" fmla="*/ 1489618 w 3024845"/>
                <a:gd name="connsiteY271" fmla="*/ 322105 h 834218"/>
                <a:gd name="connsiteX272" fmla="*/ 1489618 w 3024845"/>
                <a:gd name="connsiteY272" fmla="*/ 460458 h 834218"/>
                <a:gd name="connsiteX273" fmla="*/ 1491138 w 3024845"/>
                <a:gd name="connsiteY273" fmla="*/ 460458 h 834218"/>
                <a:gd name="connsiteX274" fmla="*/ 1501778 w 3024845"/>
                <a:gd name="connsiteY274" fmla="*/ 460458 h 834218"/>
                <a:gd name="connsiteX275" fmla="*/ 1501778 w 3024845"/>
                <a:gd name="connsiteY275" fmla="*/ 447488 h 834218"/>
                <a:gd name="connsiteX276" fmla="*/ 1505832 w 3024845"/>
                <a:gd name="connsiteY276" fmla="*/ 447488 h 834218"/>
                <a:gd name="connsiteX277" fmla="*/ 1505832 w 3024845"/>
                <a:gd name="connsiteY277" fmla="*/ 460458 h 834218"/>
                <a:gd name="connsiteX278" fmla="*/ 1536232 w 3024845"/>
                <a:gd name="connsiteY278" fmla="*/ 460458 h 834218"/>
                <a:gd name="connsiteX279" fmla="*/ 1536232 w 3024845"/>
                <a:gd name="connsiteY279" fmla="*/ 430193 h 834218"/>
                <a:gd name="connsiteX280" fmla="*/ 1548392 w 3024845"/>
                <a:gd name="connsiteY280" fmla="*/ 430193 h 834218"/>
                <a:gd name="connsiteX281" fmla="*/ 1560552 w 3024845"/>
                <a:gd name="connsiteY281" fmla="*/ 428032 h 834218"/>
                <a:gd name="connsiteX282" fmla="*/ 1564606 w 3024845"/>
                <a:gd name="connsiteY282" fmla="*/ 430193 h 834218"/>
                <a:gd name="connsiteX283" fmla="*/ 1574739 w 3024845"/>
                <a:gd name="connsiteY283" fmla="*/ 430193 h 834218"/>
                <a:gd name="connsiteX284" fmla="*/ 1574739 w 3024845"/>
                <a:gd name="connsiteY284" fmla="*/ 460458 h 834218"/>
                <a:gd name="connsiteX285" fmla="*/ 1582846 w 3024845"/>
                <a:gd name="connsiteY285" fmla="*/ 460458 h 834218"/>
                <a:gd name="connsiteX286" fmla="*/ 1582846 w 3024845"/>
                <a:gd name="connsiteY286" fmla="*/ 477753 h 834218"/>
                <a:gd name="connsiteX287" fmla="*/ 1592182 w 3024845"/>
                <a:gd name="connsiteY287" fmla="*/ 478658 h 834218"/>
                <a:gd name="connsiteX288" fmla="*/ 1605140 w 3024845"/>
                <a:gd name="connsiteY288" fmla="*/ 478658 h 834218"/>
                <a:gd name="connsiteX289" fmla="*/ 1605140 w 3024845"/>
                <a:gd name="connsiteY289" fmla="*/ 462620 h 834218"/>
                <a:gd name="connsiteX290" fmla="*/ 1673096 w 3024845"/>
                <a:gd name="connsiteY290" fmla="*/ 462620 h 834218"/>
                <a:gd name="connsiteX291" fmla="*/ 1673096 w 3024845"/>
                <a:gd name="connsiteY291" fmla="*/ 377367 h 834218"/>
                <a:gd name="connsiteX292" fmla="*/ 1745104 w 3024845"/>
                <a:gd name="connsiteY292" fmla="*/ 377367 h 834218"/>
                <a:gd name="connsiteX293" fmla="*/ 1745104 w 3024845"/>
                <a:gd name="connsiteY293" fmla="*/ 456135 h 834218"/>
                <a:gd name="connsiteX294" fmla="*/ 1747008 w 3024845"/>
                <a:gd name="connsiteY294" fmla="*/ 456135 h 834218"/>
                <a:gd name="connsiteX295" fmla="*/ 1748250 w 3024845"/>
                <a:gd name="connsiteY295" fmla="*/ 478658 h 834218"/>
                <a:gd name="connsiteX296" fmla="*/ 1757926 w 3024845"/>
                <a:gd name="connsiteY296" fmla="*/ 478658 h 834218"/>
                <a:gd name="connsiteX297" fmla="*/ 1759168 w 3024845"/>
                <a:gd name="connsiteY297" fmla="*/ 456135 h 834218"/>
                <a:gd name="connsiteX298" fmla="*/ 1765248 w 3024845"/>
                <a:gd name="connsiteY298" fmla="*/ 456135 h 834218"/>
                <a:gd name="connsiteX299" fmla="*/ 1766490 w 3024845"/>
                <a:gd name="connsiteY299" fmla="*/ 478658 h 834218"/>
                <a:gd name="connsiteX300" fmla="*/ 1817112 w 3024845"/>
                <a:gd name="connsiteY300" fmla="*/ 478658 h 834218"/>
                <a:gd name="connsiteX301" fmla="*/ 1817112 w 3024845"/>
                <a:gd name="connsiteY301" fmla="*/ 315630 h 834218"/>
                <a:gd name="connsiteX302" fmla="*/ 2014439 w 3024845"/>
                <a:gd name="connsiteY302" fmla="*/ 315630 h 834218"/>
                <a:gd name="connsiteX303" fmla="*/ 2014439 w 3024845"/>
                <a:gd name="connsiteY303" fmla="*/ 478658 h 834218"/>
                <a:gd name="connsiteX304" fmla="*/ 2033136 w 3024845"/>
                <a:gd name="connsiteY304" fmla="*/ 478658 h 834218"/>
                <a:gd name="connsiteX305" fmla="*/ 2033136 w 3024845"/>
                <a:gd name="connsiteY305" fmla="*/ 395965 h 834218"/>
                <a:gd name="connsiteX306" fmla="*/ 2128256 w 3024845"/>
                <a:gd name="connsiteY306" fmla="*/ 395965 h 834218"/>
                <a:gd name="connsiteX307" fmla="*/ 2180720 w 3024845"/>
                <a:gd name="connsiteY307" fmla="*/ 330752 h 834218"/>
                <a:gd name="connsiteX308" fmla="*/ 2245574 w 3024845"/>
                <a:gd name="connsiteY308" fmla="*/ 330752 h 834218"/>
                <a:gd name="connsiteX309" fmla="*/ 2245574 w 3024845"/>
                <a:gd name="connsiteY309" fmla="*/ 406414 h 834218"/>
                <a:gd name="connsiteX310" fmla="*/ 2253681 w 3024845"/>
                <a:gd name="connsiteY310" fmla="*/ 406414 h 834218"/>
                <a:gd name="connsiteX311" fmla="*/ 2255708 w 3024845"/>
                <a:gd name="connsiteY311" fmla="*/ 399929 h 834218"/>
                <a:gd name="connsiteX312" fmla="*/ 2261788 w 3024845"/>
                <a:gd name="connsiteY312" fmla="*/ 399929 h 834218"/>
                <a:gd name="connsiteX313" fmla="*/ 2263815 w 3024845"/>
                <a:gd name="connsiteY313" fmla="*/ 408576 h 834218"/>
                <a:gd name="connsiteX314" fmla="*/ 2275975 w 3024845"/>
                <a:gd name="connsiteY314" fmla="*/ 408576 h 834218"/>
                <a:gd name="connsiteX315" fmla="*/ 2275975 w 3024845"/>
                <a:gd name="connsiteY315" fmla="*/ 402090 h 834218"/>
                <a:gd name="connsiteX316" fmla="*/ 2298268 w 3024845"/>
                <a:gd name="connsiteY316" fmla="*/ 402090 h 834218"/>
                <a:gd name="connsiteX317" fmla="*/ 2298268 w 3024845"/>
                <a:gd name="connsiteY317" fmla="*/ 408576 h 834218"/>
                <a:gd name="connsiteX318" fmla="*/ 2318535 w 3024845"/>
                <a:gd name="connsiteY318" fmla="*/ 408576 h 834218"/>
                <a:gd name="connsiteX319" fmla="*/ 2318535 w 3024845"/>
                <a:gd name="connsiteY319" fmla="*/ 453973 h 834218"/>
                <a:gd name="connsiteX320" fmla="*/ 2332722 w 3024845"/>
                <a:gd name="connsiteY320" fmla="*/ 453973 h 834218"/>
                <a:gd name="connsiteX321" fmla="*/ 2332722 w 3024845"/>
                <a:gd name="connsiteY321" fmla="*/ 441002 h 834218"/>
                <a:gd name="connsiteX322" fmla="*/ 2348936 w 3024845"/>
                <a:gd name="connsiteY322" fmla="*/ 441002 h 834218"/>
                <a:gd name="connsiteX323" fmla="*/ 2348936 w 3024845"/>
                <a:gd name="connsiteY323" fmla="*/ 261575 h 834218"/>
                <a:gd name="connsiteX324" fmla="*/ 2355016 w 3024845"/>
                <a:gd name="connsiteY324" fmla="*/ 255089 h 834218"/>
                <a:gd name="connsiteX325" fmla="*/ 2427977 w 3024845"/>
                <a:gd name="connsiteY325" fmla="*/ 255089 h 834218"/>
                <a:gd name="connsiteX326" fmla="*/ 2427977 w 3024845"/>
                <a:gd name="connsiteY326" fmla="*/ 263737 h 834218"/>
                <a:gd name="connsiteX327" fmla="*/ 2438110 w 3024845"/>
                <a:gd name="connsiteY327" fmla="*/ 263737 h 834218"/>
                <a:gd name="connsiteX328" fmla="*/ 2438110 w 3024845"/>
                <a:gd name="connsiteY328" fmla="*/ 378311 h 834218"/>
                <a:gd name="connsiteX329" fmla="*/ 2460404 w 3024845"/>
                <a:gd name="connsiteY329" fmla="*/ 378311 h 834218"/>
                <a:gd name="connsiteX330" fmla="*/ 2460404 w 3024845"/>
                <a:gd name="connsiteY330" fmla="*/ 311296 h 834218"/>
                <a:gd name="connsiteX331" fmla="*/ 2486751 w 3024845"/>
                <a:gd name="connsiteY331" fmla="*/ 311296 h 834218"/>
                <a:gd name="connsiteX332" fmla="*/ 2490804 w 3024845"/>
                <a:gd name="connsiteY332" fmla="*/ 306972 h 834218"/>
                <a:gd name="connsiteX333" fmla="*/ 2498911 w 3024845"/>
                <a:gd name="connsiteY333" fmla="*/ 306972 h 834218"/>
                <a:gd name="connsiteX334" fmla="*/ 2502964 w 3024845"/>
                <a:gd name="connsiteY334" fmla="*/ 311296 h 834218"/>
                <a:gd name="connsiteX335" fmla="*/ 2525258 w 3024845"/>
                <a:gd name="connsiteY335" fmla="*/ 311296 h 834218"/>
                <a:gd name="connsiteX336" fmla="*/ 2525258 w 3024845"/>
                <a:gd name="connsiteY336" fmla="*/ 194560 h 834218"/>
                <a:gd name="connsiteX337" fmla="*/ 2582005 w 3024845"/>
                <a:gd name="connsiteY337" fmla="*/ 183751 h 834218"/>
                <a:gd name="connsiteX338" fmla="*/ 2582005 w 3024845"/>
                <a:gd name="connsiteY338" fmla="*/ 184832 h 834218"/>
                <a:gd name="connsiteX339" fmla="*/ 2582005 w 3024845"/>
                <a:gd name="connsiteY339" fmla="*/ 192398 h 834218"/>
                <a:gd name="connsiteX340" fmla="*/ 2608352 w 3024845"/>
                <a:gd name="connsiteY340" fmla="*/ 192398 h 834218"/>
                <a:gd name="connsiteX341" fmla="*/ 2608352 w 3024845"/>
                <a:gd name="connsiteY341" fmla="*/ 447488 h 834218"/>
                <a:gd name="connsiteX342" fmla="*/ 2630646 w 3024845"/>
                <a:gd name="connsiteY342" fmla="*/ 447488 h 834218"/>
                <a:gd name="connsiteX343" fmla="*/ 2630646 w 3024845"/>
                <a:gd name="connsiteY343" fmla="*/ 443164 h 834218"/>
                <a:gd name="connsiteX344" fmla="*/ 2642806 w 3024845"/>
                <a:gd name="connsiteY344" fmla="*/ 443164 h 834218"/>
                <a:gd name="connsiteX345" fmla="*/ 2642806 w 3024845"/>
                <a:gd name="connsiteY345" fmla="*/ 447488 h 834218"/>
                <a:gd name="connsiteX346" fmla="*/ 2667126 w 3024845"/>
                <a:gd name="connsiteY346" fmla="*/ 447488 h 834218"/>
                <a:gd name="connsiteX347" fmla="*/ 2667126 w 3024845"/>
                <a:gd name="connsiteY347" fmla="*/ 434517 h 834218"/>
                <a:gd name="connsiteX348" fmla="*/ 2695500 w 3024845"/>
                <a:gd name="connsiteY348" fmla="*/ 434517 h 834218"/>
                <a:gd name="connsiteX349" fmla="*/ 2707660 w 3024845"/>
                <a:gd name="connsiteY349" fmla="*/ 430193 h 834218"/>
                <a:gd name="connsiteX350" fmla="*/ 2727927 w 3024845"/>
                <a:gd name="connsiteY350" fmla="*/ 434517 h 834218"/>
                <a:gd name="connsiteX351" fmla="*/ 2727927 w 3024845"/>
                <a:gd name="connsiteY351" fmla="*/ 417223 h 834218"/>
                <a:gd name="connsiteX352" fmla="*/ 2736034 w 3024845"/>
                <a:gd name="connsiteY352" fmla="*/ 417223 h 834218"/>
                <a:gd name="connsiteX353" fmla="*/ 2736034 w 3024845"/>
                <a:gd name="connsiteY353" fmla="*/ 404252 h 834218"/>
                <a:gd name="connsiteX354" fmla="*/ 2792781 w 3024845"/>
                <a:gd name="connsiteY354" fmla="*/ 404252 h 834218"/>
                <a:gd name="connsiteX355" fmla="*/ 2792781 w 3024845"/>
                <a:gd name="connsiteY355" fmla="*/ 373987 h 834218"/>
                <a:gd name="connsiteX356" fmla="*/ 2811021 w 3024845"/>
                <a:gd name="connsiteY356" fmla="*/ 373987 h 834218"/>
                <a:gd name="connsiteX357" fmla="*/ 2811021 w 3024845"/>
                <a:gd name="connsiteY357" fmla="*/ 367502 h 834218"/>
                <a:gd name="connsiteX358" fmla="*/ 2823181 w 3024845"/>
                <a:gd name="connsiteY358" fmla="*/ 367502 h 834218"/>
                <a:gd name="connsiteX359" fmla="*/ 2823181 w 3024845"/>
                <a:gd name="connsiteY359" fmla="*/ 373987 h 834218"/>
                <a:gd name="connsiteX360" fmla="*/ 2839395 w 3024845"/>
                <a:gd name="connsiteY360" fmla="*/ 373987 h 834218"/>
                <a:gd name="connsiteX361" fmla="*/ 2839395 w 3024845"/>
                <a:gd name="connsiteY361" fmla="*/ 423708 h 834218"/>
                <a:gd name="connsiteX362" fmla="*/ 2871822 w 3024845"/>
                <a:gd name="connsiteY362" fmla="*/ 423708 h 834218"/>
                <a:gd name="connsiteX363" fmla="*/ 2871822 w 3024845"/>
                <a:gd name="connsiteY363" fmla="*/ 397767 h 834218"/>
                <a:gd name="connsiteX364" fmla="*/ 2910329 w 3024845"/>
                <a:gd name="connsiteY364" fmla="*/ 397767 h 834218"/>
                <a:gd name="connsiteX365" fmla="*/ 2910329 w 3024845"/>
                <a:gd name="connsiteY365" fmla="*/ 367502 h 834218"/>
                <a:gd name="connsiteX366" fmla="*/ 2958970 w 3024845"/>
                <a:gd name="connsiteY366" fmla="*/ 367502 h 834218"/>
                <a:gd name="connsiteX367" fmla="*/ 2958970 w 3024845"/>
                <a:gd name="connsiteY367" fmla="*/ 478658 h 834218"/>
                <a:gd name="connsiteX368" fmla="*/ 2958970 w 3024845"/>
                <a:gd name="connsiteY368" fmla="*/ 492437 h 834218"/>
                <a:gd name="connsiteX369" fmla="*/ 3024845 w 3024845"/>
                <a:gd name="connsiteY369" fmla="*/ 492437 h 834218"/>
                <a:gd name="connsiteX370" fmla="*/ 3024845 w 3024845"/>
                <a:gd name="connsiteY370" fmla="*/ 834218 h 834218"/>
                <a:gd name="connsiteX371" fmla="*/ 2054 w 3024845"/>
                <a:gd name="connsiteY371" fmla="*/ 831885 h 834218"/>
                <a:gd name="connsiteX372" fmla="*/ 0 w 3024845"/>
                <a:gd name="connsiteY372" fmla="*/ 397767 h 834218"/>
                <a:gd name="connsiteX373" fmla="*/ 20267 w 3024845"/>
                <a:gd name="connsiteY373" fmla="*/ 397767 h 834218"/>
                <a:gd name="connsiteX374" fmla="*/ 20774 w 3024845"/>
                <a:gd name="connsiteY374" fmla="*/ 396686 h 834218"/>
                <a:gd name="connsiteX375" fmla="*/ 24320 w 3024845"/>
                <a:gd name="connsiteY375" fmla="*/ 389120 h 834218"/>
                <a:gd name="connsiteX376" fmla="*/ 26094 w 3024845"/>
                <a:gd name="connsiteY376" fmla="*/ 389390 h 834218"/>
                <a:gd name="connsiteX377" fmla="*/ 38507 w 3024845"/>
                <a:gd name="connsiteY377" fmla="*/ 391281 h 834218"/>
                <a:gd name="connsiteX378" fmla="*/ 39014 w 3024845"/>
                <a:gd name="connsiteY378" fmla="*/ 392633 h 834218"/>
                <a:gd name="connsiteX379" fmla="*/ 42560 w 3024845"/>
                <a:gd name="connsiteY379" fmla="*/ 402090 h 834218"/>
                <a:gd name="connsiteX380" fmla="*/ 68907 w 3024845"/>
                <a:gd name="connsiteY380" fmla="*/ 404252 h 834218"/>
                <a:gd name="connsiteX381" fmla="*/ 68907 w 3024845"/>
                <a:gd name="connsiteY381" fmla="*/ 281031 h 834218"/>
                <a:gd name="connsiteX382" fmla="*/ 70934 w 3024845"/>
                <a:gd name="connsiteY382" fmla="*/ 281031 h 834218"/>
                <a:gd name="connsiteX383" fmla="*/ 85121 w 3024845"/>
                <a:gd name="connsiteY383" fmla="*/ 281031 h 834218"/>
                <a:gd name="connsiteX384" fmla="*/ 85121 w 3024845"/>
                <a:gd name="connsiteY384" fmla="*/ 144839 h 834218"/>
                <a:gd name="connsiteX385" fmla="*/ 86894 w 3024845"/>
                <a:gd name="connsiteY385" fmla="*/ 144839 h 834218"/>
                <a:gd name="connsiteX386" fmla="*/ 99308 w 3024845"/>
                <a:gd name="connsiteY386" fmla="*/ 144839 h 834218"/>
                <a:gd name="connsiteX387" fmla="*/ 99308 w 3024845"/>
                <a:gd name="connsiteY387" fmla="*/ 30265 h 834218"/>
                <a:gd name="connsiteX388" fmla="*/ 103361 w 3024845"/>
                <a:gd name="connsiteY388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20909 w 3024845"/>
                <a:gd name="connsiteY3" fmla="*/ 144839 h 834218"/>
                <a:gd name="connsiteX4" fmla="*/ 223189 w 3024845"/>
                <a:gd name="connsiteY4" fmla="*/ 144839 h 834218"/>
                <a:gd name="connsiteX5" fmla="*/ 239150 w 3024845"/>
                <a:gd name="connsiteY5" fmla="*/ 144839 h 834218"/>
                <a:gd name="connsiteX6" fmla="*/ 239150 w 3024845"/>
                <a:gd name="connsiteY6" fmla="*/ 285354 h 834218"/>
                <a:gd name="connsiteX7" fmla="*/ 240670 w 3024845"/>
                <a:gd name="connsiteY7" fmla="*/ 285084 h 834218"/>
                <a:gd name="connsiteX8" fmla="*/ 251310 w 3024845"/>
                <a:gd name="connsiteY8" fmla="*/ 283193 h 834218"/>
                <a:gd name="connsiteX9" fmla="*/ 249283 w 3024845"/>
                <a:gd name="connsiteY9" fmla="*/ 371825 h 834218"/>
                <a:gd name="connsiteX10" fmla="*/ 250803 w 3024845"/>
                <a:gd name="connsiteY10" fmla="*/ 372096 h 834218"/>
                <a:gd name="connsiteX11" fmla="*/ 261443 w 3024845"/>
                <a:gd name="connsiteY11" fmla="*/ 373987 h 834218"/>
                <a:gd name="connsiteX12" fmla="*/ 261696 w 3024845"/>
                <a:gd name="connsiteY12" fmla="*/ 374798 h 834218"/>
                <a:gd name="connsiteX13" fmla="*/ 263470 w 3024845"/>
                <a:gd name="connsiteY13" fmla="*/ 380473 h 834218"/>
                <a:gd name="connsiteX14" fmla="*/ 264230 w 3024845"/>
                <a:gd name="connsiteY14" fmla="*/ 378041 h 834218"/>
                <a:gd name="connsiteX15" fmla="*/ 269550 w 3024845"/>
                <a:gd name="connsiteY15" fmla="*/ 361017 h 834218"/>
                <a:gd name="connsiteX16" fmla="*/ 271323 w 3024845"/>
                <a:gd name="connsiteY16" fmla="*/ 361017 h 834218"/>
                <a:gd name="connsiteX17" fmla="*/ 283737 w 3024845"/>
                <a:gd name="connsiteY17" fmla="*/ 361017 h 834218"/>
                <a:gd name="connsiteX18" fmla="*/ 283737 w 3024845"/>
                <a:gd name="connsiteY18" fmla="*/ 393443 h 834218"/>
                <a:gd name="connsiteX19" fmla="*/ 284750 w 3024845"/>
                <a:gd name="connsiteY19" fmla="*/ 393984 h 834218"/>
                <a:gd name="connsiteX20" fmla="*/ 291844 w 3024845"/>
                <a:gd name="connsiteY20" fmla="*/ 397767 h 834218"/>
                <a:gd name="connsiteX21" fmla="*/ 291844 w 3024845"/>
                <a:gd name="connsiteY21" fmla="*/ 399118 h 834218"/>
                <a:gd name="connsiteX22" fmla="*/ 291844 w 3024845"/>
                <a:gd name="connsiteY22" fmla="*/ 408576 h 834218"/>
                <a:gd name="connsiteX23" fmla="*/ 336431 w 3024845"/>
                <a:gd name="connsiteY23" fmla="*/ 408576 h 834218"/>
                <a:gd name="connsiteX24" fmla="*/ 336431 w 3024845"/>
                <a:gd name="connsiteY24" fmla="*/ 409657 h 834218"/>
                <a:gd name="connsiteX25" fmla="*/ 336431 w 3024845"/>
                <a:gd name="connsiteY25" fmla="*/ 417223 h 834218"/>
                <a:gd name="connsiteX26" fmla="*/ 338457 w 3024845"/>
                <a:gd name="connsiteY26" fmla="*/ 417223 h 834218"/>
                <a:gd name="connsiteX27" fmla="*/ 352644 w 3024845"/>
                <a:gd name="connsiteY27" fmla="*/ 417223 h 834218"/>
                <a:gd name="connsiteX28" fmla="*/ 352644 w 3024845"/>
                <a:gd name="connsiteY28" fmla="*/ 386958 h 834218"/>
                <a:gd name="connsiteX29" fmla="*/ 397231 w 3024845"/>
                <a:gd name="connsiteY29" fmla="*/ 386958 h 834218"/>
                <a:gd name="connsiteX30" fmla="*/ 397231 w 3024845"/>
                <a:gd name="connsiteY30" fmla="*/ 385607 h 834218"/>
                <a:gd name="connsiteX31" fmla="*/ 397231 w 3024845"/>
                <a:gd name="connsiteY31" fmla="*/ 376149 h 834218"/>
                <a:gd name="connsiteX32" fmla="*/ 398245 w 3024845"/>
                <a:gd name="connsiteY32" fmla="*/ 376149 h 834218"/>
                <a:gd name="connsiteX33" fmla="*/ 405338 w 3024845"/>
                <a:gd name="connsiteY33" fmla="*/ 376149 h 834218"/>
                <a:gd name="connsiteX34" fmla="*/ 405338 w 3024845"/>
                <a:gd name="connsiteY34" fmla="*/ 374258 h 834218"/>
                <a:gd name="connsiteX35" fmla="*/ 405338 w 3024845"/>
                <a:gd name="connsiteY35" fmla="*/ 361017 h 834218"/>
                <a:gd name="connsiteX36" fmla="*/ 406098 w 3024845"/>
                <a:gd name="connsiteY36" fmla="*/ 361017 h 834218"/>
                <a:gd name="connsiteX37" fmla="*/ 411418 w 3024845"/>
                <a:gd name="connsiteY37" fmla="*/ 361017 h 834218"/>
                <a:gd name="connsiteX38" fmla="*/ 411418 w 3024845"/>
                <a:gd name="connsiteY38" fmla="*/ 359936 h 834218"/>
                <a:gd name="connsiteX39" fmla="*/ 411418 w 3024845"/>
                <a:gd name="connsiteY39" fmla="*/ 352369 h 834218"/>
                <a:gd name="connsiteX40" fmla="*/ 413445 w 3024845"/>
                <a:gd name="connsiteY40" fmla="*/ 352369 h 834218"/>
                <a:gd name="connsiteX41" fmla="*/ 427632 w 3024845"/>
                <a:gd name="connsiteY41" fmla="*/ 352369 h 834218"/>
                <a:gd name="connsiteX42" fmla="*/ 427632 w 3024845"/>
                <a:gd name="connsiteY42" fmla="*/ 353450 h 834218"/>
                <a:gd name="connsiteX43" fmla="*/ 427632 w 3024845"/>
                <a:gd name="connsiteY43" fmla="*/ 361017 h 834218"/>
                <a:gd name="connsiteX44" fmla="*/ 449925 w 3024845"/>
                <a:gd name="connsiteY44" fmla="*/ 361017 h 834218"/>
                <a:gd name="connsiteX45" fmla="*/ 449925 w 3024845"/>
                <a:gd name="connsiteY45" fmla="*/ 359125 h 834218"/>
                <a:gd name="connsiteX46" fmla="*/ 449925 w 3024845"/>
                <a:gd name="connsiteY46" fmla="*/ 345884 h 834218"/>
                <a:gd name="connsiteX47" fmla="*/ 451699 w 3024845"/>
                <a:gd name="connsiteY47" fmla="*/ 345884 h 834218"/>
                <a:gd name="connsiteX48" fmla="*/ 464112 w 3024845"/>
                <a:gd name="connsiteY48" fmla="*/ 345884 h 834218"/>
                <a:gd name="connsiteX49" fmla="*/ 464112 w 3024845"/>
                <a:gd name="connsiteY49" fmla="*/ 369664 h 834218"/>
                <a:gd name="connsiteX50" fmla="*/ 465126 w 3024845"/>
                <a:gd name="connsiteY50" fmla="*/ 369664 h 834218"/>
                <a:gd name="connsiteX51" fmla="*/ 472219 w 3024845"/>
                <a:gd name="connsiteY51" fmla="*/ 369664 h 834218"/>
                <a:gd name="connsiteX52" fmla="*/ 472219 w 3024845"/>
                <a:gd name="connsiteY52" fmla="*/ 368583 h 834218"/>
                <a:gd name="connsiteX53" fmla="*/ 472219 w 3024845"/>
                <a:gd name="connsiteY53" fmla="*/ 361017 h 834218"/>
                <a:gd name="connsiteX54" fmla="*/ 473992 w 3024845"/>
                <a:gd name="connsiteY54" fmla="*/ 361017 h 834218"/>
                <a:gd name="connsiteX55" fmla="*/ 486406 w 3024845"/>
                <a:gd name="connsiteY55" fmla="*/ 361017 h 834218"/>
                <a:gd name="connsiteX56" fmla="*/ 486406 w 3024845"/>
                <a:gd name="connsiteY56" fmla="*/ 386958 h 834218"/>
                <a:gd name="connsiteX57" fmla="*/ 488433 w 3024845"/>
                <a:gd name="connsiteY57" fmla="*/ 386958 h 834218"/>
                <a:gd name="connsiteX58" fmla="*/ 502619 w 3024845"/>
                <a:gd name="connsiteY58" fmla="*/ 386958 h 834218"/>
                <a:gd name="connsiteX59" fmla="*/ 502619 w 3024845"/>
                <a:gd name="connsiteY59" fmla="*/ 388579 h 834218"/>
                <a:gd name="connsiteX60" fmla="*/ 502619 w 3024845"/>
                <a:gd name="connsiteY60" fmla="*/ 399929 h 834218"/>
                <a:gd name="connsiteX61" fmla="*/ 503379 w 3024845"/>
                <a:gd name="connsiteY61" fmla="*/ 399929 h 834218"/>
                <a:gd name="connsiteX62" fmla="*/ 508700 w 3024845"/>
                <a:gd name="connsiteY62" fmla="*/ 399929 h 834218"/>
                <a:gd name="connsiteX63" fmla="*/ 508700 w 3024845"/>
                <a:gd name="connsiteY63" fmla="*/ 399118 h 834218"/>
                <a:gd name="connsiteX64" fmla="*/ 508700 w 3024845"/>
                <a:gd name="connsiteY64" fmla="*/ 393443 h 834218"/>
                <a:gd name="connsiteX65" fmla="*/ 539100 w 3024845"/>
                <a:gd name="connsiteY65" fmla="*/ 393443 h 834218"/>
                <a:gd name="connsiteX66" fmla="*/ 539100 w 3024845"/>
                <a:gd name="connsiteY66" fmla="*/ 417223 h 834218"/>
                <a:gd name="connsiteX67" fmla="*/ 540113 w 3024845"/>
                <a:gd name="connsiteY67" fmla="*/ 417223 h 834218"/>
                <a:gd name="connsiteX68" fmla="*/ 547207 w 3024845"/>
                <a:gd name="connsiteY68" fmla="*/ 417223 h 834218"/>
                <a:gd name="connsiteX69" fmla="*/ 547207 w 3024845"/>
                <a:gd name="connsiteY69" fmla="*/ 418304 h 834218"/>
                <a:gd name="connsiteX70" fmla="*/ 547207 w 3024845"/>
                <a:gd name="connsiteY70" fmla="*/ 425870 h 834218"/>
                <a:gd name="connsiteX71" fmla="*/ 547967 w 3024845"/>
                <a:gd name="connsiteY71" fmla="*/ 425870 h 834218"/>
                <a:gd name="connsiteX72" fmla="*/ 553287 w 3024845"/>
                <a:gd name="connsiteY72" fmla="*/ 425870 h 834218"/>
                <a:gd name="connsiteX73" fmla="*/ 553287 w 3024845"/>
                <a:gd name="connsiteY73" fmla="*/ 423708 h 834218"/>
                <a:gd name="connsiteX74" fmla="*/ 553287 w 3024845"/>
                <a:gd name="connsiteY74" fmla="*/ 408576 h 834218"/>
                <a:gd name="connsiteX75" fmla="*/ 554300 w 3024845"/>
                <a:gd name="connsiteY75" fmla="*/ 408576 h 834218"/>
                <a:gd name="connsiteX76" fmla="*/ 561394 w 3024845"/>
                <a:gd name="connsiteY76" fmla="*/ 408576 h 834218"/>
                <a:gd name="connsiteX77" fmla="*/ 561394 w 3024845"/>
                <a:gd name="connsiteY77" fmla="*/ 409657 h 834218"/>
                <a:gd name="connsiteX78" fmla="*/ 561394 w 3024845"/>
                <a:gd name="connsiteY78" fmla="*/ 417223 h 834218"/>
                <a:gd name="connsiteX79" fmla="*/ 566714 w 3024845"/>
                <a:gd name="connsiteY79" fmla="*/ 415230 h 834218"/>
                <a:gd name="connsiteX80" fmla="*/ 567474 w 3024845"/>
                <a:gd name="connsiteY80" fmla="*/ 414250 h 834218"/>
                <a:gd name="connsiteX81" fmla="*/ 567474 w 3024845"/>
                <a:gd name="connsiteY81" fmla="*/ 408576 h 834218"/>
                <a:gd name="connsiteX82" fmla="*/ 605981 w 3024845"/>
                <a:gd name="connsiteY82" fmla="*/ 408576 h 834218"/>
                <a:gd name="connsiteX83" fmla="*/ 605981 w 3024845"/>
                <a:gd name="connsiteY83" fmla="*/ 432355 h 834218"/>
                <a:gd name="connsiteX84" fmla="*/ 608007 w 3024845"/>
                <a:gd name="connsiteY84" fmla="*/ 432355 h 834218"/>
                <a:gd name="connsiteX85" fmla="*/ 622194 w 3024845"/>
                <a:gd name="connsiteY85" fmla="*/ 432355 h 834218"/>
                <a:gd name="connsiteX86" fmla="*/ 622194 w 3024845"/>
                <a:gd name="connsiteY86" fmla="*/ 433436 h 834218"/>
                <a:gd name="connsiteX87" fmla="*/ 622194 w 3024845"/>
                <a:gd name="connsiteY87" fmla="*/ 441002 h 834218"/>
                <a:gd name="connsiteX88" fmla="*/ 623968 w 3024845"/>
                <a:gd name="connsiteY88" fmla="*/ 441002 h 834218"/>
                <a:gd name="connsiteX89" fmla="*/ 636381 w 3024845"/>
                <a:gd name="connsiteY89" fmla="*/ 441002 h 834218"/>
                <a:gd name="connsiteX90" fmla="*/ 636381 w 3024845"/>
                <a:gd name="connsiteY90" fmla="*/ 417223 h 834218"/>
                <a:gd name="connsiteX91" fmla="*/ 637394 w 3024845"/>
                <a:gd name="connsiteY91" fmla="*/ 417223 h 834218"/>
                <a:gd name="connsiteX92" fmla="*/ 644488 w 3024845"/>
                <a:gd name="connsiteY92" fmla="*/ 417223 h 834218"/>
                <a:gd name="connsiteX93" fmla="*/ 644488 w 3024845"/>
                <a:gd name="connsiteY93" fmla="*/ 384796 h 834218"/>
                <a:gd name="connsiteX94" fmla="*/ 645501 w 3024845"/>
                <a:gd name="connsiteY94" fmla="*/ 384796 h 834218"/>
                <a:gd name="connsiteX95" fmla="*/ 652595 w 3024845"/>
                <a:gd name="connsiteY95" fmla="*/ 384796 h 834218"/>
                <a:gd name="connsiteX96" fmla="*/ 652595 w 3024845"/>
                <a:gd name="connsiteY96" fmla="*/ 382905 h 834218"/>
                <a:gd name="connsiteX97" fmla="*/ 652595 w 3024845"/>
                <a:gd name="connsiteY97" fmla="*/ 369664 h 834218"/>
                <a:gd name="connsiteX98" fmla="*/ 651328 w 3024845"/>
                <a:gd name="connsiteY98" fmla="*/ 368042 h 834218"/>
                <a:gd name="connsiteX99" fmla="*/ 656648 w 3024845"/>
                <a:gd name="connsiteY99" fmla="*/ 356693 h 834218"/>
                <a:gd name="connsiteX100" fmla="*/ 664755 w 3024845"/>
                <a:gd name="connsiteY100" fmla="*/ 384796 h 834218"/>
                <a:gd name="connsiteX101" fmla="*/ 665515 w 3024845"/>
                <a:gd name="connsiteY101" fmla="*/ 384796 h 834218"/>
                <a:gd name="connsiteX102" fmla="*/ 670835 w 3024845"/>
                <a:gd name="connsiteY102" fmla="*/ 384796 h 834218"/>
                <a:gd name="connsiteX103" fmla="*/ 670835 w 3024845"/>
                <a:gd name="connsiteY103" fmla="*/ 278869 h 834218"/>
                <a:gd name="connsiteX104" fmla="*/ 672355 w 3024845"/>
                <a:gd name="connsiteY104" fmla="*/ 278869 h 834218"/>
                <a:gd name="connsiteX105" fmla="*/ 682995 w 3024845"/>
                <a:gd name="connsiteY105" fmla="*/ 278869 h 834218"/>
                <a:gd name="connsiteX106" fmla="*/ 682995 w 3024845"/>
                <a:gd name="connsiteY106" fmla="*/ 231310 h 834218"/>
                <a:gd name="connsiteX107" fmla="*/ 709342 w 3024845"/>
                <a:gd name="connsiteY107" fmla="*/ 231310 h 834218"/>
                <a:gd name="connsiteX108" fmla="*/ 709342 w 3024845"/>
                <a:gd name="connsiteY108" fmla="*/ 209692 h 834218"/>
                <a:gd name="connsiteX109" fmla="*/ 743796 w 3024845"/>
                <a:gd name="connsiteY109" fmla="*/ 209692 h 834218"/>
                <a:gd name="connsiteX110" fmla="*/ 743796 w 3024845"/>
                <a:gd name="connsiteY110" fmla="*/ 212124 h 834218"/>
                <a:gd name="connsiteX111" fmla="*/ 743796 w 3024845"/>
                <a:gd name="connsiteY111" fmla="*/ 229148 h 834218"/>
                <a:gd name="connsiteX112" fmla="*/ 746076 w 3024845"/>
                <a:gd name="connsiteY112" fmla="*/ 229148 h 834218"/>
                <a:gd name="connsiteX113" fmla="*/ 762036 w 3024845"/>
                <a:gd name="connsiteY113" fmla="*/ 229148 h 834218"/>
                <a:gd name="connsiteX114" fmla="*/ 762036 w 3024845"/>
                <a:gd name="connsiteY114" fmla="*/ 276707 h 834218"/>
                <a:gd name="connsiteX115" fmla="*/ 763049 w 3024845"/>
                <a:gd name="connsiteY115" fmla="*/ 276707 h 834218"/>
                <a:gd name="connsiteX116" fmla="*/ 770143 w 3024845"/>
                <a:gd name="connsiteY116" fmla="*/ 276707 h 834218"/>
                <a:gd name="connsiteX117" fmla="*/ 784330 w 3024845"/>
                <a:gd name="connsiteY117" fmla="*/ 281031 h 834218"/>
                <a:gd name="connsiteX118" fmla="*/ 784330 w 3024845"/>
                <a:gd name="connsiteY118" fmla="*/ 319943 h 834218"/>
                <a:gd name="connsiteX119" fmla="*/ 785343 w 3024845"/>
                <a:gd name="connsiteY119" fmla="*/ 319943 h 834218"/>
                <a:gd name="connsiteX120" fmla="*/ 792436 w 3024845"/>
                <a:gd name="connsiteY120" fmla="*/ 319943 h 834218"/>
                <a:gd name="connsiteX121" fmla="*/ 792436 w 3024845"/>
                <a:gd name="connsiteY121" fmla="*/ 321564 h 834218"/>
                <a:gd name="connsiteX122" fmla="*/ 792436 w 3024845"/>
                <a:gd name="connsiteY122" fmla="*/ 332913 h 834218"/>
                <a:gd name="connsiteX123" fmla="*/ 794463 w 3024845"/>
                <a:gd name="connsiteY123" fmla="*/ 332913 h 834218"/>
                <a:gd name="connsiteX124" fmla="*/ 808650 w 3024845"/>
                <a:gd name="connsiteY124" fmla="*/ 332913 h 834218"/>
                <a:gd name="connsiteX125" fmla="*/ 814730 w 3024845"/>
                <a:gd name="connsiteY125" fmla="*/ 339399 h 834218"/>
                <a:gd name="connsiteX126" fmla="*/ 814730 w 3024845"/>
                <a:gd name="connsiteY126" fmla="*/ 361017 h 834218"/>
                <a:gd name="connsiteX127" fmla="*/ 817010 w 3024845"/>
                <a:gd name="connsiteY127" fmla="*/ 361017 h 834218"/>
                <a:gd name="connsiteX128" fmla="*/ 832970 w 3024845"/>
                <a:gd name="connsiteY128" fmla="*/ 361017 h 834218"/>
                <a:gd name="connsiteX129" fmla="*/ 832970 w 3024845"/>
                <a:gd name="connsiteY129" fmla="*/ 362097 h 834218"/>
                <a:gd name="connsiteX130" fmla="*/ 832970 w 3024845"/>
                <a:gd name="connsiteY130" fmla="*/ 369664 h 834218"/>
                <a:gd name="connsiteX131" fmla="*/ 834237 w 3024845"/>
                <a:gd name="connsiteY131" fmla="*/ 369664 h 834218"/>
                <a:gd name="connsiteX132" fmla="*/ 843104 w 3024845"/>
                <a:gd name="connsiteY132" fmla="*/ 369664 h 834218"/>
                <a:gd name="connsiteX133" fmla="*/ 843104 w 3024845"/>
                <a:gd name="connsiteY133" fmla="*/ 371825 h 834218"/>
                <a:gd name="connsiteX134" fmla="*/ 843104 w 3024845"/>
                <a:gd name="connsiteY134" fmla="*/ 386958 h 834218"/>
                <a:gd name="connsiteX135" fmla="*/ 847157 w 3024845"/>
                <a:gd name="connsiteY135" fmla="*/ 385066 h 834218"/>
                <a:gd name="connsiteX136" fmla="*/ 847157 w 3024845"/>
                <a:gd name="connsiteY136" fmla="*/ 371825 h 834218"/>
                <a:gd name="connsiteX137" fmla="*/ 848170 w 3024845"/>
                <a:gd name="connsiteY137" fmla="*/ 371825 h 834218"/>
                <a:gd name="connsiteX138" fmla="*/ 855264 w 3024845"/>
                <a:gd name="connsiteY138" fmla="*/ 371825 h 834218"/>
                <a:gd name="connsiteX139" fmla="*/ 855264 w 3024845"/>
                <a:gd name="connsiteY139" fmla="*/ 373447 h 834218"/>
                <a:gd name="connsiteX140" fmla="*/ 855264 w 3024845"/>
                <a:gd name="connsiteY140" fmla="*/ 384796 h 834218"/>
                <a:gd name="connsiteX141" fmla="*/ 856024 w 3024845"/>
                <a:gd name="connsiteY141" fmla="*/ 384796 h 834218"/>
                <a:gd name="connsiteX142" fmla="*/ 861344 w 3024845"/>
                <a:gd name="connsiteY142" fmla="*/ 384796 h 834218"/>
                <a:gd name="connsiteX143" fmla="*/ 909984 w 3024845"/>
                <a:gd name="connsiteY143" fmla="*/ 380473 h 834218"/>
                <a:gd name="connsiteX144" fmla="*/ 909984 w 3024845"/>
                <a:gd name="connsiteY144" fmla="*/ 381824 h 834218"/>
                <a:gd name="connsiteX145" fmla="*/ 909984 w 3024845"/>
                <a:gd name="connsiteY145" fmla="*/ 391281 h 834218"/>
                <a:gd name="connsiteX146" fmla="*/ 910744 w 3024845"/>
                <a:gd name="connsiteY146" fmla="*/ 391281 h 834218"/>
                <a:gd name="connsiteX147" fmla="*/ 916065 w 3024845"/>
                <a:gd name="connsiteY147" fmla="*/ 391281 h 834218"/>
                <a:gd name="connsiteX148" fmla="*/ 916065 w 3024845"/>
                <a:gd name="connsiteY148" fmla="*/ 393443 h 834218"/>
                <a:gd name="connsiteX149" fmla="*/ 916065 w 3024845"/>
                <a:gd name="connsiteY149" fmla="*/ 408576 h 834218"/>
                <a:gd name="connsiteX150" fmla="*/ 918091 w 3024845"/>
                <a:gd name="connsiteY150" fmla="*/ 407225 h 834218"/>
                <a:gd name="connsiteX151" fmla="*/ 932278 w 3024845"/>
                <a:gd name="connsiteY151" fmla="*/ 397767 h 834218"/>
                <a:gd name="connsiteX152" fmla="*/ 938358 w 3024845"/>
                <a:gd name="connsiteY152" fmla="*/ 356693 h 834218"/>
                <a:gd name="connsiteX153" fmla="*/ 939118 w 3024845"/>
                <a:gd name="connsiteY153" fmla="*/ 356423 h 834218"/>
                <a:gd name="connsiteX154" fmla="*/ 944438 w 3024845"/>
                <a:gd name="connsiteY154" fmla="*/ 354531 h 834218"/>
                <a:gd name="connsiteX155" fmla="*/ 946465 w 3024845"/>
                <a:gd name="connsiteY155" fmla="*/ 285354 h 834218"/>
                <a:gd name="connsiteX156" fmla="*/ 948492 w 3024845"/>
                <a:gd name="connsiteY156" fmla="*/ 354531 h 834218"/>
                <a:gd name="connsiteX157" fmla="*/ 949252 w 3024845"/>
                <a:gd name="connsiteY157" fmla="*/ 354801 h 834218"/>
                <a:gd name="connsiteX158" fmla="*/ 954572 w 3024845"/>
                <a:gd name="connsiteY158" fmla="*/ 356693 h 834218"/>
                <a:gd name="connsiteX159" fmla="*/ 954572 w 3024845"/>
                <a:gd name="connsiteY159" fmla="*/ 270222 h 834218"/>
                <a:gd name="connsiteX160" fmla="*/ 958625 w 3024845"/>
                <a:gd name="connsiteY160" fmla="*/ 237795 h 834218"/>
                <a:gd name="connsiteX161" fmla="*/ 997132 w 3024845"/>
                <a:gd name="connsiteY161" fmla="*/ 237795 h 834218"/>
                <a:gd name="connsiteX162" fmla="*/ 997132 w 3024845"/>
                <a:gd name="connsiteY162" fmla="*/ 270222 h 834218"/>
                <a:gd name="connsiteX163" fmla="*/ 997892 w 3024845"/>
                <a:gd name="connsiteY163" fmla="*/ 270222 h 834218"/>
                <a:gd name="connsiteX164" fmla="*/ 1003212 w 3024845"/>
                <a:gd name="connsiteY164" fmla="*/ 270222 h 834218"/>
                <a:gd name="connsiteX165" fmla="*/ 1003212 w 3024845"/>
                <a:gd name="connsiteY165" fmla="*/ 188074 h 834218"/>
                <a:gd name="connsiteX166" fmla="*/ 1004986 w 3024845"/>
                <a:gd name="connsiteY166" fmla="*/ 188074 h 834218"/>
                <a:gd name="connsiteX167" fmla="*/ 1017399 w 3024845"/>
                <a:gd name="connsiteY167" fmla="*/ 188074 h 834218"/>
                <a:gd name="connsiteX168" fmla="*/ 1017399 w 3024845"/>
                <a:gd name="connsiteY168" fmla="*/ 186183 h 834218"/>
                <a:gd name="connsiteX169" fmla="*/ 1017399 w 3024845"/>
                <a:gd name="connsiteY169" fmla="*/ 172942 h 834218"/>
                <a:gd name="connsiteX170" fmla="*/ 1039693 w 3024845"/>
                <a:gd name="connsiteY170" fmla="*/ 172942 h 834218"/>
                <a:gd name="connsiteX171" fmla="*/ 1039693 w 3024845"/>
                <a:gd name="connsiteY171" fmla="*/ 171861 h 834218"/>
                <a:gd name="connsiteX172" fmla="*/ 1039693 w 3024845"/>
                <a:gd name="connsiteY172" fmla="*/ 164295 h 834218"/>
                <a:gd name="connsiteX173" fmla="*/ 1041466 w 3024845"/>
                <a:gd name="connsiteY173" fmla="*/ 164295 h 834218"/>
                <a:gd name="connsiteX174" fmla="*/ 1053880 w 3024845"/>
                <a:gd name="connsiteY174" fmla="*/ 164295 h 834218"/>
                <a:gd name="connsiteX175" fmla="*/ 1053880 w 3024845"/>
                <a:gd name="connsiteY175" fmla="*/ 165376 h 834218"/>
                <a:gd name="connsiteX176" fmla="*/ 1053880 w 3024845"/>
                <a:gd name="connsiteY176" fmla="*/ 172942 h 834218"/>
                <a:gd name="connsiteX177" fmla="*/ 1054640 w 3024845"/>
                <a:gd name="connsiteY177" fmla="*/ 172942 h 834218"/>
                <a:gd name="connsiteX178" fmla="*/ 1059960 w 3024845"/>
                <a:gd name="connsiteY178" fmla="*/ 172942 h 834218"/>
                <a:gd name="connsiteX179" fmla="*/ 1070093 w 3024845"/>
                <a:gd name="connsiteY179" fmla="*/ 168618 h 834218"/>
                <a:gd name="connsiteX180" fmla="*/ 1074146 w 3024845"/>
                <a:gd name="connsiteY180" fmla="*/ 171861 h 834218"/>
                <a:gd name="connsiteX181" fmla="*/ 1074146 w 3024845"/>
                <a:gd name="connsiteY181" fmla="*/ 164295 h 834218"/>
                <a:gd name="connsiteX182" fmla="*/ 1076426 w 3024845"/>
                <a:gd name="connsiteY182" fmla="*/ 164295 h 834218"/>
                <a:gd name="connsiteX183" fmla="*/ 1092387 w 3024845"/>
                <a:gd name="connsiteY183" fmla="*/ 164295 h 834218"/>
                <a:gd name="connsiteX184" fmla="*/ 1092387 w 3024845"/>
                <a:gd name="connsiteY184" fmla="*/ 165376 h 834218"/>
                <a:gd name="connsiteX185" fmla="*/ 1092387 w 3024845"/>
                <a:gd name="connsiteY185" fmla="*/ 172942 h 834218"/>
                <a:gd name="connsiteX186" fmla="*/ 1122787 w 3024845"/>
                <a:gd name="connsiteY186" fmla="*/ 172942 h 834218"/>
                <a:gd name="connsiteX187" fmla="*/ 1122787 w 3024845"/>
                <a:gd name="connsiteY187" fmla="*/ 174563 h 834218"/>
                <a:gd name="connsiteX188" fmla="*/ 1122787 w 3024845"/>
                <a:gd name="connsiteY188" fmla="*/ 185913 h 834218"/>
                <a:gd name="connsiteX189" fmla="*/ 1149134 w 3024845"/>
                <a:gd name="connsiteY189" fmla="*/ 185913 h 834218"/>
                <a:gd name="connsiteX190" fmla="*/ 1149134 w 3024845"/>
                <a:gd name="connsiteY190" fmla="*/ 216177 h 834218"/>
                <a:gd name="connsiteX191" fmla="*/ 1149894 w 3024845"/>
                <a:gd name="connsiteY191" fmla="*/ 216177 h 834218"/>
                <a:gd name="connsiteX192" fmla="*/ 1155214 w 3024845"/>
                <a:gd name="connsiteY192" fmla="*/ 216177 h 834218"/>
                <a:gd name="connsiteX193" fmla="*/ 1155214 w 3024845"/>
                <a:gd name="connsiteY193" fmla="*/ 217258 h 834218"/>
                <a:gd name="connsiteX194" fmla="*/ 1155214 w 3024845"/>
                <a:gd name="connsiteY194" fmla="*/ 224825 h 834218"/>
                <a:gd name="connsiteX195" fmla="*/ 1159268 w 3024845"/>
                <a:gd name="connsiteY195" fmla="*/ 255089 h 834218"/>
                <a:gd name="connsiteX196" fmla="*/ 1160028 w 3024845"/>
                <a:gd name="connsiteY196" fmla="*/ 255089 h 834218"/>
                <a:gd name="connsiteX197" fmla="*/ 1165348 w 3024845"/>
                <a:gd name="connsiteY197" fmla="*/ 255089 h 834218"/>
                <a:gd name="connsiteX198" fmla="*/ 1165348 w 3024845"/>
                <a:gd name="connsiteY198" fmla="*/ 255900 h 834218"/>
                <a:gd name="connsiteX199" fmla="*/ 1165348 w 3024845"/>
                <a:gd name="connsiteY199" fmla="*/ 261575 h 834218"/>
                <a:gd name="connsiteX200" fmla="*/ 1166361 w 3024845"/>
                <a:gd name="connsiteY200" fmla="*/ 261575 h 834218"/>
                <a:gd name="connsiteX201" fmla="*/ 1173454 w 3024845"/>
                <a:gd name="connsiteY201" fmla="*/ 261575 h 834218"/>
                <a:gd name="connsiteX202" fmla="*/ 1173454 w 3024845"/>
                <a:gd name="connsiteY202" fmla="*/ 291840 h 834218"/>
                <a:gd name="connsiteX203" fmla="*/ 1175481 w 3024845"/>
                <a:gd name="connsiteY203" fmla="*/ 291840 h 834218"/>
                <a:gd name="connsiteX204" fmla="*/ 1189668 w 3024845"/>
                <a:gd name="connsiteY204" fmla="*/ 291840 h 834218"/>
                <a:gd name="connsiteX205" fmla="*/ 1189668 w 3024845"/>
                <a:gd name="connsiteY205" fmla="*/ 315619 h 834218"/>
                <a:gd name="connsiteX206" fmla="*/ 1191695 w 3024845"/>
                <a:gd name="connsiteY206" fmla="*/ 317240 h 834218"/>
                <a:gd name="connsiteX207" fmla="*/ 1191695 w 3024845"/>
                <a:gd name="connsiteY207" fmla="*/ 328590 h 834218"/>
                <a:gd name="connsiteX208" fmla="*/ 1192455 w 3024845"/>
                <a:gd name="connsiteY208" fmla="*/ 328590 h 834218"/>
                <a:gd name="connsiteX209" fmla="*/ 1197775 w 3024845"/>
                <a:gd name="connsiteY209" fmla="*/ 328590 h 834218"/>
                <a:gd name="connsiteX210" fmla="*/ 1197775 w 3024845"/>
                <a:gd name="connsiteY210" fmla="*/ 352369 h 834218"/>
                <a:gd name="connsiteX211" fmla="*/ 1199041 w 3024845"/>
                <a:gd name="connsiteY211" fmla="*/ 352369 h 834218"/>
                <a:gd name="connsiteX212" fmla="*/ 1207908 w 3024845"/>
                <a:gd name="connsiteY212" fmla="*/ 352369 h 834218"/>
                <a:gd name="connsiteX213" fmla="*/ 1209935 w 3024845"/>
                <a:gd name="connsiteY213" fmla="*/ 356423 h 834218"/>
                <a:gd name="connsiteX214" fmla="*/ 1209935 w 3024845"/>
                <a:gd name="connsiteY214" fmla="*/ 369664 h 834218"/>
                <a:gd name="connsiteX215" fmla="*/ 1211455 w 3024845"/>
                <a:gd name="connsiteY215" fmla="*/ 367772 h 834218"/>
                <a:gd name="connsiteX216" fmla="*/ 1222095 w 3024845"/>
                <a:gd name="connsiteY216" fmla="*/ 354531 h 834218"/>
                <a:gd name="connsiteX217" fmla="*/ 1250469 w 3024845"/>
                <a:gd name="connsiteY217" fmla="*/ 354531 h 834218"/>
                <a:gd name="connsiteX218" fmla="*/ 1250469 w 3024845"/>
                <a:gd name="connsiteY218" fmla="*/ 441002 h 834218"/>
                <a:gd name="connsiteX219" fmla="*/ 1251229 w 3024845"/>
                <a:gd name="connsiteY219" fmla="*/ 441002 h 834218"/>
                <a:gd name="connsiteX220" fmla="*/ 1256549 w 3024845"/>
                <a:gd name="connsiteY220" fmla="*/ 441002 h 834218"/>
                <a:gd name="connsiteX221" fmla="*/ 1257309 w 3024845"/>
                <a:gd name="connsiteY221" fmla="*/ 439651 h 834218"/>
                <a:gd name="connsiteX222" fmla="*/ 1262629 w 3024845"/>
                <a:gd name="connsiteY222" fmla="*/ 430193 h 834218"/>
                <a:gd name="connsiteX223" fmla="*/ 1262629 w 3024845"/>
                <a:gd name="connsiteY223" fmla="*/ 432085 h 834218"/>
                <a:gd name="connsiteX224" fmla="*/ 1262629 w 3024845"/>
                <a:gd name="connsiteY224" fmla="*/ 445326 h 834218"/>
                <a:gd name="connsiteX225" fmla="*/ 1266682 w 3024845"/>
                <a:gd name="connsiteY225" fmla="*/ 399929 h 834218"/>
                <a:gd name="connsiteX226" fmla="*/ 1267442 w 3024845"/>
                <a:gd name="connsiteY226" fmla="*/ 399929 h 834218"/>
                <a:gd name="connsiteX227" fmla="*/ 1272762 w 3024845"/>
                <a:gd name="connsiteY227" fmla="*/ 399929 h 834218"/>
                <a:gd name="connsiteX228" fmla="*/ 1272762 w 3024845"/>
                <a:gd name="connsiteY228" fmla="*/ 335075 h 834218"/>
                <a:gd name="connsiteX229" fmla="*/ 1273776 w 3024845"/>
                <a:gd name="connsiteY229" fmla="*/ 335075 h 834218"/>
                <a:gd name="connsiteX230" fmla="*/ 1280869 w 3024845"/>
                <a:gd name="connsiteY230" fmla="*/ 335075 h 834218"/>
                <a:gd name="connsiteX231" fmla="*/ 1293029 w 3024845"/>
                <a:gd name="connsiteY231" fmla="*/ 291840 h 834218"/>
                <a:gd name="connsiteX232" fmla="*/ 1294296 w 3024845"/>
                <a:gd name="connsiteY232" fmla="*/ 291840 h 834218"/>
                <a:gd name="connsiteX233" fmla="*/ 1303163 w 3024845"/>
                <a:gd name="connsiteY233" fmla="*/ 291840 h 834218"/>
                <a:gd name="connsiteX234" fmla="*/ 1313296 w 3024845"/>
                <a:gd name="connsiteY234" fmla="*/ 335075 h 834218"/>
                <a:gd name="connsiteX235" fmla="*/ 1314309 w 3024845"/>
                <a:gd name="connsiteY235" fmla="*/ 335075 h 834218"/>
                <a:gd name="connsiteX236" fmla="*/ 1321403 w 3024845"/>
                <a:gd name="connsiteY236" fmla="*/ 335075 h 834218"/>
                <a:gd name="connsiteX237" fmla="*/ 1321403 w 3024845"/>
                <a:gd name="connsiteY237" fmla="*/ 373987 h 834218"/>
                <a:gd name="connsiteX238" fmla="*/ 1323176 w 3024845"/>
                <a:gd name="connsiteY238" fmla="*/ 373987 h 834218"/>
                <a:gd name="connsiteX239" fmla="*/ 1335590 w 3024845"/>
                <a:gd name="connsiteY239" fmla="*/ 373987 h 834218"/>
                <a:gd name="connsiteX240" fmla="*/ 1335590 w 3024845"/>
                <a:gd name="connsiteY240" fmla="*/ 376149 h 834218"/>
                <a:gd name="connsiteX241" fmla="*/ 1335590 w 3024845"/>
                <a:gd name="connsiteY241" fmla="*/ 391281 h 834218"/>
                <a:gd name="connsiteX242" fmla="*/ 1339643 w 3024845"/>
                <a:gd name="connsiteY242" fmla="*/ 389120 h 834218"/>
                <a:gd name="connsiteX243" fmla="*/ 1339643 w 3024845"/>
                <a:gd name="connsiteY243" fmla="*/ 373987 h 834218"/>
                <a:gd name="connsiteX244" fmla="*/ 1341163 w 3024845"/>
                <a:gd name="connsiteY244" fmla="*/ 373987 h 834218"/>
                <a:gd name="connsiteX245" fmla="*/ 1351803 w 3024845"/>
                <a:gd name="connsiteY245" fmla="*/ 373987 h 834218"/>
                <a:gd name="connsiteX246" fmla="*/ 1351803 w 3024845"/>
                <a:gd name="connsiteY246" fmla="*/ 375608 h 834218"/>
                <a:gd name="connsiteX247" fmla="*/ 1351803 w 3024845"/>
                <a:gd name="connsiteY247" fmla="*/ 386958 h 834218"/>
                <a:gd name="connsiteX248" fmla="*/ 1382204 w 3024845"/>
                <a:gd name="connsiteY248" fmla="*/ 386958 h 834218"/>
                <a:gd name="connsiteX249" fmla="*/ 1382204 w 3024845"/>
                <a:gd name="connsiteY249" fmla="*/ 350208 h 834218"/>
                <a:gd name="connsiteX250" fmla="*/ 1383470 w 3024845"/>
                <a:gd name="connsiteY250" fmla="*/ 350208 h 834218"/>
                <a:gd name="connsiteX251" fmla="*/ 1392337 w 3024845"/>
                <a:gd name="connsiteY251" fmla="*/ 350208 h 834218"/>
                <a:gd name="connsiteX252" fmla="*/ 1392337 w 3024845"/>
                <a:gd name="connsiteY252" fmla="*/ 371825 h 834218"/>
                <a:gd name="connsiteX253" fmla="*/ 1394364 w 3024845"/>
                <a:gd name="connsiteY253" fmla="*/ 339399 h 834218"/>
                <a:gd name="connsiteX254" fmla="*/ 1416657 w 3024845"/>
                <a:gd name="connsiteY254" fmla="*/ 339399 h 834218"/>
                <a:gd name="connsiteX255" fmla="*/ 1416657 w 3024845"/>
                <a:gd name="connsiteY255" fmla="*/ 337777 h 834218"/>
                <a:gd name="connsiteX256" fmla="*/ 1416657 w 3024845"/>
                <a:gd name="connsiteY256" fmla="*/ 326428 h 834218"/>
                <a:gd name="connsiteX257" fmla="*/ 1417417 w 3024845"/>
                <a:gd name="connsiteY257" fmla="*/ 326428 h 834218"/>
                <a:gd name="connsiteX258" fmla="*/ 1422737 w 3024845"/>
                <a:gd name="connsiteY258" fmla="*/ 326428 h 834218"/>
                <a:gd name="connsiteX259" fmla="*/ 1422737 w 3024845"/>
                <a:gd name="connsiteY259" fmla="*/ 324537 h 834218"/>
                <a:gd name="connsiteX260" fmla="*/ 1422737 w 3024845"/>
                <a:gd name="connsiteY260" fmla="*/ 311296 h 834218"/>
                <a:gd name="connsiteX261" fmla="*/ 1426791 w 3024845"/>
                <a:gd name="connsiteY261" fmla="*/ 317781 h 834218"/>
                <a:gd name="connsiteX262" fmla="*/ 1429071 w 3024845"/>
                <a:gd name="connsiteY262" fmla="*/ 317781 h 834218"/>
                <a:gd name="connsiteX263" fmla="*/ 1445031 w 3024845"/>
                <a:gd name="connsiteY263" fmla="*/ 317781 h 834218"/>
                <a:gd name="connsiteX264" fmla="*/ 1445031 w 3024845"/>
                <a:gd name="connsiteY264" fmla="*/ 316970 h 834218"/>
                <a:gd name="connsiteX265" fmla="*/ 1445031 w 3024845"/>
                <a:gd name="connsiteY265" fmla="*/ 311296 h 834218"/>
                <a:gd name="connsiteX266" fmla="*/ 1445791 w 3024845"/>
                <a:gd name="connsiteY266" fmla="*/ 311296 h 834218"/>
                <a:gd name="connsiteX267" fmla="*/ 1451111 w 3024845"/>
                <a:gd name="connsiteY267" fmla="*/ 311296 h 834218"/>
                <a:gd name="connsiteX268" fmla="*/ 1451111 w 3024845"/>
                <a:gd name="connsiteY268" fmla="*/ 312647 h 834218"/>
                <a:gd name="connsiteX269" fmla="*/ 1451111 w 3024845"/>
                <a:gd name="connsiteY269" fmla="*/ 322105 h 834218"/>
                <a:gd name="connsiteX270" fmla="*/ 1489618 w 3024845"/>
                <a:gd name="connsiteY270" fmla="*/ 322105 h 834218"/>
                <a:gd name="connsiteX271" fmla="*/ 1489618 w 3024845"/>
                <a:gd name="connsiteY271" fmla="*/ 460458 h 834218"/>
                <a:gd name="connsiteX272" fmla="*/ 1491138 w 3024845"/>
                <a:gd name="connsiteY272" fmla="*/ 460458 h 834218"/>
                <a:gd name="connsiteX273" fmla="*/ 1501778 w 3024845"/>
                <a:gd name="connsiteY273" fmla="*/ 460458 h 834218"/>
                <a:gd name="connsiteX274" fmla="*/ 1501778 w 3024845"/>
                <a:gd name="connsiteY274" fmla="*/ 447488 h 834218"/>
                <a:gd name="connsiteX275" fmla="*/ 1505832 w 3024845"/>
                <a:gd name="connsiteY275" fmla="*/ 447488 h 834218"/>
                <a:gd name="connsiteX276" fmla="*/ 1505832 w 3024845"/>
                <a:gd name="connsiteY276" fmla="*/ 460458 h 834218"/>
                <a:gd name="connsiteX277" fmla="*/ 1536232 w 3024845"/>
                <a:gd name="connsiteY277" fmla="*/ 460458 h 834218"/>
                <a:gd name="connsiteX278" fmla="*/ 1536232 w 3024845"/>
                <a:gd name="connsiteY278" fmla="*/ 430193 h 834218"/>
                <a:gd name="connsiteX279" fmla="*/ 1548392 w 3024845"/>
                <a:gd name="connsiteY279" fmla="*/ 430193 h 834218"/>
                <a:gd name="connsiteX280" fmla="*/ 1560552 w 3024845"/>
                <a:gd name="connsiteY280" fmla="*/ 428032 h 834218"/>
                <a:gd name="connsiteX281" fmla="*/ 1564606 w 3024845"/>
                <a:gd name="connsiteY281" fmla="*/ 430193 h 834218"/>
                <a:gd name="connsiteX282" fmla="*/ 1574739 w 3024845"/>
                <a:gd name="connsiteY282" fmla="*/ 430193 h 834218"/>
                <a:gd name="connsiteX283" fmla="*/ 1574739 w 3024845"/>
                <a:gd name="connsiteY283" fmla="*/ 460458 h 834218"/>
                <a:gd name="connsiteX284" fmla="*/ 1582846 w 3024845"/>
                <a:gd name="connsiteY284" fmla="*/ 460458 h 834218"/>
                <a:gd name="connsiteX285" fmla="*/ 1582846 w 3024845"/>
                <a:gd name="connsiteY285" fmla="*/ 477753 h 834218"/>
                <a:gd name="connsiteX286" fmla="*/ 1592182 w 3024845"/>
                <a:gd name="connsiteY286" fmla="*/ 478658 h 834218"/>
                <a:gd name="connsiteX287" fmla="*/ 1605140 w 3024845"/>
                <a:gd name="connsiteY287" fmla="*/ 478658 h 834218"/>
                <a:gd name="connsiteX288" fmla="*/ 1605140 w 3024845"/>
                <a:gd name="connsiteY288" fmla="*/ 462620 h 834218"/>
                <a:gd name="connsiteX289" fmla="*/ 1673096 w 3024845"/>
                <a:gd name="connsiteY289" fmla="*/ 462620 h 834218"/>
                <a:gd name="connsiteX290" fmla="*/ 1673096 w 3024845"/>
                <a:gd name="connsiteY290" fmla="*/ 377367 h 834218"/>
                <a:gd name="connsiteX291" fmla="*/ 1745104 w 3024845"/>
                <a:gd name="connsiteY291" fmla="*/ 377367 h 834218"/>
                <a:gd name="connsiteX292" fmla="*/ 1745104 w 3024845"/>
                <a:gd name="connsiteY292" fmla="*/ 456135 h 834218"/>
                <a:gd name="connsiteX293" fmla="*/ 1747008 w 3024845"/>
                <a:gd name="connsiteY293" fmla="*/ 456135 h 834218"/>
                <a:gd name="connsiteX294" fmla="*/ 1748250 w 3024845"/>
                <a:gd name="connsiteY294" fmla="*/ 478658 h 834218"/>
                <a:gd name="connsiteX295" fmla="*/ 1757926 w 3024845"/>
                <a:gd name="connsiteY295" fmla="*/ 478658 h 834218"/>
                <a:gd name="connsiteX296" fmla="*/ 1759168 w 3024845"/>
                <a:gd name="connsiteY296" fmla="*/ 456135 h 834218"/>
                <a:gd name="connsiteX297" fmla="*/ 1765248 w 3024845"/>
                <a:gd name="connsiteY297" fmla="*/ 456135 h 834218"/>
                <a:gd name="connsiteX298" fmla="*/ 1766490 w 3024845"/>
                <a:gd name="connsiteY298" fmla="*/ 478658 h 834218"/>
                <a:gd name="connsiteX299" fmla="*/ 1817112 w 3024845"/>
                <a:gd name="connsiteY299" fmla="*/ 478658 h 834218"/>
                <a:gd name="connsiteX300" fmla="*/ 1817112 w 3024845"/>
                <a:gd name="connsiteY300" fmla="*/ 315630 h 834218"/>
                <a:gd name="connsiteX301" fmla="*/ 2014439 w 3024845"/>
                <a:gd name="connsiteY301" fmla="*/ 315630 h 834218"/>
                <a:gd name="connsiteX302" fmla="*/ 2014439 w 3024845"/>
                <a:gd name="connsiteY302" fmla="*/ 478658 h 834218"/>
                <a:gd name="connsiteX303" fmla="*/ 2033136 w 3024845"/>
                <a:gd name="connsiteY303" fmla="*/ 478658 h 834218"/>
                <a:gd name="connsiteX304" fmla="*/ 2033136 w 3024845"/>
                <a:gd name="connsiteY304" fmla="*/ 395965 h 834218"/>
                <a:gd name="connsiteX305" fmla="*/ 2128256 w 3024845"/>
                <a:gd name="connsiteY305" fmla="*/ 395965 h 834218"/>
                <a:gd name="connsiteX306" fmla="*/ 2180720 w 3024845"/>
                <a:gd name="connsiteY306" fmla="*/ 330752 h 834218"/>
                <a:gd name="connsiteX307" fmla="*/ 2245574 w 3024845"/>
                <a:gd name="connsiteY307" fmla="*/ 330752 h 834218"/>
                <a:gd name="connsiteX308" fmla="*/ 2245574 w 3024845"/>
                <a:gd name="connsiteY308" fmla="*/ 406414 h 834218"/>
                <a:gd name="connsiteX309" fmla="*/ 2253681 w 3024845"/>
                <a:gd name="connsiteY309" fmla="*/ 406414 h 834218"/>
                <a:gd name="connsiteX310" fmla="*/ 2255708 w 3024845"/>
                <a:gd name="connsiteY310" fmla="*/ 399929 h 834218"/>
                <a:gd name="connsiteX311" fmla="*/ 2261788 w 3024845"/>
                <a:gd name="connsiteY311" fmla="*/ 399929 h 834218"/>
                <a:gd name="connsiteX312" fmla="*/ 2263815 w 3024845"/>
                <a:gd name="connsiteY312" fmla="*/ 408576 h 834218"/>
                <a:gd name="connsiteX313" fmla="*/ 2275975 w 3024845"/>
                <a:gd name="connsiteY313" fmla="*/ 408576 h 834218"/>
                <a:gd name="connsiteX314" fmla="*/ 2275975 w 3024845"/>
                <a:gd name="connsiteY314" fmla="*/ 402090 h 834218"/>
                <a:gd name="connsiteX315" fmla="*/ 2298268 w 3024845"/>
                <a:gd name="connsiteY315" fmla="*/ 402090 h 834218"/>
                <a:gd name="connsiteX316" fmla="*/ 2298268 w 3024845"/>
                <a:gd name="connsiteY316" fmla="*/ 408576 h 834218"/>
                <a:gd name="connsiteX317" fmla="*/ 2318535 w 3024845"/>
                <a:gd name="connsiteY317" fmla="*/ 408576 h 834218"/>
                <a:gd name="connsiteX318" fmla="*/ 2318535 w 3024845"/>
                <a:gd name="connsiteY318" fmla="*/ 453973 h 834218"/>
                <a:gd name="connsiteX319" fmla="*/ 2332722 w 3024845"/>
                <a:gd name="connsiteY319" fmla="*/ 453973 h 834218"/>
                <a:gd name="connsiteX320" fmla="*/ 2332722 w 3024845"/>
                <a:gd name="connsiteY320" fmla="*/ 441002 h 834218"/>
                <a:gd name="connsiteX321" fmla="*/ 2348936 w 3024845"/>
                <a:gd name="connsiteY321" fmla="*/ 441002 h 834218"/>
                <a:gd name="connsiteX322" fmla="*/ 2348936 w 3024845"/>
                <a:gd name="connsiteY322" fmla="*/ 261575 h 834218"/>
                <a:gd name="connsiteX323" fmla="*/ 2355016 w 3024845"/>
                <a:gd name="connsiteY323" fmla="*/ 255089 h 834218"/>
                <a:gd name="connsiteX324" fmla="*/ 2427977 w 3024845"/>
                <a:gd name="connsiteY324" fmla="*/ 255089 h 834218"/>
                <a:gd name="connsiteX325" fmla="*/ 2427977 w 3024845"/>
                <a:gd name="connsiteY325" fmla="*/ 263737 h 834218"/>
                <a:gd name="connsiteX326" fmla="*/ 2438110 w 3024845"/>
                <a:gd name="connsiteY326" fmla="*/ 263737 h 834218"/>
                <a:gd name="connsiteX327" fmla="*/ 2438110 w 3024845"/>
                <a:gd name="connsiteY327" fmla="*/ 378311 h 834218"/>
                <a:gd name="connsiteX328" fmla="*/ 2460404 w 3024845"/>
                <a:gd name="connsiteY328" fmla="*/ 378311 h 834218"/>
                <a:gd name="connsiteX329" fmla="*/ 2460404 w 3024845"/>
                <a:gd name="connsiteY329" fmla="*/ 311296 h 834218"/>
                <a:gd name="connsiteX330" fmla="*/ 2486751 w 3024845"/>
                <a:gd name="connsiteY330" fmla="*/ 311296 h 834218"/>
                <a:gd name="connsiteX331" fmla="*/ 2490804 w 3024845"/>
                <a:gd name="connsiteY331" fmla="*/ 306972 h 834218"/>
                <a:gd name="connsiteX332" fmla="*/ 2498911 w 3024845"/>
                <a:gd name="connsiteY332" fmla="*/ 306972 h 834218"/>
                <a:gd name="connsiteX333" fmla="*/ 2502964 w 3024845"/>
                <a:gd name="connsiteY333" fmla="*/ 311296 h 834218"/>
                <a:gd name="connsiteX334" fmla="*/ 2525258 w 3024845"/>
                <a:gd name="connsiteY334" fmla="*/ 311296 h 834218"/>
                <a:gd name="connsiteX335" fmla="*/ 2525258 w 3024845"/>
                <a:gd name="connsiteY335" fmla="*/ 194560 h 834218"/>
                <a:gd name="connsiteX336" fmla="*/ 2582005 w 3024845"/>
                <a:gd name="connsiteY336" fmla="*/ 183751 h 834218"/>
                <a:gd name="connsiteX337" fmla="*/ 2582005 w 3024845"/>
                <a:gd name="connsiteY337" fmla="*/ 184832 h 834218"/>
                <a:gd name="connsiteX338" fmla="*/ 2582005 w 3024845"/>
                <a:gd name="connsiteY338" fmla="*/ 192398 h 834218"/>
                <a:gd name="connsiteX339" fmla="*/ 2608352 w 3024845"/>
                <a:gd name="connsiteY339" fmla="*/ 192398 h 834218"/>
                <a:gd name="connsiteX340" fmla="*/ 2608352 w 3024845"/>
                <a:gd name="connsiteY340" fmla="*/ 447488 h 834218"/>
                <a:gd name="connsiteX341" fmla="*/ 2630646 w 3024845"/>
                <a:gd name="connsiteY341" fmla="*/ 447488 h 834218"/>
                <a:gd name="connsiteX342" fmla="*/ 2630646 w 3024845"/>
                <a:gd name="connsiteY342" fmla="*/ 443164 h 834218"/>
                <a:gd name="connsiteX343" fmla="*/ 2642806 w 3024845"/>
                <a:gd name="connsiteY343" fmla="*/ 443164 h 834218"/>
                <a:gd name="connsiteX344" fmla="*/ 2642806 w 3024845"/>
                <a:gd name="connsiteY344" fmla="*/ 447488 h 834218"/>
                <a:gd name="connsiteX345" fmla="*/ 2667126 w 3024845"/>
                <a:gd name="connsiteY345" fmla="*/ 447488 h 834218"/>
                <a:gd name="connsiteX346" fmla="*/ 2667126 w 3024845"/>
                <a:gd name="connsiteY346" fmla="*/ 434517 h 834218"/>
                <a:gd name="connsiteX347" fmla="*/ 2695500 w 3024845"/>
                <a:gd name="connsiteY347" fmla="*/ 434517 h 834218"/>
                <a:gd name="connsiteX348" fmla="*/ 2707660 w 3024845"/>
                <a:gd name="connsiteY348" fmla="*/ 430193 h 834218"/>
                <a:gd name="connsiteX349" fmla="*/ 2727927 w 3024845"/>
                <a:gd name="connsiteY349" fmla="*/ 434517 h 834218"/>
                <a:gd name="connsiteX350" fmla="*/ 2727927 w 3024845"/>
                <a:gd name="connsiteY350" fmla="*/ 417223 h 834218"/>
                <a:gd name="connsiteX351" fmla="*/ 2736034 w 3024845"/>
                <a:gd name="connsiteY351" fmla="*/ 417223 h 834218"/>
                <a:gd name="connsiteX352" fmla="*/ 2736034 w 3024845"/>
                <a:gd name="connsiteY352" fmla="*/ 404252 h 834218"/>
                <a:gd name="connsiteX353" fmla="*/ 2792781 w 3024845"/>
                <a:gd name="connsiteY353" fmla="*/ 404252 h 834218"/>
                <a:gd name="connsiteX354" fmla="*/ 2792781 w 3024845"/>
                <a:gd name="connsiteY354" fmla="*/ 373987 h 834218"/>
                <a:gd name="connsiteX355" fmla="*/ 2811021 w 3024845"/>
                <a:gd name="connsiteY355" fmla="*/ 373987 h 834218"/>
                <a:gd name="connsiteX356" fmla="*/ 2811021 w 3024845"/>
                <a:gd name="connsiteY356" fmla="*/ 367502 h 834218"/>
                <a:gd name="connsiteX357" fmla="*/ 2823181 w 3024845"/>
                <a:gd name="connsiteY357" fmla="*/ 367502 h 834218"/>
                <a:gd name="connsiteX358" fmla="*/ 2823181 w 3024845"/>
                <a:gd name="connsiteY358" fmla="*/ 373987 h 834218"/>
                <a:gd name="connsiteX359" fmla="*/ 2839395 w 3024845"/>
                <a:gd name="connsiteY359" fmla="*/ 373987 h 834218"/>
                <a:gd name="connsiteX360" fmla="*/ 2839395 w 3024845"/>
                <a:gd name="connsiteY360" fmla="*/ 423708 h 834218"/>
                <a:gd name="connsiteX361" fmla="*/ 2871822 w 3024845"/>
                <a:gd name="connsiteY361" fmla="*/ 423708 h 834218"/>
                <a:gd name="connsiteX362" fmla="*/ 2871822 w 3024845"/>
                <a:gd name="connsiteY362" fmla="*/ 397767 h 834218"/>
                <a:gd name="connsiteX363" fmla="*/ 2910329 w 3024845"/>
                <a:gd name="connsiteY363" fmla="*/ 397767 h 834218"/>
                <a:gd name="connsiteX364" fmla="*/ 2910329 w 3024845"/>
                <a:gd name="connsiteY364" fmla="*/ 367502 h 834218"/>
                <a:gd name="connsiteX365" fmla="*/ 2958970 w 3024845"/>
                <a:gd name="connsiteY365" fmla="*/ 367502 h 834218"/>
                <a:gd name="connsiteX366" fmla="*/ 2958970 w 3024845"/>
                <a:gd name="connsiteY366" fmla="*/ 478658 h 834218"/>
                <a:gd name="connsiteX367" fmla="*/ 2958970 w 3024845"/>
                <a:gd name="connsiteY367" fmla="*/ 492437 h 834218"/>
                <a:gd name="connsiteX368" fmla="*/ 3024845 w 3024845"/>
                <a:gd name="connsiteY368" fmla="*/ 492437 h 834218"/>
                <a:gd name="connsiteX369" fmla="*/ 3024845 w 3024845"/>
                <a:gd name="connsiteY369" fmla="*/ 834218 h 834218"/>
                <a:gd name="connsiteX370" fmla="*/ 2054 w 3024845"/>
                <a:gd name="connsiteY370" fmla="*/ 831885 h 834218"/>
                <a:gd name="connsiteX371" fmla="*/ 0 w 3024845"/>
                <a:gd name="connsiteY371" fmla="*/ 397767 h 834218"/>
                <a:gd name="connsiteX372" fmla="*/ 20267 w 3024845"/>
                <a:gd name="connsiteY372" fmla="*/ 397767 h 834218"/>
                <a:gd name="connsiteX373" fmla="*/ 20774 w 3024845"/>
                <a:gd name="connsiteY373" fmla="*/ 396686 h 834218"/>
                <a:gd name="connsiteX374" fmla="*/ 24320 w 3024845"/>
                <a:gd name="connsiteY374" fmla="*/ 389120 h 834218"/>
                <a:gd name="connsiteX375" fmla="*/ 26094 w 3024845"/>
                <a:gd name="connsiteY375" fmla="*/ 389390 h 834218"/>
                <a:gd name="connsiteX376" fmla="*/ 38507 w 3024845"/>
                <a:gd name="connsiteY376" fmla="*/ 391281 h 834218"/>
                <a:gd name="connsiteX377" fmla="*/ 39014 w 3024845"/>
                <a:gd name="connsiteY377" fmla="*/ 392633 h 834218"/>
                <a:gd name="connsiteX378" fmla="*/ 42560 w 3024845"/>
                <a:gd name="connsiteY378" fmla="*/ 402090 h 834218"/>
                <a:gd name="connsiteX379" fmla="*/ 68907 w 3024845"/>
                <a:gd name="connsiteY379" fmla="*/ 404252 h 834218"/>
                <a:gd name="connsiteX380" fmla="*/ 68907 w 3024845"/>
                <a:gd name="connsiteY380" fmla="*/ 281031 h 834218"/>
                <a:gd name="connsiteX381" fmla="*/ 70934 w 3024845"/>
                <a:gd name="connsiteY381" fmla="*/ 281031 h 834218"/>
                <a:gd name="connsiteX382" fmla="*/ 85121 w 3024845"/>
                <a:gd name="connsiteY382" fmla="*/ 281031 h 834218"/>
                <a:gd name="connsiteX383" fmla="*/ 85121 w 3024845"/>
                <a:gd name="connsiteY383" fmla="*/ 144839 h 834218"/>
                <a:gd name="connsiteX384" fmla="*/ 86894 w 3024845"/>
                <a:gd name="connsiteY384" fmla="*/ 144839 h 834218"/>
                <a:gd name="connsiteX385" fmla="*/ 99308 w 3024845"/>
                <a:gd name="connsiteY385" fmla="*/ 144839 h 834218"/>
                <a:gd name="connsiteX386" fmla="*/ 99308 w 3024845"/>
                <a:gd name="connsiteY386" fmla="*/ 30265 h 834218"/>
                <a:gd name="connsiteX387" fmla="*/ 103361 w 3024845"/>
                <a:gd name="connsiteY387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20909 w 3024845"/>
                <a:gd name="connsiteY2" fmla="*/ 144839 h 834218"/>
                <a:gd name="connsiteX3" fmla="*/ 223189 w 3024845"/>
                <a:gd name="connsiteY3" fmla="*/ 144839 h 834218"/>
                <a:gd name="connsiteX4" fmla="*/ 239150 w 3024845"/>
                <a:gd name="connsiteY4" fmla="*/ 144839 h 834218"/>
                <a:gd name="connsiteX5" fmla="*/ 239150 w 3024845"/>
                <a:gd name="connsiteY5" fmla="*/ 285354 h 834218"/>
                <a:gd name="connsiteX6" fmla="*/ 240670 w 3024845"/>
                <a:gd name="connsiteY6" fmla="*/ 285084 h 834218"/>
                <a:gd name="connsiteX7" fmla="*/ 251310 w 3024845"/>
                <a:gd name="connsiteY7" fmla="*/ 283193 h 834218"/>
                <a:gd name="connsiteX8" fmla="*/ 249283 w 3024845"/>
                <a:gd name="connsiteY8" fmla="*/ 371825 h 834218"/>
                <a:gd name="connsiteX9" fmla="*/ 250803 w 3024845"/>
                <a:gd name="connsiteY9" fmla="*/ 372096 h 834218"/>
                <a:gd name="connsiteX10" fmla="*/ 261443 w 3024845"/>
                <a:gd name="connsiteY10" fmla="*/ 373987 h 834218"/>
                <a:gd name="connsiteX11" fmla="*/ 261696 w 3024845"/>
                <a:gd name="connsiteY11" fmla="*/ 374798 h 834218"/>
                <a:gd name="connsiteX12" fmla="*/ 263470 w 3024845"/>
                <a:gd name="connsiteY12" fmla="*/ 380473 h 834218"/>
                <a:gd name="connsiteX13" fmla="*/ 264230 w 3024845"/>
                <a:gd name="connsiteY13" fmla="*/ 378041 h 834218"/>
                <a:gd name="connsiteX14" fmla="*/ 269550 w 3024845"/>
                <a:gd name="connsiteY14" fmla="*/ 361017 h 834218"/>
                <a:gd name="connsiteX15" fmla="*/ 271323 w 3024845"/>
                <a:gd name="connsiteY15" fmla="*/ 361017 h 834218"/>
                <a:gd name="connsiteX16" fmla="*/ 283737 w 3024845"/>
                <a:gd name="connsiteY16" fmla="*/ 361017 h 834218"/>
                <a:gd name="connsiteX17" fmla="*/ 283737 w 3024845"/>
                <a:gd name="connsiteY17" fmla="*/ 393443 h 834218"/>
                <a:gd name="connsiteX18" fmla="*/ 284750 w 3024845"/>
                <a:gd name="connsiteY18" fmla="*/ 393984 h 834218"/>
                <a:gd name="connsiteX19" fmla="*/ 291844 w 3024845"/>
                <a:gd name="connsiteY19" fmla="*/ 397767 h 834218"/>
                <a:gd name="connsiteX20" fmla="*/ 291844 w 3024845"/>
                <a:gd name="connsiteY20" fmla="*/ 399118 h 834218"/>
                <a:gd name="connsiteX21" fmla="*/ 291844 w 3024845"/>
                <a:gd name="connsiteY21" fmla="*/ 408576 h 834218"/>
                <a:gd name="connsiteX22" fmla="*/ 336431 w 3024845"/>
                <a:gd name="connsiteY22" fmla="*/ 408576 h 834218"/>
                <a:gd name="connsiteX23" fmla="*/ 336431 w 3024845"/>
                <a:gd name="connsiteY23" fmla="*/ 409657 h 834218"/>
                <a:gd name="connsiteX24" fmla="*/ 336431 w 3024845"/>
                <a:gd name="connsiteY24" fmla="*/ 417223 h 834218"/>
                <a:gd name="connsiteX25" fmla="*/ 338457 w 3024845"/>
                <a:gd name="connsiteY25" fmla="*/ 417223 h 834218"/>
                <a:gd name="connsiteX26" fmla="*/ 352644 w 3024845"/>
                <a:gd name="connsiteY26" fmla="*/ 417223 h 834218"/>
                <a:gd name="connsiteX27" fmla="*/ 352644 w 3024845"/>
                <a:gd name="connsiteY27" fmla="*/ 386958 h 834218"/>
                <a:gd name="connsiteX28" fmla="*/ 397231 w 3024845"/>
                <a:gd name="connsiteY28" fmla="*/ 386958 h 834218"/>
                <a:gd name="connsiteX29" fmla="*/ 397231 w 3024845"/>
                <a:gd name="connsiteY29" fmla="*/ 385607 h 834218"/>
                <a:gd name="connsiteX30" fmla="*/ 397231 w 3024845"/>
                <a:gd name="connsiteY30" fmla="*/ 376149 h 834218"/>
                <a:gd name="connsiteX31" fmla="*/ 398245 w 3024845"/>
                <a:gd name="connsiteY31" fmla="*/ 376149 h 834218"/>
                <a:gd name="connsiteX32" fmla="*/ 405338 w 3024845"/>
                <a:gd name="connsiteY32" fmla="*/ 376149 h 834218"/>
                <a:gd name="connsiteX33" fmla="*/ 405338 w 3024845"/>
                <a:gd name="connsiteY33" fmla="*/ 374258 h 834218"/>
                <a:gd name="connsiteX34" fmla="*/ 405338 w 3024845"/>
                <a:gd name="connsiteY34" fmla="*/ 361017 h 834218"/>
                <a:gd name="connsiteX35" fmla="*/ 406098 w 3024845"/>
                <a:gd name="connsiteY35" fmla="*/ 361017 h 834218"/>
                <a:gd name="connsiteX36" fmla="*/ 411418 w 3024845"/>
                <a:gd name="connsiteY36" fmla="*/ 361017 h 834218"/>
                <a:gd name="connsiteX37" fmla="*/ 411418 w 3024845"/>
                <a:gd name="connsiteY37" fmla="*/ 359936 h 834218"/>
                <a:gd name="connsiteX38" fmla="*/ 411418 w 3024845"/>
                <a:gd name="connsiteY38" fmla="*/ 352369 h 834218"/>
                <a:gd name="connsiteX39" fmla="*/ 413445 w 3024845"/>
                <a:gd name="connsiteY39" fmla="*/ 352369 h 834218"/>
                <a:gd name="connsiteX40" fmla="*/ 427632 w 3024845"/>
                <a:gd name="connsiteY40" fmla="*/ 352369 h 834218"/>
                <a:gd name="connsiteX41" fmla="*/ 427632 w 3024845"/>
                <a:gd name="connsiteY41" fmla="*/ 353450 h 834218"/>
                <a:gd name="connsiteX42" fmla="*/ 427632 w 3024845"/>
                <a:gd name="connsiteY42" fmla="*/ 361017 h 834218"/>
                <a:gd name="connsiteX43" fmla="*/ 449925 w 3024845"/>
                <a:gd name="connsiteY43" fmla="*/ 361017 h 834218"/>
                <a:gd name="connsiteX44" fmla="*/ 449925 w 3024845"/>
                <a:gd name="connsiteY44" fmla="*/ 359125 h 834218"/>
                <a:gd name="connsiteX45" fmla="*/ 449925 w 3024845"/>
                <a:gd name="connsiteY45" fmla="*/ 345884 h 834218"/>
                <a:gd name="connsiteX46" fmla="*/ 451699 w 3024845"/>
                <a:gd name="connsiteY46" fmla="*/ 345884 h 834218"/>
                <a:gd name="connsiteX47" fmla="*/ 464112 w 3024845"/>
                <a:gd name="connsiteY47" fmla="*/ 345884 h 834218"/>
                <a:gd name="connsiteX48" fmla="*/ 464112 w 3024845"/>
                <a:gd name="connsiteY48" fmla="*/ 369664 h 834218"/>
                <a:gd name="connsiteX49" fmla="*/ 465126 w 3024845"/>
                <a:gd name="connsiteY49" fmla="*/ 369664 h 834218"/>
                <a:gd name="connsiteX50" fmla="*/ 472219 w 3024845"/>
                <a:gd name="connsiteY50" fmla="*/ 369664 h 834218"/>
                <a:gd name="connsiteX51" fmla="*/ 472219 w 3024845"/>
                <a:gd name="connsiteY51" fmla="*/ 368583 h 834218"/>
                <a:gd name="connsiteX52" fmla="*/ 472219 w 3024845"/>
                <a:gd name="connsiteY52" fmla="*/ 361017 h 834218"/>
                <a:gd name="connsiteX53" fmla="*/ 473992 w 3024845"/>
                <a:gd name="connsiteY53" fmla="*/ 361017 h 834218"/>
                <a:gd name="connsiteX54" fmla="*/ 486406 w 3024845"/>
                <a:gd name="connsiteY54" fmla="*/ 361017 h 834218"/>
                <a:gd name="connsiteX55" fmla="*/ 486406 w 3024845"/>
                <a:gd name="connsiteY55" fmla="*/ 386958 h 834218"/>
                <a:gd name="connsiteX56" fmla="*/ 488433 w 3024845"/>
                <a:gd name="connsiteY56" fmla="*/ 386958 h 834218"/>
                <a:gd name="connsiteX57" fmla="*/ 502619 w 3024845"/>
                <a:gd name="connsiteY57" fmla="*/ 386958 h 834218"/>
                <a:gd name="connsiteX58" fmla="*/ 502619 w 3024845"/>
                <a:gd name="connsiteY58" fmla="*/ 388579 h 834218"/>
                <a:gd name="connsiteX59" fmla="*/ 502619 w 3024845"/>
                <a:gd name="connsiteY59" fmla="*/ 399929 h 834218"/>
                <a:gd name="connsiteX60" fmla="*/ 503379 w 3024845"/>
                <a:gd name="connsiteY60" fmla="*/ 399929 h 834218"/>
                <a:gd name="connsiteX61" fmla="*/ 508700 w 3024845"/>
                <a:gd name="connsiteY61" fmla="*/ 399929 h 834218"/>
                <a:gd name="connsiteX62" fmla="*/ 508700 w 3024845"/>
                <a:gd name="connsiteY62" fmla="*/ 399118 h 834218"/>
                <a:gd name="connsiteX63" fmla="*/ 508700 w 3024845"/>
                <a:gd name="connsiteY63" fmla="*/ 393443 h 834218"/>
                <a:gd name="connsiteX64" fmla="*/ 539100 w 3024845"/>
                <a:gd name="connsiteY64" fmla="*/ 393443 h 834218"/>
                <a:gd name="connsiteX65" fmla="*/ 539100 w 3024845"/>
                <a:gd name="connsiteY65" fmla="*/ 417223 h 834218"/>
                <a:gd name="connsiteX66" fmla="*/ 540113 w 3024845"/>
                <a:gd name="connsiteY66" fmla="*/ 417223 h 834218"/>
                <a:gd name="connsiteX67" fmla="*/ 547207 w 3024845"/>
                <a:gd name="connsiteY67" fmla="*/ 417223 h 834218"/>
                <a:gd name="connsiteX68" fmla="*/ 547207 w 3024845"/>
                <a:gd name="connsiteY68" fmla="*/ 418304 h 834218"/>
                <a:gd name="connsiteX69" fmla="*/ 547207 w 3024845"/>
                <a:gd name="connsiteY69" fmla="*/ 425870 h 834218"/>
                <a:gd name="connsiteX70" fmla="*/ 547967 w 3024845"/>
                <a:gd name="connsiteY70" fmla="*/ 425870 h 834218"/>
                <a:gd name="connsiteX71" fmla="*/ 553287 w 3024845"/>
                <a:gd name="connsiteY71" fmla="*/ 425870 h 834218"/>
                <a:gd name="connsiteX72" fmla="*/ 553287 w 3024845"/>
                <a:gd name="connsiteY72" fmla="*/ 423708 h 834218"/>
                <a:gd name="connsiteX73" fmla="*/ 553287 w 3024845"/>
                <a:gd name="connsiteY73" fmla="*/ 408576 h 834218"/>
                <a:gd name="connsiteX74" fmla="*/ 554300 w 3024845"/>
                <a:gd name="connsiteY74" fmla="*/ 408576 h 834218"/>
                <a:gd name="connsiteX75" fmla="*/ 561394 w 3024845"/>
                <a:gd name="connsiteY75" fmla="*/ 408576 h 834218"/>
                <a:gd name="connsiteX76" fmla="*/ 561394 w 3024845"/>
                <a:gd name="connsiteY76" fmla="*/ 409657 h 834218"/>
                <a:gd name="connsiteX77" fmla="*/ 561394 w 3024845"/>
                <a:gd name="connsiteY77" fmla="*/ 417223 h 834218"/>
                <a:gd name="connsiteX78" fmla="*/ 566714 w 3024845"/>
                <a:gd name="connsiteY78" fmla="*/ 415230 h 834218"/>
                <a:gd name="connsiteX79" fmla="*/ 567474 w 3024845"/>
                <a:gd name="connsiteY79" fmla="*/ 414250 h 834218"/>
                <a:gd name="connsiteX80" fmla="*/ 567474 w 3024845"/>
                <a:gd name="connsiteY80" fmla="*/ 408576 h 834218"/>
                <a:gd name="connsiteX81" fmla="*/ 605981 w 3024845"/>
                <a:gd name="connsiteY81" fmla="*/ 408576 h 834218"/>
                <a:gd name="connsiteX82" fmla="*/ 605981 w 3024845"/>
                <a:gd name="connsiteY82" fmla="*/ 432355 h 834218"/>
                <a:gd name="connsiteX83" fmla="*/ 608007 w 3024845"/>
                <a:gd name="connsiteY83" fmla="*/ 432355 h 834218"/>
                <a:gd name="connsiteX84" fmla="*/ 622194 w 3024845"/>
                <a:gd name="connsiteY84" fmla="*/ 432355 h 834218"/>
                <a:gd name="connsiteX85" fmla="*/ 622194 w 3024845"/>
                <a:gd name="connsiteY85" fmla="*/ 433436 h 834218"/>
                <a:gd name="connsiteX86" fmla="*/ 622194 w 3024845"/>
                <a:gd name="connsiteY86" fmla="*/ 441002 h 834218"/>
                <a:gd name="connsiteX87" fmla="*/ 623968 w 3024845"/>
                <a:gd name="connsiteY87" fmla="*/ 441002 h 834218"/>
                <a:gd name="connsiteX88" fmla="*/ 636381 w 3024845"/>
                <a:gd name="connsiteY88" fmla="*/ 441002 h 834218"/>
                <a:gd name="connsiteX89" fmla="*/ 636381 w 3024845"/>
                <a:gd name="connsiteY89" fmla="*/ 417223 h 834218"/>
                <a:gd name="connsiteX90" fmla="*/ 637394 w 3024845"/>
                <a:gd name="connsiteY90" fmla="*/ 417223 h 834218"/>
                <a:gd name="connsiteX91" fmla="*/ 644488 w 3024845"/>
                <a:gd name="connsiteY91" fmla="*/ 417223 h 834218"/>
                <a:gd name="connsiteX92" fmla="*/ 644488 w 3024845"/>
                <a:gd name="connsiteY92" fmla="*/ 384796 h 834218"/>
                <a:gd name="connsiteX93" fmla="*/ 645501 w 3024845"/>
                <a:gd name="connsiteY93" fmla="*/ 384796 h 834218"/>
                <a:gd name="connsiteX94" fmla="*/ 652595 w 3024845"/>
                <a:gd name="connsiteY94" fmla="*/ 384796 h 834218"/>
                <a:gd name="connsiteX95" fmla="*/ 652595 w 3024845"/>
                <a:gd name="connsiteY95" fmla="*/ 382905 h 834218"/>
                <a:gd name="connsiteX96" fmla="*/ 652595 w 3024845"/>
                <a:gd name="connsiteY96" fmla="*/ 369664 h 834218"/>
                <a:gd name="connsiteX97" fmla="*/ 651328 w 3024845"/>
                <a:gd name="connsiteY97" fmla="*/ 368042 h 834218"/>
                <a:gd name="connsiteX98" fmla="*/ 656648 w 3024845"/>
                <a:gd name="connsiteY98" fmla="*/ 356693 h 834218"/>
                <a:gd name="connsiteX99" fmla="*/ 664755 w 3024845"/>
                <a:gd name="connsiteY99" fmla="*/ 384796 h 834218"/>
                <a:gd name="connsiteX100" fmla="*/ 665515 w 3024845"/>
                <a:gd name="connsiteY100" fmla="*/ 384796 h 834218"/>
                <a:gd name="connsiteX101" fmla="*/ 670835 w 3024845"/>
                <a:gd name="connsiteY101" fmla="*/ 384796 h 834218"/>
                <a:gd name="connsiteX102" fmla="*/ 670835 w 3024845"/>
                <a:gd name="connsiteY102" fmla="*/ 278869 h 834218"/>
                <a:gd name="connsiteX103" fmla="*/ 672355 w 3024845"/>
                <a:gd name="connsiteY103" fmla="*/ 278869 h 834218"/>
                <a:gd name="connsiteX104" fmla="*/ 682995 w 3024845"/>
                <a:gd name="connsiteY104" fmla="*/ 278869 h 834218"/>
                <a:gd name="connsiteX105" fmla="*/ 682995 w 3024845"/>
                <a:gd name="connsiteY105" fmla="*/ 231310 h 834218"/>
                <a:gd name="connsiteX106" fmla="*/ 709342 w 3024845"/>
                <a:gd name="connsiteY106" fmla="*/ 231310 h 834218"/>
                <a:gd name="connsiteX107" fmla="*/ 709342 w 3024845"/>
                <a:gd name="connsiteY107" fmla="*/ 209692 h 834218"/>
                <a:gd name="connsiteX108" fmla="*/ 743796 w 3024845"/>
                <a:gd name="connsiteY108" fmla="*/ 209692 h 834218"/>
                <a:gd name="connsiteX109" fmla="*/ 743796 w 3024845"/>
                <a:gd name="connsiteY109" fmla="*/ 212124 h 834218"/>
                <a:gd name="connsiteX110" fmla="*/ 743796 w 3024845"/>
                <a:gd name="connsiteY110" fmla="*/ 229148 h 834218"/>
                <a:gd name="connsiteX111" fmla="*/ 746076 w 3024845"/>
                <a:gd name="connsiteY111" fmla="*/ 229148 h 834218"/>
                <a:gd name="connsiteX112" fmla="*/ 762036 w 3024845"/>
                <a:gd name="connsiteY112" fmla="*/ 229148 h 834218"/>
                <a:gd name="connsiteX113" fmla="*/ 762036 w 3024845"/>
                <a:gd name="connsiteY113" fmla="*/ 276707 h 834218"/>
                <a:gd name="connsiteX114" fmla="*/ 763049 w 3024845"/>
                <a:gd name="connsiteY114" fmla="*/ 276707 h 834218"/>
                <a:gd name="connsiteX115" fmla="*/ 770143 w 3024845"/>
                <a:gd name="connsiteY115" fmla="*/ 276707 h 834218"/>
                <a:gd name="connsiteX116" fmla="*/ 784330 w 3024845"/>
                <a:gd name="connsiteY116" fmla="*/ 281031 h 834218"/>
                <a:gd name="connsiteX117" fmla="*/ 784330 w 3024845"/>
                <a:gd name="connsiteY117" fmla="*/ 319943 h 834218"/>
                <a:gd name="connsiteX118" fmla="*/ 785343 w 3024845"/>
                <a:gd name="connsiteY118" fmla="*/ 319943 h 834218"/>
                <a:gd name="connsiteX119" fmla="*/ 792436 w 3024845"/>
                <a:gd name="connsiteY119" fmla="*/ 319943 h 834218"/>
                <a:gd name="connsiteX120" fmla="*/ 792436 w 3024845"/>
                <a:gd name="connsiteY120" fmla="*/ 321564 h 834218"/>
                <a:gd name="connsiteX121" fmla="*/ 792436 w 3024845"/>
                <a:gd name="connsiteY121" fmla="*/ 332913 h 834218"/>
                <a:gd name="connsiteX122" fmla="*/ 794463 w 3024845"/>
                <a:gd name="connsiteY122" fmla="*/ 332913 h 834218"/>
                <a:gd name="connsiteX123" fmla="*/ 808650 w 3024845"/>
                <a:gd name="connsiteY123" fmla="*/ 332913 h 834218"/>
                <a:gd name="connsiteX124" fmla="*/ 814730 w 3024845"/>
                <a:gd name="connsiteY124" fmla="*/ 339399 h 834218"/>
                <a:gd name="connsiteX125" fmla="*/ 814730 w 3024845"/>
                <a:gd name="connsiteY125" fmla="*/ 361017 h 834218"/>
                <a:gd name="connsiteX126" fmla="*/ 817010 w 3024845"/>
                <a:gd name="connsiteY126" fmla="*/ 361017 h 834218"/>
                <a:gd name="connsiteX127" fmla="*/ 832970 w 3024845"/>
                <a:gd name="connsiteY127" fmla="*/ 361017 h 834218"/>
                <a:gd name="connsiteX128" fmla="*/ 832970 w 3024845"/>
                <a:gd name="connsiteY128" fmla="*/ 362097 h 834218"/>
                <a:gd name="connsiteX129" fmla="*/ 832970 w 3024845"/>
                <a:gd name="connsiteY129" fmla="*/ 369664 h 834218"/>
                <a:gd name="connsiteX130" fmla="*/ 834237 w 3024845"/>
                <a:gd name="connsiteY130" fmla="*/ 369664 h 834218"/>
                <a:gd name="connsiteX131" fmla="*/ 843104 w 3024845"/>
                <a:gd name="connsiteY131" fmla="*/ 369664 h 834218"/>
                <a:gd name="connsiteX132" fmla="*/ 843104 w 3024845"/>
                <a:gd name="connsiteY132" fmla="*/ 371825 h 834218"/>
                <a:gd name="connsiteX133" fmla="*/ 843104 w 3024845"/>
                <a:gd name="connsiteY133" fmla="*/ 386958 h 834218"/>
                <a:gd name="connsiteX134" fmla="*/ 847157 w 3024845"/>
                <a:gd name="connsiteY134" fmla="*/ 385066 h 834218"/>
                <a:gd name="connsiteX135" fmla="*/ 847157 w 3024845"/>
                <a:gd name="connsiteY135" fmla="*/ 371825 h 834218"/>
                <a:gd name="connsiteX136" fmla="*/ 848170 w 3024845"/>
                <a:gd name="connsiteY136" fmla="*/ 371825 h 834218"/>
                <a:gd name="connsiteX137" fmla="*/ 855264 w 3024845"/>
                <a:gd name="connsiteY137" fmla="*/ 371825 h 834218"/>
                <a:gd name="connsiteX138" fmla="*/ 855264 w 3024845"/>
                <a:gd name="connsiteY138" fmla="*/ 373447 h 834218"/>
                <a:gd name="connsiteX139" fmla="*/ 855264 w 3024845"/>
                <a:gd name="connsiteY139" fmla="*/ 384796 h 834218"/>
                <a:gd name="connsiteX140" fmla="*/ 856024 w 3024845"/>
                <a:gd name="connsiteY140" fmla="*/ 384796 h 834218"/>
                <a:gd name="connsiteX141" fmla="*/ 861344 w 3024845"/>
                <a:gd name="connsiteY141" fmla="*/ 384796 h 834218"/>
                <a:gd name="connsiteX142" fmla="*/ 909984 w 3024845"/>
                <a:gd name="connsiteY142" fmla="*/ 380473 h 834218"/>
                <a:gd name="connsiteX143" fmla="*/ 909984 w 3024845"/>
                <a:gd name="connsiteY143" fmla="*/ 381824 h 834218"/>
                <a:gd name="connsiteX144" fmla="*/ 909984 w 3024845"/>
                <a:gd name="connsiteY144" fmla="*/ 391281 h 834218"/>
                <a:gd name="connsiteX145" fmla="*/ 910744 w 3024845"/>
                <a:gd name="connsiteY145" fmla="*/ 391281 h 834218"/>
                <a:gd name="connsiteX146" fmla="*/ 916065 w 3024845"/>
                <a:gd name="connsiteY146" fmla="*/ 391281 h 834218"/>
                <a:gd name="connsiteX147" fmla="*/ 916065 w 3024845"/>
                <a:gd name="connsiteY147" fmla="*/ 393443 h 834218"/>
                <a:gd name="connsiteX148" fmla="*/ 916065 w 3024845"/>
                <a:gd name="connsiteY148" fmla="*/ 408576 h 834218"/>
                <a:gd name="connsiteX149" fmla="*/ 918091 w 3024845"/>
                <a:gd name="connsiteY149" fmla="*/ 407225 h 834218"/>
                <a:gd name="connsiteX150" fmla="*/ 932278 w 3024845"/>
                <a:gd name="connsiteY150" fmla="*/ 397767 h 834218"/>
                <a:gd name="connsiteX151" fmla="*/ 938358 w 3024845"/>
                <a:gd name="connsiteY151" fmla="*/ 356693 h 834218"/>
                <a:gd name="connsiteX152" fmla="*/ 939118 w 3024845"/>
                <a:gd name="connsiteY152" fmla="*/ 356423 h 834218"/>
                <a:gd name="connsiteX153" fmla="*/ 944438 w 3024845"/>
                <a:gd name="connsiteY153" fmla="*/ 354531 h 834218"/>
                <a:gd name="connsiteX154" fmla="*/ 946465 w 3024845"/>
                <a:gd name="connsiteY154" fmla="*/ 285354 h 834218"/>
                <a:gd name="connsiteX155" fmla="*/ 948492 w 3024845"/>
                <a:gd name="connsiteY155" fmla="*/ 354531 h 834218"/>
                <a:gd name="connsiteX156" fmla="*/ 949252 w 3024845"/>
                <a:gd name="connsiteY156" fmla="*/ 354801 h 834218"/>
                <a:gd name="connsiteX157" fmla="*/ 954572 w 3024845"/>
                <a:gd name="connsiteY157" fmla="*/ 356693 h 834218"/>
                <a:gd name="connsiteX158" fmla="*/ 954572 w 3024845"/>
                <a:gd name="connsiteY158" fmla="*/ 270222 h 834218"/>
                <a:gd name="connsiteX159" fmla="*/ 958625 w 3024845"/>
                <a:gd name="connsiteY159" fmla="*/ 237795 h 834218"/>
                <a:gd name="connsiteX160" fmla="*/ 997132 w 3024845"/>
                <a:gd name="connsiteY160" fmla="*/ 237795 h 834218"/>
                <a:gd name="connsiteX161" fmla="*/ 997132 w 3024845"/>
                <a:gd name="connsiteY161" fmla="*/ 270222 h 834218"/>
                <a:gd name="connsiteX162" fmla="*/ 997892 w 3024845"/>
                <a:gd name="connsiteY162" fmla="*/ 270222 h 834218"/>
                <a:gd name="connsiteX163" fmla="*/ 1003212 w 3024845"/>
                <a:gd name="connsiteY163" fmla="*/ 270222 h 834218"/>
                <a:gd name="connsiteX164" fmla="*/ 1003212 w 3024845"/>
                <a:gd name="connsiteY164" fmla="*/ 188074 h 834218"/>
                <a:gd name="connsiteX165" fmla="*/ 1004986 w 3024845"/>
                <a:gd name="connsiteY165" fmla="*/ 188074 h 834218"/>
                <a:gd name="connsiteX166" fmla="*/ 1017399 w 3024845"/>
                <a:gd name="connsiteY166" fmla="*/ 188074 h 834218"/>
                <a:gd name="connsiteX167" fmla="*/ 1017399 w 3024845"/>
                <a:gd name="connsiteY167" fmla="*/ 186183 h 834218"/>
                <a:gd name="connsiteX168" fmla="*/ 1017399 w 3024845"/>
                <a:gd name="connsiteY168" fmla="*/ 172942 h 834218"/>
                <a:gd name="connsiteX169" fmla="*/ 1039693 w 3024845"/>
                <a:gd name="connsiteY169" fmla="*/ 172942 h 834218"/>
                <a:gd name="connsiteX170" fmla="*/ 1039693 w 3024845"/>
                <a:gd name="connsiteY170" fmla="*/ 171861 h 834218"/>
                <a:gd name="connsiteX171" fmla="*/ 1039693 w 3024845"/>
                <a:gd name="connsiteY171" fmla="*/ 164295 h 834218"/>
                <a:gd name="connsiteX172" fmla="*/ 1041466 w 3024845"/>
                <a:gd name="connsiteY172" fmla="*/ 164295 h 834218"/>
                <a:gd name="connsiteX173" fmla="*/ 1053880 w 3024845"/>
                <a:gd name="connsiteY173" fmla="*/ 164295 h 834218"/>
                <a:gd name="connsiteX174" fmla="*/ 1053880 w 3024845"/>
                <a:gd name="connsiteY174" fmla="*/ 165376 h 834218"/>
                <a:gd name="connsiteX175" fmla="*/ 1053880 w 3024845"/>
                <a:gd name="connsiteY175" fmla="*/ 172942 h 834218"/>
                <a:gd name="connsiteX176" fmla="*/ 1054640 w 3024845"/>
                <a:gd name="connsiteY176" fmla="*/ 172942 h 834218"/>
                <a:gd name="connsiteX177" fmla="*/ 1059960 w 3024845"/>
                <a:gd name="connsiteY177" fmla="*/ 172942 h 834218"/>
                <a:gd name="connsiteX178" fmla="*/ 1070093 w 3024845"/>
                <a:gd name="connsiteY178" fmla="*/ 168618 h 834218"/>
                <a:gd name="connsiteX179" fmla="*/ 1074146 w 3024845"/>
                <a:gd name="connsiteY179" fmla="*/ 171861 h 834218"/>
                <a:gd name="connsiteX180" fmla="*/ 1074146 w 3024845"/>
                <a:gd name="connsiteY180" fmla="*/ 164295 h 834218"/>
                <a:gd name="connsiteX181" fmla="*/ 1076426 w 3024845"/>
                <a:gd name="connsiteY181" fmla="*/ 164295 h 834218"/>
                <a:gd name="connsiteX182" fmla="*/ 1092387 w 3024845"/>
                <a:gd name="connsiteY182" fmla="*/ 164295 h 834218"/>
                <a:gd name="connsiteX183" fmla="*/ 1092387 w 3024845"/>
                <a:gd name="connsiteY183" fmla="*/ 165376 h 834218"/>
                <a:gd name="connsiteX184" fmla="*/ 1092387 w 3024845"/>
                <a:gd name="connsiteY184" fmla="*/ 172942 h 834218"/>
                <a:gd name="connsiteX185" fmla="*/ 1122787 w 3024845"/>
                <a:gd name="connsiteY185" fmla="*/ 172942 h 834218"/>
                <a:gd name="connsiteX186" fmla="*/ 1122787 w 3024845"/>
                <a:gd name="connsiteY186" fmla="*/ 174563 h 834218"/>
                <a:gd name="connsiteX187" fmla="*/ 1122787 w 3024845"/>
                <a:gd name="connsiteY187" fmla="*/ 185913 h 834218"/>
                <a:gd name="connsiteX188" fmla="*/ 1149134 w 3024845"/>
                <a:gd name="connsiteY188" fmla="*/ 185913 h 834218"/>
                <a:gd name="connsiteX189" fmla="*/ 1149134 w 3024845"/>
                <a:gd name="connsiteY189" fmla="*/ 216177 h 834218"/>
                <a:gd name="connsiteX190" fmla="*/ 1149894 w 3024845"/>
                <a:gd name="connsiteY190" fmla="*/ 216177 h 834218"/>
                <a:gd name="connsiteX191" fmla="*/ 1155214 w 3024845"/>
                <a:gd name="connsiteY191" fmla="*/ 216177 h 834218"/>
                <a:gd name="connsiteX192" fmla="*/ 1155214 w 3024845"/>
                <a:gd name="connsiteY192" fmla="*/ 217258 h 834218"/>
                <a:gd name="connsiteX193" fmla="*/ 1155214 w 3024845"/>
                <a:gd name="connsiteY193" fmla="*/ 224825 h 834218"/>
                <a:gd name="connsiteX194" fmla="*/ 1159268 w 3024845"/>
                <a:gd name="connsiteY194" fmla="*/ 255089 h 834218"/>
                <a:gd name="connsiteX195" fmla="*/ 1160028 w 3024845"/>
                <a:gd name="connsiteY195" fmla="*/ 255089 h 834218"/>
                <a:gd name="connsiteX196" fmla="*/ 1165348 w 3024845"/>
                <a:gd name="connsiteY196" fmla="*/ 255089 h 834218"/>
                <a:gd name="connsiteX197" fmla="*/ 1165348 w 3024845"/>
                <a:gd name="connsiteY197" fmla="*/ 255900 h 834218"/>
                <a:gd name="connsiteX198" fmla="*/ 1165348 w 3024845"/>
                <a:gd name="connsiteY198" fmla="*/ 261575 h 834218"/>
                <a:gd name="connsiteX199" fmla="*/ 1166361 w 3024845"/>
                <a:gd name="connsiteY199" fmla="*/ 261575 h 834218"/>
                <a:gd name="connsiteX200" fmla="*/ 1173454 w 3024845"/>
                <a:gd name="connsiteY200" fmla="*/ 261575 h 834218"/>
                <a:gd name="connsiteX201" fmla="*/ 1173454 w 3024845"/>
                <a:gd name="connsiteY201" fmla="*/ 291840 h 834218"/>
                <a:gd name="connsiteX202" fmla="*/ 1175481 w 3024845"/>
                <a:gd name="connsiteY202" fmla="*/ 291840 h 834218"/>
                <a:gd name="connsiteX203" fmla="*/ 1189668 w 3024845"/>
                <a:gd name="connsiteY203" fmla="*/ 291840 h 834218"/>
                <a:gd name="connsiteX204" fmla="*/ 1189668 w 3024845"/>
                <a:gd name="connsiteY204" fmla="*/ 315619 h 834218"/>
                <a:gd name="connsiteX205" fmla="*/ 1191695 w 3024845"/>
                <a:gd name="connsiteY205" fmla="*/ 317240 h 834218"/>
                <a:gd name="connsiteX206" fmla="*/ 1191695 w 3024845"/>
                <a:gd name="connsiteY206" fmla="*/ 328590 h 834218"/>
                <a:gd name="connsiteX207" fmla="*/ 1192455 w 3024845"/>
                <a:gd name="connsiteY207" fmla="*/ 328590 h 834218"/>
                <a:gd name="connsiteX208" fmla="*/ 1197775 w 3024845"/>
                <a:gd name="connsiteY208" fmla="*/ 328590 h 834218"/>
                <a:gd name="connsiteX209" fmla="*/ 1197775 w 3024845"/>
                <a:gd name="connsiteY209" fmla="*/ 352369 h 834218"/>
                <a:gd name="connsiteX210" fmla="*/ 1199041 w 3024845"/>
                <a:gd name="connsiteY210" fmla="*/ 352369 h 834218"/>
                <a:gd name="connsiteX211" fmla="*/ 1207908 w 3024845"/>
                <a:gd name="connsiteY211" fmla="*/ 352369 h 834218"/>
                <a:gd name="connsiteX212" fmla="*/ 1209935 w 3024845"/>
                <a:gd name="connsiteY212" fmla="*/ 356423 h 834218"/>
                <a:gd name="connsiteX213" fmla="*/ 1209935 w 3024845"/>
                <a:gd name="connsiteY213" fmla="*/ 369664 h 834218"/>
                <a:gd name="connsiteX214" fmla="*/ 1211455 w 3024845"/>
                <a:gd name="connsiteY214" fmla="*/ 367772 h 834218"/>
                <a:gd name="connsiteX215" fmla="*/ 1222095 w 3024845"/>
                <a:gd name="connsiteY215" fmla="*/ 354531 h 834218"/>
                <a:gd name="connsiteX216" fmla="*/ 1250469 w 3024845"/>
                <a:gd name="connsiteY216" fmla="*/ 354531 h 834218"/>
                <a:gd name="connsiteX217" fmla="*/ 1250469 w 3024845"/>
                <a:gd name="connsiteY217" fmla="*/ 441002 h 834218"/>
                <a:gd name="connsiteX218" fmla="*/ 1251229 w 3024845"/>
                <a:gd name="connsiteY218" fmla="*/ 441002 h 834218"/>
                <a:gd name="connsiteX219" fmla="*/ 1256549 w 3024845"/>
                <a:gd name="connsiteY219" fmla="*/ 441002 h 834218"/>
                <a:gd name="connsiteX220" fmla="*/ 1257309 w 3024845"/>
                <a:gd name="connsiteY220" fmla="*/ 439651 h 834218"/>
                <a:gd name="connsiteX221" fmla="*/ 1262629 w 3024845"/>
                <a:gd name="connsiteY221" fmla="*/ 430193 h 834218"/>
                <a:gd name="connsiteX222" fmla="*/ 1262629 w 3024845"/>
                <a:gd name="connsiteY222" fmla="*/ 432085 h 834218"/>
                <a:gd name="connsiteX223" fmla="*/ 1262629 w 3024845"/>
                <a:gd name="connsiteY223" fmla="*/ 445326 h 834218"/>
                <a:gd name="connsiteX224" fmla="*/ 1266682 w 3024845"/>
                <a:gd name="connsiteY224" fmla="*/ 399929 h 834218"/>
                <a:gd name="connsiteX225" fmla="*/ 1267442 w 3024845"/>
                <a:gd name="connsiteY225" fmla="*/ 399929 h 834218"/>
                <a:gd name="connsiteX226" fmla="*/ 1272762 w 3024845"/>
                <a:gd name="connsiteY226" fmla="*/ 399929 h 834218"/>
                <a:gd name="connsiteX227" fmla="*/ 1272762 w 3024845"/>
                <a:gd name="connsiteY227" fmla="*/ 335075 h 834218"/>
                <a:gd name="connsiteX228" fmla="*/ 1273776 w 3024845"/>
                <a:gd name="connsiteY228" fmla="*/ 335075 h 834218"/>
                <a:gd name="connsiteX229" fmla="*/ 1280869 w 3024845"/>
                <a:gd name="connsiteY229" fmla="*/ 335075 h 834218"/>
                <a:gd name="connsiteX230" fmla="*/ 1293029 w 3024845"/>
                <a:gd name="connsiteY230" fmla="*/ 291840 h 834218"/>
                <a:gd name="connsiteX231" fmla="*/ 1294296 w 3024845"/>
                <a:gd name="connsiteY231" fmla="*/ 291840 h 834218"/>
                <a:gd name="connsiteX232" fmla="*/ 1303163 w 3024845"/>
                <a:gd name="connsiteY232" fmla="*/ 291840 h 834218"/>
                <a:gd name="connsiteX233" fmla="*/ 1313296 w 3024845"/>
                <a:gd name="connsiteY233" fmla="*/ 335075 h 834218"/>
                <a:gd name="connsiteX234" fmla="*/ 1314309 w 3024845"/>
                <a:gd name="connsiteY234" fmla="*/ 335075 h 834218"/>
                <a:gd name="connsiteX235" fmla="*/ 1321403 w 3024845"/>
                <a:gd name="connsiteY235" fmla="*/ 335075 h 834218"/>
                <a:gd name="connsiteX236" fmla="*/ 1321403 w 3024845"/>
                <a:gd name="connsiteY236" fmla="*/ 373987 h 834218"/>
                <a:gd name="connsiteX237" fmla="*/ 1323176 w 3024845"/>
                <a:gd name="connsiteY237" fmla="*/ 373987 h 834218"/>
                <a:gd name="connsiteX238" fmla="*/ 1335590 w 3024845"/>
                <a:gd name="connsiteY238" fmla="*/ 373987 h 834218"/>
                <a:gd name="connsiteX239" fmla="*/ 1335590 w 3024845"/>
                <a:gd name="connsiteY239" fmla="*/ 376149 h 834218"/>
                <a:gd name="connsiteX240" fmla="*/ 1335590 w 3024845"/>
                <a:gd name="connsiteY240" fmla="*/ 391281 h 834218"/>
                <a:gd name="connsiteX241" fmla="*/ 1339643 w 3024845"/>
                <a:gd name="connsiteY241" fmla="*/ 389120 h 834218"/>
                <a:gd name="connsiteX242" fmla="*/ 1339643 w 3024845"/>
                <a:gd name="connsiteY242" fmla="*/ 373987 h 834218"/>
                <a:gd name="connsiteX243" fmla="*/ 1341163 w 3024845"/>
                <a:gd name="connsiteY243" fmla="*/ 373987 h 834218"/>
                <a:gd name="connsiteX244" fmla="*/ 1351803 w 3024845"/>
                <a:gd name="connsiteY244" fmla="*/ 373987 h 834218"/>
                <a:gd name="connsiteX245" fmla="*/ 1351803 w 3024845"/>
                <a:gd name="connsiteY245" fmla="*/ 375608 h 834218"/>
                <a:gd name="connsiteX246" fmla="*/ 1351803 w 3024845"/>
                <a:gd name="connsiteY246" fmla="*/ 386958 h 834218"/>
                <a:gd name="connsiteX247" fmla="*/ 1382204 w 3024845"/>
                <a:gd name="connsiteY247" fmla="*/ 386958 h 834218"/>
                <a:gd name="connsiteX248" fmla="*/ 1382204 w 3024845"/>
                <a:gd name="connsiteY248" fmla="*/ 350208 h 834218"/>
                <a:gd name="connsiteX249" fmla="*/ 1383470 w 3024845"/>
                <a:gd name="connsiteY249" fmla="*/ 350208 h 834218"/>
                <a:gd name="connsiteX250" fmla="*/ 1392337 w 3024845"/>
                <a:gd name="connsiteY250" fmla="*/ 350208 h 834218"/>
                <a:gd name="connsiteX251" fmla="*/ 1392337 w 3024845"/>
                <a:gd name="connsiteY251" fmla="*/ 371825 h 834218"/>
                <a:gd name="connsiteX252" fmla="*/ 1394364 w 3024845"/>
                <a:gd name="connsiteY252" fmla="*/ 339399 h 834218"/>
                <a:gd name="connsiteX253" fmla="*/ 1416657 w 3024845"/>
                <a:gd name="connsiteY253" fmla="*/ 339399 h 834218"/>
                <a:gd name="connsiteX254" fmla="*/ 1416657 w 3024845"/>
                <a:gd name="connsiteY254" fmla="*/ 337777 h 834218"/>
                <a:gd name="connsiteX255" fmla="*/ 1416657 w 3024845"/>
                <a:gd name="connsiteY255" fmla="*/ 326428 h 834218"/>
                <a:gd name="connsiteX256" fmla="*/ 1417417 w 3024845"/>
                <a:gd name="connsiteY256" fmla="*/ 326428 h 834218"/>
                <a:gd name="connsiteX257" fmla="*/ 1422737 w 3024845"/>
                <a:gd name="connsiteY257" fmla="*/ 326428 h 834218"/>
                <a:gd name="connsiteX258" fmla="*/ 1422737 w 3024845"/>
                <a:gd name="connsiteY258" fmla="*/ 324537 h 834218"/>
                <a:gd name="connsiteX259" fmla="*/ 1422737 w 3024845"/>
                <a:gd name="connsiteY259" fmla="*/ 311296 h 834218"/>
                <a:gd name="connsiteX260" fmla="*/ 1426791 w 3024845"/>
                <a:gd name="connsiteY260" fmla="*/ 317781 h 834218"/>
                <a:gd name="connsiteX261" fmla="*/ 1429071 w 3024845"/>
                <a:gd name="connsiteY261" fmla="*/ 317781 h 834218"/>
                <a:gd name="connsiteX262" fmla="*/ 1445031 w 3024845"/>
                <a:gd name="connsiteY262" fmla="*/ 317781 h 834218"/>
                <a:gd name="connsiteX263" fmla="*/ 1445031 w 3024845"/>
                <a:gd name="connsiteY263" fmla="*/ 316970 h 834218"/>
                <a:gd name="connsiteX264" fmla="*/ 1445031 w 3024845"/>
                <a:gd name="connsiteY264" fmla="*/ 311296 h 834218"/>
                <a:gd name="connsiteX265" fmla="*/ 1445791 w 3024845"/>
                <a:gd name="connsiteY265" fmla="*/ 311296 h 834218"/>
                <a:gd name="connsiteX266" fmla="*/ 1451111 w 3024845"/>
                <a:gd name="connsiteY266" fmla="*/ 311296 h 834218"/>
                <a:gd name="connsiteX267" fmla="*/ 1451111 w 3024845"/>
                <a:gd name="connsiteY267" fmla="*/ 312647 h 834218"/>
                <a:gd name="connsiteX268" fmla="*/ 1451111 w 3024845"/>
                <a:gd name="connsiteY268" fmla="*/ 322105 h 834218"/>
                <a:gd name="connsiteX269" fmla="*/ 1489618 w 3024845"/>
                <a:gd name="connsiteY269" fmla="*/ 322105 h 834218"/>
                <a:gd name="connsiteX270" fmla="*/ 1489618 w 3024845"/>
                <a:gd name="connsiteY270" fmla="*/ 460458 h 834218"/>
                <a:gd name="connsiteX271" fmla="*/ 1491138 w 3024845"/>
                <a:gd name="connsiteY271" fmla="*/ 460458 h 834218"/>
                <a:gd name="connsiteX272" fmla="*/ 1501778 w 3024845"/>
                <a:gd name="connsiteY272" fmla="*/ 460458 h 834218"/>
                <a:gd name="connsiteX273" fmla="*/ 1501778 w 3024845"/>
                <a:gd name="connsiteY273" fmla="*/ 447488 h 834218"/>
                <a:gd name="connsiteX274" fmla="*/ 1505832 w 3024845"/>
                <a:gd name="connsiteY274" fmla="*/ 447488 h 834218"/>
                <a:gd name="connsiteX275" fmla="*/ 1505832 w 3024845"/>
                <a:gd name="connsiteY275" fmla="*/ 460458 h 834218"/>
                <a:gd name="connsiteX276" fmla="*/ 1536232 w 3024845"/>
                <a:gd name="connsiteY276" fmla="*/ 460458 h 834218"/>
                <a:gd name="connsiteX277" fmla="*/ 1536232 w 3024845"/>
                <a:gd name="connsiteY277" fmla="*/ 430193 h 834218"/>
                <a:gd name="connsiteX278" fmla="*/ 1548392 w 3024845"/>
                <a:gd name="connsiteY278" fmla="*/ 430193 h 834218"/>
                <a:gd name="connsiteX279" fmla="*/ 1560552 w 3024845"/>
                <a:gd name="connsiteY279" fmla="*/ 428032 h 834218"/>
                <a:gd name="connsiteX280" fmla="*/ 1564606 w 3024845"/>
                <a:gd name="connsiteY280" fmla="*/ 430193 h 834218"/>
                <a:gd name="connsiteX281" fmla="*/ 1574739 w 3024845"/>
                <a:gd name="connsiteY281" fmla="*/ 430193 h 834218"/>
                <a:gd name="connsiteX282" fmla="*/ 1574739 w 3024845"/>
                <a:gd name="connsiteY282" fmla="*/ 460458 h 834218"/>
                <a:gd name="connsiteX283" fmla="*/ 1582846 w 3024845"/>
                <a:gd name="connsiteY283" fmla="*/ 460458 h 834218"/>
                <a:gd name="connsiteX284" fmla="*/ 1582846 w 3024845"/>
                <a:gd name="connsiteY284" fmla="*/ 477753 h 834218"/>
                <a:gd name="connsiteX285" fmla="*/ 1592182 w 3024845"/>
                <a:gd name="connsiteY285" fmla="*/ 478658 h 834218"/>
                <a:gd name="connsiteX286" fmla="*/ 1605140 w 3024845"/>
                <a:gd name="connsiteY286" fmla="*/ 478658 h 834218"/>
                <a:gd name="connsiteX287" fmla="*/ 1605140 w 3024845"/>
                <a:gd name="connsiteY287" fmla="*/ 462620 h 834218"/>
                <a:gd name="connsiteX288" fmla="*/ 1673096 w 3024845"/>
                <a:gd name="connsiteY288" fmla="*/ 462620 h 834218"/>
                <a:gd name="connsiteX289" fmla="*/ 1673096 w 3024845"/>
                <a:gd name="connsiteY289" fmla="*/ 377367 h 834218"/>
                <a:gd name="connsiteX290" fmla="*/ 1745104 w 3024845"/>
                <a:gd name="connsiteY290" fmla="*/ 377367 h 834218"/>
                <a:gd name="connsiteX291" fmla="*/ 1745104 w 3024845"/>
                <a:gd name="connsiteY291" fmla="*/ 456135 h 834218"/>
                <a:gd name="connsiteX292" fmla="*/ 1747008 w 3024845"/>
                <a:gd name="connsiteY292" fmla="*/ 456135 h 834218"/>
                <a:gd name="connsiteX293" fmla="*/ 1748250 w 3024845"/>
                <a:gd name="connsiteY293" fmla="*/ 478658 h 834218"/>
                <a:gd name="connsiteX294" fmla="*/ 1757926 w 3024845"/>
                <a:gd name="connsiteY294" fmla="*/ 478658 h 834218"/>
                <a:gd name="connsiteX295" fmla="*/ 1759168 w 3024845"/>
                <a:gd name="connsiteY295" fmla="*/ 456135 h 834218"/>
                <a:gd name="connsiteX296" fmla="*/ 1765248 w 3024845"/>
                <a:gd name="connsiteY296" fmla="*/ 456135 h 834218"/>
                <a:gd name="connsiteX297" fmla="*/ 1766490 w 3024845"/>
                <a:gd name="connsiteY297" fmla="*/ 478658 h 834218"/>
                <a:gd name="connsiteX298" fmla="*/ 1817112 w 3024845"/>
                <a:gd name="connsiteY298" fmla="*/ 478658 h 834218"/>
                <a:gd name="connsiteX299" fmla="*/ 1817112 w 3024845"/>
                <a:gd name="connsiteY299" fmla="*/ 315630 h 834218"/>
                <a:gd name="connsiteX300" fmla="*/ 2014439 w 3024845"/>
                <a:gd name="connsiteY300" fmla="*/ 315630 h 834218"/>
                <a:gd name="connsiteX301" fmla="*/ 2014439 w 3024845"/>
                <a:gd name="connsiteY301" fmla="*/ 478658 h 834218"/>
                <a:gd name="connsiteX302" fmla="*/ 2033136 w 3024845"/>
                <a:gd name="connsiteY302" fmla="*/ 478658 h 834218"/>
                <a:gd name="connsiteX303" fmla="*/ 2033136 w 3024845"/>
                <a:gd name="connsiteY303" fmla="*/ 395965 h 834218"/>
                <a:gd name="connsiteX304" fmla="*/ 2128256 w 3024845"/>
                <a:gd name="connsiteY304" fmla="*/ 395965 h 834218"/>
                <a:gd name="connsiteX305" fmla="*/ 2180720 w 3024845"/>
                <a:gd name="connsiteY305" fmla="*/ 330752 h 834218"/>
                <a:gd name="connsiteX306" fmla="*/ 2245574 w 3024845"/>
                <a:gd name="connsiteY306" fmla="*/ 330752 h 834218"/>
                <a:gd name="connsiteX307" fmla="*/ 2245574 w 3024845"/>
                <a:gd name="connsiteY307" fmla="*/ 406414 h 834218"/>
                <a:gd name="connsiteX308" fmla="*/ 2253681 w 3024845"/>
                <a:gd name="connsiteY308" fmla="*/ 406414 h 834218"/>
                <a:gd name="connsiteX309" fmla="*/ 2255708 w 3024845"/>
                <a:gd name="connsiteY309" fmla="*/ 399929 h 834218"/>
                <a:gd name="connsiteX310" fmla="*/ 2261788 w 3024845"/>
                <a:gd name="connsiteY310" fmla="*/ 399929 h 834218"/>
                <a:gd name="connsiteX311" fmla="*/ 2263815 w 3024845"/>
                <a:gd name="connsiteY311" fmla="*/ 408576 h 834218"/>
                <a:gd name="connsiteX312" fmla="*/ 2275975 w 3024845"/>
                <a:gd name="connsiteY312" fmla="*/ 408576 h 834218"/>
                <a:gd name="connsiteX313" fmla="*/ 2275975 w 3024845"/>
                <a:gd name="connsiteY313" fmla="*/ 402090 h 834218"/>
                <a:gd name="connsiteX314" fmla="*/ 2298268 w 3024845"/>
                <a:gd name="connsiteY314" fmla="*/ 402090 h 834218"/>
                <a:gd name="connsiteX315" fmla="*/ 2298268 w 3024845"/>
                <a:gd name="connsiteY315" fmla="*/ 408576 h 834218"/>
                <a:gd name="connsiteX316" fmla="*/ 2318535 w 3024845"/>
                <a:gd name="connsiteY316" fmla="*/ 408576 h 834218"/>
                <a:gd name="connsiteX317" fmla="*/ 2318535 w 3024845"/>
                <a:gd name="connsiteY317" fmla="*/ 453973 h 834218"/>
                <a:gd name="connsiteX318" fmla="*/ 2332722 w 3024845"/>
                <a:gd name="connsiteY318" fmla="*/ 453973 h 834218"/>
                <a:gd name="connsiteX319" fmla="*/ 2332722 w 3024845"/>
                <a:gd name="connsiteY319" fmla="*/ 441002 h 834218"/>
                <a:gd name="connsiteX320" fmla="*/ 2348936 w 3024845"/>
                <a:gd name="connsiteY320" fmla="*/ 441002 h 834218"/>
                <a:gd name="connsiteX321" fmla="*/ 2348936 w 3024845"/>
                <a:gd name="connsiteY321" fmla="*/ 261575 h 834218"/>
                <a:gd name="connsiteX322" fmla="*/ 2355016 w 3024845"/>
                <a:gd name="connsiteY322" fmla="*/ 255089 h 834218"/>
                <a:gd name="connsiteX323" fmla="*/ 2427977 w 3024845"/>
                <a:gd name="connsiteY323" fmla="*/ 255089 h 834218"/>
                <a:gd name="connsiteX324" fmla="*/ 2427977 w 3024845"/>
                <a:gd name="connsiteY324" fmla="*/ 263737 h 834218"/>
                <a:gd name="connsiteX325" fmla="*/ 2438110 w 3024845"/>
                <a:gd name="connsiteY325" fmla="*/ 263737 h 834218"/>
                <a:gd name="connsiteX326" fmla="*/ 2438110 w 3024845"/>
                <a:gd name="connsiteY326" fmla="*/ 378311 h 834218"/>
                <a:gd name="connsiteX327" fmla="*/ 2460404 w 3024845"/>
                <a:gd name="connsiteY327" fmla="*/ 378311 h 834218"/>
                <a:gd name="connsiteX328" fmla="*/ 2460404 w 3024845"/>
                <a:gd name="connsiteY328" fmla="*/ 311296 h 834218"/>
                <a:gd name="connsiteX329" fmla="*/ 2486751 w 3024845"/>
                <a:gd name="connsiteY329" fmla="*/ 311296 h 834218"/>
                <a:gd name="connsiteX330" fmla="*/ 2490804 w 3024845"/>
                <a:gd name="connsiteY330" fmla="*/ 306972 h 834218"/>
                <a:gd name="connsiteX331" fmla="*/ 2498911 w 3024845"/>
                <a:gd name="connsiteY331" fmla="*/ 306972 h 834218"/>
                <a:gd name="connsiteX332" fmla="*/ 2502964 w 3024845"/>
                <a:gd name="connsiteY332" fmla="*/ 311296 h 834218"/>
                <a:gd name="connsiteX333" fmla="*/ 2525258 w 3024845"/>
                <a:gd name="connsiteY333" fmla="*/ 311296 h 834218"/>
                <a:gd name="connsiteX334" fmla="*/ 2525258 w 3024845"/>
                <a:gd name="connsiteY334" fmla="*/ 194560 h 834218"/>
                <a:gd name="connsiteX335" fmla="*/ 2582005 w 3024845"/>
                <a:gd name="connsiteY335" fmla="*/ 183751 h 834218"/>
                <a:gd name="connsiteX336" fmla="*/ 2582005 w 3024845"/>
                <a:gd name="connsiteY336" fmla="*/ 184832 h 834218"/>
                <a:gd name="connsiteX337" fmla="*/ 2582005 w 3024845"/>
                <a:gd name="connsiteY337" fmla="*/ 192398 h 834218"/>
                <a:gd name="connsiteX338" fmla="*/ 2608352 w 3024845"/>
                <a:gd name="connsiteY338" fmla="*/ 192398 h 834218"/>
                <a:gd name="connsiteX339" fmla="*/ 2608352 w 3024845"/>
                <a:gd name="connsiteY339" fmla="*/ 447488 h 834218"/>
                <a:gd name="connsiteX340" fmla="*/ 2630646 w 3024845"/>
                <a:gd name="connsiteY340" fmla="*/ 447488 h 834218"/>
                <a:gd name="connsiteX341" fmla="*/ 2630646 w 3024845"/>
                <a:gd name="connsiteY341" fmla="*/ 443164 h 834218"/>
                <a:gd name="connsiteX342" fmla="*/ 2642806 w 3024845"/>
                <a:gd name="connsiteY342" fmla="*/ 443164 h 834218"/>
                <a:gd name="connsiteX343" fmla="*/ 2642806 w 3024845"/>
                <a:gd name="connsiteY343" fmla="*/ 447488 h 834218"/>
                <a:gd name="connsiteX344" fmla="*/ 2667126 w 3024845"/>
                <a:gd name="connsiteY344" fmla="*/ 447488 h 834218"/>
                <a:gd name="connsiteX345" fmla="*/ 2667126 w 3024845"/>
                <a:gd name="connsiteY345" fmla="*/ 434517 h 834218"/>
                <a:gd name="connsiteX346" fmla="*/ 2695500 w 3024845"/>
                <a:gd name="connsiteY346" fmla="*/ 434517 h 834218"/>
                <a:gd name="connsiteX347" fmla="*/ 2707660 w 3024845"/>
                <a:gd name="connsiteY347" fmla="*/ 430193 h 834218"/>
                <a:gd name="connsiteX348" fmla="*/ 2727927 w 3024845"/>
                <a:gd name="connsiteY348" fmla="*/ 434517 h 834218"/>
                <a:gd name="connsiteX349" fmla="*/ 2727927 w 3024845"/>
                <a:gd name="connsiteY349" fmla="*/ 417223 h 834218"/>
                <a:gd name="connsiteX350" fmla="*/ 2736034 w 3024845"/>
                <a:gd name="connsiteY350" fmla="*/ 417223 h 834218"/>
                <a:gd name="connsiteX351" fmla="*/ 2736034 w 3024845"/>
                <a:gd name="connsiteY351" fmla="*/ 404252 h 834218"/>
                <a:gd name="connsiteX352" fmla="*/ 2792781 w 3024845"/>
                <a:gd name="connsiteY352" fmla="*/ 404252 h 834218"/>
                <a:gd name="connsiteX353" fmla="*/ 2792781 w 3024845"/>
                <a:gd name="connsiteY353" fmla="*/ 373987 h 834218"/>
                <a:gd name="connsiteX354" fmla="*/ 2811021 w 3024845"/>
                <a:gd name="connsiteY354" fmla="*/ 373987 h 834218"/>
                <a:gd name="connsiteX355" fmla="*/ 2811021 w 3024845"/>
                <a:gd name="connsiteY355" fmla="*/ 367502 h 834218"/>
                <a:gd name="connsiteX356" fmla="*/ 2823181 w 3024845"/>
                <a:gd name="connsiteY356" fmla="*/ 367502 h 834218"/>
                <a:gd name="connsiteX357" fmla="*/ 2823181 w 3024845"/>
                <a:gd name="connsiteY357" fmla="*/ 373987 h 834218"/>
                <a:gd name="connsiteX358" fmla="*/ 2839395 w 3024845"/>
                <a:gd name="connsiteY358" fmla="*/ 373987 h 834218"/>
                <a:gd name="connsiteX359" fmla="*/ 2839395 w 3024845"/>
                <a:gd name="connsiteY359" fmla="*/ 423708 h 834218"/>
                <a:gd name="connsiteX360" fmla="*/ 2871822 w 3024845"/>
                <a:gd name="connsiteY360" fmla="*/ 423708 h 834218"/>
                <a:gd name="connsiteX361" fmla="*/ 2871822 w 3024845"/>
                <a:gd name="connsiteY361" fmla="*/ 397767 h 834218"/>
                <a:gd name="connsiteX362" fmla="*/ 2910329 w 3024845"/>
                <a:gd name="connsiteY362" fmla="*/ 397767 h 834218"/>
                <a:gd name="connsiteX363" fmla="*/ 2910329 w 3024845"/>
                <a:gd name="connsiteY363" fmla="*/ 367502 h 834218"/>
                <a:gd name="connsiteX364" fmla="*/ 2958970 w 3024845"/>
                <a:gd name="connsiteY364" fmla="*/ 367502 h 834218"/>
                <a:gd name="connsiteX365" fmla="*/ 2958970 w 3024845"/>
                <a:gd name="connsiteY365" fmla="*/ 478658 h 834218"/>
                <a:gd name="connsiteX366" fmla="*/ 2958970 w 3024845"/>
                <a:gd name="connsiteY366" fmla="*/ 492437 h 834218"/>
                <a:gd name="connsiteX367" fmla="*/ 3024845 w 3024845"/>
                <a:gd name="connsiteY367" fmla="*/ 492437 h 834218"/>
                <a:gd name="connsiteX368" fmla="*/ 3024845 w 3024845"/>
                <a:gd name="connsiteY368" fmla="*/ 834218 h 834218"/>
                <a:gd name="connsiteX369" fmla="*/ 2054 w 3024845"/>
                <a:gd name="connsiteY369" fmla="*/ 831885 h 834218"/>
                <a:gd name="connsiteX370" fmla="*/ 0 w 3024845"/>
                <a:gd name="connsiteY370" fmla="*/ 397767 h 834218"/>
                <a:gd name="connsiteX371" fmla="*/ 20267 w 3024845"/>
                <a:gd name="connsiteY371" fmla="*/ 397767 h 834218"/>
                <a:gd name="connsiteX372" fmla="*/ 20774 w 3024845"/>
                <a:gd name="connsiteY372" fmla="*/ 396686 h 834218"/>
                <a:gd name="connsiteX373" fmla="*/ 24320 w 3024845"/>
                <a:gd name="connsiteY373" fmla="*/ 389120 h 834218"/>
                <a:gd name="connsiteX374" fmla="*/ 26094 w 3024845"/>
                <a:gd name="connsiteY374" fmla="*/ 389390 h 834218"/>
                <a:gd name="connsiteX375" fmla="*/ 38507 w 3024845"/>
                <a:gd name="connsiteY375" fmla="*/ 391281 h 834218"/>
                <a:gd name="connsiteX376" fmla="*/ 39014 w 3024845"/>
                <a:gd name="connsiteY376" fmla="*/ 392633 h 834218"/>
                <a:gd name="connsiteX377" fmla="*/ 42560 w 3024845"/>
                <a:gd name="connsiteY377" fmla="*/ 402090 h 834218"/>
                <a:gd name="connsiteX378" fmla="*/ 68907 w 3024845"/>
                <a:gd name="connsiteY378" fmla="*/ 404252 h 834218"/>
                <a:gd name="connsiteX379" fmla="*/ 68907 w 3024845"/>
                <a:gd name="connsiteY379" fmla="*/ 281031 h 834218"/>
                <a:gd name="connsiteX380" fmla="*/ 70934 w 3024845"/>
                <a:gd name="connsiteY380" fmla="*/ 281031 h 834218"/>
                <a:gd name="connsiteX381" fmla="*/ 85121 w 3024845"/>
                <a:gd name="connsiteY381" fmla="*/ 281031 h 834218"/>
                <a:gd name="connsiteX382" fmla="*/ 85121 w 3024845"/>
                <a:gd name="connsiteY382" fmla="*/ 144839 h 834218"/>
                <a:gd name="connsiteX383" fmla="*/ 86894 w 3024845"/>
                <a:gd name="connsiteY383" fmla="*/ 144839 h 834218"/>
                <a:gd name="connsiteX384" fmla="*/ 99308 w 3024845"/>
                <a:gd name="connsiteY384" fmla="*/ 144839 h 834218"/>
                <a:gd name="connsiteX385" fmla="*/ 99308 w 3024845"/>
                <a:gd name="connsiteY385" fmla="*/ 30265 h 834218"/>
                <a:gd name="connsiteX386" fmla="*/ 103361 w 3024845"/>
                <a:gd name="connsiteY386" fmla="*/ 2161 h 834218"/>
                <a:gd name="connsiteX0" fmla="*/ 99308 w 3024845"/>
                <a:gd name="connsiteY0" fmla="*/ 36988 h 840941"/>
                <a:gd name="connsiteX1" fmla="*/ 200642 w 3024845"/>
                <a:gd name="connsiteY1" fmla="*/ 6723 h 840941"/>
                <a:gd name="connsiteX2" fmla="*/ 220909 w 3024845"/>
                <a:gd name="connsiteY2" fmla="*/ 151562 h 840941"/>
                <a:gd name="connsiteX3" fmla="*/ 223189 w 3024845"/>
                <a:gd name="connsiteY3" fmla="*/ 151562 h 840941"/>
                <a:gd name="connsiteX4" fmla="*/ 239150 w 3024845"/>
                <a:gd name="connsiteY4" fmla="*/ 151562 h 840941"/>
                <a:gd name="connsiteX5" fmla="*/ 239150 w 3024845"/>
                <a:gd name="connsiteY5" fmla="*/ 292077 h 840941"/>
                <a:gd name="connsiteX6" fmla="*/ 240670 w 3024845"/>
                <a:gd name="connsiteY6" fmla="*/ 291807 h 840941"/>
                <a:gd name="connsiteX7" fmla="*/ 251310 w 3024845"/>
                <a:gd name="connsiteY7" fmla="*/ 289916 h 840941"/>
                <a:gd name="connsiteX8" fmla="*/ 249283 w 3024845"/>
                <a:gd name="connsiteY8" fmla="*/ 378548 h 840941"/>
                <a:gd name="connsiteX9" fmla="*/ 250803 w 3024845"/>
                <a:gd name="connsiteY9" fmla="*/ 378819 h 840941"/>
                <a:gd name="connsiteX10" fmla="*/ 261443 w 3024845"/>
                <a:gd name="connsiteY10" fmla="*/ 380710 h 840941"/>
                <a:gd name="connsiteX11" fmla="*/ 261696 w 3024845"/>
                <a:gd name="connsiteY11" fmla="*/ 381521 h 840941"/>
                <a:gd name="connsiteX12" fmla="*/ 263470 w 3024845"/>
                <a:gd name="connsiteY12" fmla="*/ 387196 h 840941"/>
                <a:gd name="connsiteX13" fmla="*/ 264230 w 3024845"/>
                <a:gd name="connsiteY13" fmla="*/ 384764 h 840941"/>
                <a:gd name="connsiteX14" fmla="*/ 269550 w 3024845"/>
                <a:gd name="connsiteY14" fmla="*/ 367740 h 840941"/>
                <a:gd name="connsiteX15" fmla="*/ 271323 w 3024845"/>
                <a:gd name="connsiteY15" fmla="*/ 367740 h 840941"/>
                <a:gd name="connsiteX16" fmla="*/ 283737 w 3024845"/>
                <a:gd name="connsiteY16" fmla="*/ 367740 h 840941"/>
                <a:gd name="connsiteX17" fmla="*/ 283737 w 3024845"/>
                <a:gd name="connsiteY17" fmla="*/ 400166 h 840941"/>
                <a:gd name="connsiteX18" fmla="*/ 284750 w 3024845"/>
                <a:gd name="connsiteY18" fmla="*/ 400707 h 840941"/>
                <a:gd name="connsiteX19" fmla="*/ 291844 w 3024845"/>
                <a:gd name="connsiteY19" fmla="*/ 404490 h 840941"/>
                <a:gd name="connsiteX20" fmla="*/ 291844 w 3024845"/>
                <a:gd name="connsiteY20" fmla="*/ 405841 h 840941"/>
                <a:gd name="connsiteX21" fmla="*/ 291844 w 3024845"/>
                <a:gd name="connsiteY21" fmla="*/ 415299 h 840941"/>
                <a:gd name="connsiteX22" fmla="*/ 336431 w 3024845"/>
                <a:gd name="connsiteY22" fmla="*/ 415299 h 840941"/>
                <a:gd name="connsiteX23" fmla="*/ 336431 w 3024845"/>
                <a:gd name="connsiteY23" fmla="*/ 416380 h 840941"/>
                <a:gd name="connsiteX24" fmla="*/ 336431 w 3024845"/>
                <a:gd name="connsiteY24" fmla="*/ 423946 h 840941"/>
                <a:gd name="connsiteX25" fmla="*/ 338457 w 3024845"/>
                <a:gd name="connsiteY25" fmla="*/ 423946 h 840941"/>
                <a:gd name="connsiteX26" fmla="*/ 352644 w 3024845"/>
                <a:gd name="connsiteY26" fmla="*/ 423946 h 840941"/>
                <a:gd name="connsiteX27" fmla="*/ 352644 w 3024845"/>
                <a:gd name="connsiteY27" fmla="*/ 393681 h 840941"/>
                <a:gd name="connsiteX28" fmla="*/ 397231 w 3024845"/>
                <a:gd name="connsiteY28" fmla="*/ 393681 h 840941"/>
                <a:gd name="connsiteX29" fmla="*/ 397231 w 3024845"/>
                <a:gd name="connsiteY29" fmla="*/ 392330 h 840941"/>
                <a:gd name="connsiteX30" fmla="*/ 397231 w 3024845"/>
                <a:gd name="connsiteY30" fmla="*/ 382872 h 840941"/>
                <a:gd name="connsiteX31" fmla="*/ 398245 w 3024845"/>
                <a:gd name="connsiteY31" fmla="*/ 382872 h 840941"/>
                <a:gd name="connsiteX32" fmla="*/ 405338 w 3024845"/>
                <a:gd name="connsiteY32" fmla="*/ 382872 h 840941"/>
                <a:gd name="connsiteX33" fmla="*/ 405338 w 3024845"/>
                <a:gd name="connsiteY33" fmla="*/ 380981 h 840941"/>
                <a:gd name="connsiteX34" fmla="*/ 405338 w 3024845"/>
                <a:gd name="connsiteY34" fmla="*/ 367740 h 840941"/>
                <a:gd name="connsiteX35" fmla="*/ 406098 w 3024845"/>
                <a:gd name="connsiteY35" fmla="*/ 367740 h 840941"/>
                <a:gd name="connsiteX36" fmla="*/ 411418 w 3024845"/>
                <a:gd name="connsiteY36" fmla="*/ 367740 h 840941"/>
                <a:gd name="connsiteX37" fmla="*/ 411418 w 3024845"/>
                <a:gd name="connsiteY37" fmla="*/ 366659 h 840941"/>
                <a:gd name="connsiteX38" fmla="*/ 411418 w 3024845"/>
                <a:gd name="connsiteY38" fmla="*/ 359092 h 840941"/>
                <a:gd name="connsiteX39" fmla="*/ 413445 w 3024845"/>
                <a:gd name="connsiteY39" fmla="*/ 359092 h 840941"/>
                <a:gd name="connsiteX40" fmla="*/ 427632 w 3024845"/>
                <a:gd name="connsiteY40" fmla="*/ 359092 h 840941"/>
                <a:gd name="connsiteX41" fmla="*/ 427632 w 3024845"/>
                <a:gd name="connsiteY41" fmla="*/ 360173 h 840941"/>
                <a:gd name="connsiteX42" fmla="*/ 427632 w 3024845"/>
                <a:gd name="connsiteY42" fmla="*/ 367740 h 840941"/>
                <a:gd name="connsiteX43" fmla="*/ 449925 w 3024845"/>
                <a:gd name="connsiteY43" fmla="*/ 367740 h 840941"/>
                <a:gd name="connsiteX44" fmla="*/ 449925 w 3024845"/>
                <a:gd name="connsiteY44" fmla="*/ 365848 h 840941"/>
                <a:gd name="connsiteX45" fmla="*/ 449925 w 3024845"/>
                <a:gd name="connsiteY45" fmla="*/ 352607 h 840941"/>
                <a:gd name="connsiteX46" fmla="*/ 451699 w 3024845"/>
                <a:gd name="connsiteY46" fmla="*/ 352607 h 840941"/>
                <a:gd name="connsiteX47" fmla="*/ 464112 w 3024845"/>
                <a:gd name="connsiteY47" fmla="*/ 352607 h 840941"/>
                <a:gd name="connsiteX48" fmla="*/ 464112 w 3024845"/>
                <a:gd name="connsiteY48" fmla="*/ 376387 h 840941"/>
                <a:gd name="connsiteX49" fmla="*/ 465126 w 3024845"/>
                <a:gd name="connsiteY49" fmla="*/ 376387 h 840941"/>
                <a:gd name="connsiteX50" fmla="*/ 472219 w 3024845"/>
                <a:gd name="connsiteY50" fmla="*/ 376387 h 840941"/>
                <a:gd name="connsiteX51" fmla="*/ 472219 w 3024845"/>
                <a:gd name="connsiteY51" fmla="*/ 375306 h 840941"/>
                <a:gd name="connsiteX52" fmla="*/ 472219 w 3024845"/>
                <a:gd name="connsiteY52" fmla="*/ 367740 h 840941"/>
                <a:gd name="connsiteX53" fmla="*/ 473992 w 3024845"/>
                <a:gd name="connsiteY53" fmla="*/ 367740 h 840941"/>
                <a:gd name="connsiteX54" fmla="*/ 486406 w 3024845"/>
                <a:gd name="connsiteY54" fmla="*/ 367740 h 840941"/>
                <a:gd name="connsiteX55" fmla="*/ 486406 w 3024845"/>
                <a:gd name="connsiteY55" fmla="*/ 393681 h 840941"/>
                <a:gd name="connsiteX56" fmla="*/ 488433 w 3024845"/>
                <a:gd name="connsiteY56" fmla="*/ 393681 h 840941"/>
                <a:gd name="connsiteX57" fmla="*/ 502619 w 3024845"/>
                <a:gd name="connsiteY57" fmla="*/ 393681 h 840941"/>
                <a:gd name="connsiteX58" fmla="*/ 502619 w 3024845"/>
                <a:gd name="connsiteY58" fmla="*/ 395302 h 840941"/>
                <a:gd name="connsiteX59" fmla="*/ 502619 w 3024845"/>
                <a:gd name="connsiteY59" fmla="*/ 406652 h 840941"/>
                <a:gd name="connsiteX60" fmla="*/ 503379 w 3024845"/>
                <a:gd name="connsiteY60" fmla="*/ 406652 h 840941"/>
                <a:gd name="connsiteX61" fmla="*/ 508700 w 3024845"/>
                <a:gd name="connsiteY61" fmla="*/ 406652 h 840941"/>
                <a:gd name="connsiteX62" fmla="*/ 508700 w 3024845"/>
                <a:gd name="connsiteY62" fmla="*/ 405841 h 840941"/>
                <a:gd name="connsiteX63" fmla="*/ 508700 w 3024845"/>
                <a:gd name="connsiteY63" fmla="*/ 400166 h 840941"/>
                <a:gd name="connsiteX64" fmla="*/ 539100 w 3024845"/>
                <a:gd name="connsiteY64" fmla="*/ 400166 h 840941"/>
                <a:gd name="connsiteX65" fmla="*/ 539100 w 3024845"/>
                <a:gd name="connsiteY65" fmla="*/ 423946 h 840941"/>
                <a:gd name="connsiteX66" fmla="*/ 540113 w 3024845"/>
                <a:gd name="connsiteY66" fmla="*/ 423946 h 840941"/>
                <a:gd name="connsiteX67" fmla="*/ 547207 w 3024845"/>
                <a:gd name="connsiteY67" fmla="*/ 423946 h 840941"/>
                <a:gd name="connsiteX68" fmla="*/ 547207 w 3024845"/>
                <a:gd name="connsiteY68" fmla="*/ 425027 h 840941"/>
                <a:gd name="connsiteX69" fmla="*/ 547207 w 3024845"/>
                <a:gd name="connsiteY69" fmla="*/ 432593 h 840941"/>
                <a:gd name="connsiteX70" fmla="*/ 547967 w 3024845"/>
                <a:gd name="connsiteY70" fmla="*/ 432593 h 840941"/>
                <a:gd name="connsiteX71" fmla="*/ 553287 w 3024845"/>
                <a:gd name="connsiteY71" fmla="*/ 432593 h 840941"/>
                <a:gd name="connsiteX72" fmla="*/ 553287 w 3024845"/>
                <a:gd name="connsiteY72" fmla="*/ 430431 h 840941"/>
                <a:gd name="connsiteX73" fmla="*/ 553287 w 3024845"/>
                <a:gd name="connsiteY73" fmla="*/ 415299 h 840941"/>
                <a:gd name="connsiteX74" fmla="*/ 554300 w 3024845"/>
                <a:gd name="connsiteY74" fmla="*/ 415299 h 840941"/>
                <a:gd name="connsiteX75" fmla="*/ 561394 w 3024845"/>
                <a:gd name="connsiteY75" fmla="*/ 415299 h 840941"/>
                <a:gd name="connsiteX76" fmla="*/ 561394 w 3024845"/>
                <a:gd name="connsiteY76" fmla="*/ 416380 h 840941"/>
                <a:gd name="connsiteX77" fmla="*/ 561394 w 3024845"/>
                <a:gd name="connsiteY77" fmla="*/ 423946 h 840941"/>
                <a:gd name="connsiteX78" fmla="*/ 566714 w 3024845"/>
                <a:gd name="connsiteY78" fmla="*/ 421953 h 840941"/>
                <a:gd name="connsiteX79" fmla="*/ 567474 w 3024845"/>
                <a:gd name="connsiteY79" fmla="*/ 420973 h 840941"/>
                <a:gd name="connsiteX80" fmla="*/ 567474 w 3024845"/>
                <a:gd name="connsiteY80" fmla="*/ 415299 h 840941"/>
                <a:gd name="connsiteX81" fmla="*/ 605981 w 3024845"/>
                <a:gd name="connsiteY81" fmla="*/ 415299 h 840941"/>
                <a:gd name="connsiteX82" fmla="*/ 605981 w 3024845"/>
                <a:gd name="connsiteY82" fmla="*/ 439078 h 840941"/>
                <a:gd name="connsiteX83" fmla="*/ 608007 w 3024845"/>
                <a:gd name="connsiteY83" fmla="*/ 439078 h 840941"/>
                <a:gd name="connsiteX84" fmla="*/ 622194 w 3024845"/>
                <a:gd name="connsiteY84" fmla="*/ 439078 h 840941"/>
                <a:gd name="connsiteX85" fmla="*/ 622194 w 3024845"/>
                <a:gd name="connsiteY85" fmla="*/ 440159 h 840941"/>
                <a:gd name="connsiteX86" fmla="*/ 622194 w 3024845"/>
                <a:gd name="connsiteY86" fmla="*/ 447725 h 840941"/>
                <a:gd name="connsiteX87" fmla="*/ 623968 w 3024845"/>
                <a:gd name="connsiteY87" fmla="*/ 447725 h 840941"/>
                <a:gd name="connsiteX88" fmla="*/ 636381 w 3024845"/>
                <a:gd name="connsiteY88" fmla="*/ 447725 h 840941"/>
                <a:gd name="connsiteX89" fmla="*/ 636381 w 3024845"/>
                <a:gd name="connsiteY89" fmla="*/ 423946 h 840941"/>
                <a:gd name="connsiteX90" fmla="*/ 637394 w 3024845"/>
                <a:gd name="connsiteY90" fmla="*/ 423946 h 840941"/>
                <a:gd name="connsiteX91" fmla="*/ 644488 w 3024845"/>
                <a:gd name="connsiteY91" fmla="*/ 423946 h 840941"/>
                <a:gd name="connsiteX92" fmla="*/ 644488 w 3024845"/>
                <a:gd name="connsiteY92" fmla="*/ 391519 h 840941"/>
                <a:gd name="connsiteX93" fmla="*/ 645501 w 3024845"/>
                <a:gd name="connsiteY93" fmla="*/ 391519 h 840941"/>
                <a:gd name="connsiteX94" fmla="*/ 652595 w 3024845"/>
                <a:gd name="connsiteY94" fmla="*/ 391519 h 840941"/>
                <a:gd name="connsiteX95" fmla="*/ 652595 w 3024845"/>
                <a:gd name="connsiteY95" fmla="*/ 389628 h 840941"/>
                <a:gd name="connsiteX96" fmla="*/ 652595 w 3024845"/>
                <a:gd name="connsiteY96" fmla="*/ 376387 h 840941"/>
                <a:gd name="connsiteX97" fmla="*/ 651328 w 3024845"/>
                <a:gd name="connsiteY97" fmla="*/ 374765 h 840941"/>
                <a:gd name="connsiteX98" fmla="*/ 656648 w 3024845"/>
                <a:gd name="connsiteY98" fmla="*/ 363416 h 840941"/>
                <a:gd name="connsiteX99" fmla="*/ 664755 w 3024845"/>
                <a:gd name="connsiteY99" fmla="*/ 391519 h 840941"/>
                <a:gd name="connsiteX100" fmla="*/ 665515 w 3024845"/>
                <a:gd name="connsiteY100" fmla="*/ 391519 h 840941"/>
                <a:gd name="connsiteX101" fmla="*/ 670835 w 3024845"/>
                <a:gd name="connsiteY101" fmla="*/ 391519 h 840941"/>
                <a:gd name="connsiteX102" fmla="*/ 670835 w 3024845"/>
                <a:gd name="connsiteY102" fmla="*/ 285592 h 840941"/>
                <a:gd name="connsiteX103" fmla="*/ 672355 w 3024845"/>
                <a:gd name="connsiteY103" fmla="*/ 285592 h 840941"/>
                <a:gd name="connsiteX104" fmla="*/ 682995 w 3024845"/>
                <a:gd name="connsiteY104" fmla="*/ 285592 h 840941"/>
                <a:gd name="connsiteX105" fmla="*/ 682995 w 3024845"/>
                <a:gd name="connsiteY105" fmla="*/ 238033 h 840941"/>
                <a:gd name="connsiteX106" fmla="*/ 709342 w 3024845"/>
                <a:gd name="connsiteY106" fmla="*/ 238033 h 840941"/>
                <a:gd name="connsiteX107" fmla="*/ 709342 w 3024845"/>
                <a:gd name="connsiteY107" fmla="*/ 216415 h 840941"/>
                <a:gd name="connsiteX108" fmla="*/ 743796 w 3024845"/>
                <a:gd name="connsiteY108" fmla="*/ 216415 h 840941"/>
                <a:gd name="connsiteX109" fmla="*/ 743796 w 3024845"/>
                <a:gd name="connsiteY109" fmla="*/ 218847 h 840941"/>
                <a:gd name="connsiteX110" fmla="*/ 743796 w 3024845"/>
                <a:gd name="connsiteY110" fmla="*/ 235871 h 840941"/>
                <a:gd name="connsiteX111" fmla="*/ 746076 w 3024845"/>
                <a:gd name="connsiteY111" fmla="*/ 235871 h 840941"/>
                <a:gd name="connsiteX112" fmla="*/ 762036 w 3024845"/>
                <a:gd name="connsiteY112" fmla="*/ 235871 h 840941"/>
                <a:gd name="connsiteX113" fmla="*/ 762036 w 3024845"/>
                <a:gd name="connsiteY113" fmla="*/ 283430 h 840941"/>
                <a:gd name="connsiteX114" fmla="*/ 763049 w 3024845"/>
                <a:gd name="connsiteY114" fmla="*/ 283430 h 840941"/>
                <a:gd name="connsiteX115" fmla="*/ 770143 w 3024845"/>
                <a:gd name="connsiteY115" fmla="*/ 283430 h 840941"/>
                <a:gd name="connsiteX116" fmla="*/ 784330 w 3024845"/>
                <a:gd name="connsiteY116" fmla="*/ 287754 h 840941"/>
                <a:gd name="connsiteX117" fmla="*/ 784330 w 3024845"/>
                <a:gd name="connsiteY117" fmla="*/ 326666 h 840941"/>
                <a:gd name="connsiteX118" fmla="*/ 785343 w 3024845"/>
                <a:gd name="connsiteY118" fmla="*/ 326666 h 840941"/>
                <a:gd name="connsiteX119" fmla="*/ 792436 w 3024845"/>
                <a:gd name="connsiteY119" fmla="*/ 326666 h 840941"/>
                <a:gd name="connsiteX120" fmla="*/ 792436 w 3024845"/>
                <a:gd name="connsiteY120" fmla="*/ 328287 h 840941"/>
                <a:gd name="connsiteX121" fmla="*/ 792436 w 3024845"/>
                <a:gd name="connsiteY121" fmla="*/ 339636 h 840941"/>
                <a:gd name="connsiteX122" fmla="*/ 794463 w 3024845"/>
                <a:gd name="connsiteY122" fmla="*/ 339636 h 840941"/>
                <a:gd name="connsiteX123" fmla="*/ 808650 w 3024845"/>
                <a:gd name="connsiteY123" fmla="*/ 339636 h 840941"/>
                <a:gd name="connsiteX124" fmla="*/ 814730 w 3024845"/>
                <a:gd name="connsiteY124" fmla="*/ 346122 h 840941"/>
                <a:gd name="connsiteX125" fmla="*/ 814730 w 3024845"/>
                <a:gd name="connsiteY125" fmla="*/ 367740 h 840941"/>
                <a:gd name="connsiteX126" fmla="*/ 817010 w 3024845"/>
                <a:gd name="connsiteY126" fmla="*/ 367740 h 840941"/>
                <a:gd name="connsiteX127" fmla="*/ 832970 w 3024845"/>
                <a:gd name="connsiteY127" fmla="*/ 367740 h 840941"/>
                <a:gd name="connsiteX128" fmla="*/ 832970 w 3024845"/>
                <a:gd name="connsiteY128" fmla="*/ 368820 h 840941"/>
                <a:gd name="connsiteX129" fmla="*/ 832970 w 3024845"/>
                <a:gd name="connsiteY129" fmla="*/ 376387 h 840941"/>
                <a:gd name="connsiteX130" fmla="*/ 834237 w 3024845"/>
                <a:gd name="connsiteY130" fmla="*/ 376387 h 840941"/>
                <a:gd name="connsiteX131" fmla="*/ 843104 w 3024845"/>
                <a:gd name="connsiteY131" fmla="*/ 376387 h 840941"/>
                <a:gd name="connsiteX132" fmla="*/ 843104 w 3024845"/>
                <a:gd name="connsiteY132" fmla="*/ 378548 h 840941"/>
                <a:gd name="connsiteX133" fmla="*/ 843104 w 3024845"/>
                <a:gd name="connsiteY133" fmla="*/ 393681 h 840941"/>
                <a:gd name="connsiteX134" fmla="*/ 847157 w 3024845"/>
                <a:gd name="connsiteY134" fmla="*/ 391789 h 840941"/>
                <a:gd name="connsiteX135" fmla="*/ 847157 w 3024845"/>
                <a:gd name="connsiteY135" fmla="*/ 378548 h 840941"/>
                <a:gd name="connsiteX136" fmla="*/ 848170 w 3024845"/>
                <a:gd name="connsiteY136" fmla="*/ 378548 h 840941"/>
                <a:gd name="connsiteX137" fmla="*/ 855264 w 3024845"/>
                <a:gd name="connsiteY137" fmla="*/ 378548 h 840941"/>
                <a:gd name="connsiteX138" fmla="*/ 855264 w 3024845"/>
                <a:gd name="connsiteY138" fmla="*/ 380170 h 840941"/>
                <a:gd name="connsiteX139" fmla="*/ 855264 w 3024845"/>
                <a:gd name="connsiteY139" fmla="*/ 391519 h 840941"/>
                <a:gd name="connsiteX140" fmla="*/ 856024 w 3024845"/>
                <a:gd name="connsiteY140" fmla="*/ 391519 h 840941"/>
                <a:gd name="connsiteX141" fmla="*/ 861344 w 3024845"/>
                <a:gd name="connsiteY141" fmla="*/ 391519 h 840941"/>
                <a:gd name="connsiteX142" fmla="*/ 909984 w 3024845"/>
                <a:gd name="connsiteY142" fmla="*/ 387196 h 840941"/>
                <a:gd name="connsiteX143" fmla="*/ 909984 w 3024845"/>
                <a:gd name="connsiteY143" fmla="*/ 388547 h 840941"/>
                <a:gd name="connsiteX144" fmla="*/ 909984 w 3024845"/>
                <a:gd name="connsiteY144" fmla="*/ 398004 h 840941"/>
                <a:gd name="connsiteX145" fmla="*/ 910744 w 3024845"/>
                <a:gd name="connsiteY145" fmla="*/ 398004 h 840941"/>
                <a:gd name="connsiteX146" fmla="*/ 916065 w 3024845"/>
                <a:gd name="connsiteY146" fmla="*/ 398004 h 840941"/>
                <a:gd name="connsiteX147" fmla="*/ 916065 w 3024845"/>
                <a:gd name="connsiteY147" fmla="*/ 400166 h 840941"/>
                <a:gd name="connsiteX148" fmla="*/ 916065 w 3024845"/>
                <a:gd name="connsiteY148" fmla="*/ 415299 h 840941"/>
                <a:gd name="connsiteX149" fmla="*/ 918091 w 3024845"/>
                <a:gd name="connsiteY149" fmla="*/ 413948 h 840941"/>
                <a:gd name="connsiteX150" fmla="*/ 932278 w 3024845"/>
                <a:gd name="connsiteY150" fmla="*/ 404490 h 840941"/>
                <a:gd name="connsiteX151" fmla="*/ 938358 w 3024845"/>
                <a:gd name="connsiteY151" fmla="*/ 363416 h 840941"/>
                <a:gd name="connsiteX152" fmla="*/ 939118 w 3024845"/>
                <a:gd name="connsiteY152" fmla="*/ 363146 h 840941"/>
                <a:gd name="connsiteX153" fmla="*/ 944438 w 3024845"/>
                <a:gd name="connsiteY153" fmla="*/ 361254 h 840941"/>
                <a:gd name="connsiteX154" fmla="*/ 946465 w 3024845"/>
                <a:gd name="connsiteY154" fmla="*/ 292077 h 840941"/>
                <a:gd name="connsiteX155" fmla="*/ 948492 w 3024845"/>
                <a:gd name="connsiteY155" fmla="*/ 361254 h 840941"/>
                <a:gd name="connsiteX156" fmla="*/ 949252 w 3024845"/>
                <a:gd name="connsiteY156" fmla="*/ 361524 h 840941"/>
                <a:gd name="connsiteX157" fmla="*/ 954572 w 3024845"/>
                <a:gd name="connsiteY157" fmla="*/ 363416 h 840941"/>
                <a:gd name="connsiteX158" fmla="*/ 954572 w 3024845"/>
                <a:gd name="connsiteY158" fmla="*/ 276945 h 840941"/>
                <a:gd name="connsiteX159" fmla="*/ 958625 w 3024845"/>
                <a:gd name="connsiteY159" fmla="*/ 244518 h 840941"/>
                <a:gd name="connsiteX160" fmla="*/ 997132 w 3024845"/>
                <a:gd name="connsiteY160" fmla="*/ 244518 h 840941"/>
                <a:gd name="connsiteX161" fmla="*/ 997132 w 3024845"/>
                <a:gd name="connsiteY161" fmla="*/ 276945 h 840941"/>
                <a:gd name="connsiteX162" fmla="*/ 997892 w 3024845"/>
                <a:gd name="connsiteY162" fmla="*/ 276945 h 840941"/>
                <a:gd name="connsiteX163" fmla="*/ 1003212 w 3024845"/>
                <a:gd name="connsiteY163" fmla="*/ 276945 h 840941"/>
                <a:gd name="connsiteX164" fmla="*/ 1003212 w 3024845"/>
                <a:gd name="connsiteY164" fmla="*/ 194797 h 840941"/>
                <a:gd name="connsiteX165" fmla="*/ 1004986 w 3024845"/>
                <a:gd name="connsiteY165" fmla="*/ 194797 h 840941"/>
                <a:gd name="connsiteX166" fmla="*/ 1017399 w 3024845"/>
                <a:gd name="connsiteY166" fmla="*/ 194797 h 840941"/>
                <a:gd name="connsiteX167" fmla="*/ 1017399 w 3024845"/>
                <a:gd name="connsiteY167" fmla="*/ 192906 h 840941"/>
                <a:gd name="connsiteX168" fmla="*/ 1017399 w 3024845"/>
                <a:gd name="connsiteY168" fmla="*/ 179665 h 840941"/>
                <a:gd name="connsiteX169" fmla="*/ 1039693 w 3024845"/>
                <a:gd name="connsiteY169" fmla="*/ 179665 h 840941"/>
                <a:gd name="connsiteX170" fmla="*/ 1039693 w 3024845"/>
                <a:gd name="connsiteY170" fmla="*/ 178584 h 840941"/>
                <a:gd name="connsiteX171" fmla="*/ 1039693 w 3024845"/>
                <a:gd name="connsiteY171" fmla="*/ 171018 h 840941"/>
                <a:gd name="connsiteX172" fmla="*/ 1041466 w 3024845"/>
                <a:gd name="connsiteY172" fmla="*/ 171018 h 840941"/>
                <a:gd name="connsiteX173" fmla="*/ 1053880 w 3024845"/>
                <a:gd name="connsiteY173" fmla="*/ 171018 h 840941"/>
                <a:gd name="connsiteX174" fmla="*/ 1053880 w 3024845"/>
                <a:gd name="connsiteY174" fmla="*/ 172099 h 840941"/>
                <a:gd name="connsiteX175" fmla="*/ 1053880 w 3024845"/>
                <a:gd name="connsiteY175" fmla="*/ 179665 h 840941"/>
                <a:gd name="connsiteX176" fmla="*/ 1054640 w 3024845"/>
                <a:gd name="connsiteY176" fmla="*/ 179665 h 840941"/>
                <a:gd name="connsiteX177" fmla="*/ 1059960 w 3024845"/>
                <a:gd name="connsiteY177" fmla="*/ 179665 h 840941"/>
                <a:gd name="connsiteX178" fmla="*/ 1070093 w 3024845"/>
                <a:gd name="connsiteY178" fmla="*/ 175341 h 840941"/>
                <a:gd name="connsiteX179" fmla="*/ 1074146 w 3024845"/>
                <a:gd name="connsiteY179" fmla="*/ 178584 h 840941"/>
                <a:gd name="connsiteX180" fmla="*/ 1074146 w 3024845"/>
                <a:gd name="connsiteY180" fmla="*/ 171018 h 840941"/>
                <a:gd name="connsiteX181" fmla="*/ 1076426 w 3024845"/>
                <a:gd name="connsiteY181" fmla="*/ 171018 h 840941"/>
                <a:gd name="connsiteX182" fmla="*/ 1092387 w 3024845"/>
                <a:gd name="connsiteY182" fmla="*/ 171018 h 840941"/>
                <a:gd name="connsiteX183" fmla="*/ 1092387 w 3024845"/>
                <a:gd name="connsiteY183" fmla="*/ 172099 h 840941"/>
                <a:gd name="connsiteX184" fmla="*/ 1092387 w 3024845"/>
                <a:gd name="connsiteY184" fmla="*/ 179665 h 840941"/>
                <a:gd name="connsiteX185" fmla="*/ 1122787 w 3024845"/>
                <a:gd name="connsiteY185" fmla="*/ 179665 h 840941"/>
                <a:gd name="connsiteX186" fmla="*/ 1122787 w 3024845"/>
                <a:gd name="connsiteY186" fmla="*/ 181286 h 840941"/>
                <a:gd name="connsiteX187" fmla="*/ 1122787 w 3024845"/>
                <a:gd name="connsiteY187" fmla="*/ 192636 h 840941"/>
                <a:gd name="connsiteX188" fmla="*/ 1149134 w 3024845"/>
                <a:gd name="connsiteY188" fmla="*/ 192636 h 840941"/>
                <a:gd name="connsiteX189" fmla="*/ 1149134 w 3024845"/>
                <a:gd name="connsiteY189" fmla="*/ 222900 h 840941"/>
                <a:gd name="connsiteX190" fmla="*/ 1149894 w 3024845"/>
                <a:gd name="connsiteY190" fmla="*/ 222900 h 840941"/>
                <a:gd name="connsiteX191" fmla="*/ 1155214 w 3024845"/>
                <a:gd name="connsiteY191" fmla="*/ 222900 h 840941"/>
                <a:gd name="connsiteX192" fmla="*/ 1155214 w 3024845"/>
                <a:gd name="connsiteY192" fmla="*/ 223981 h 840941"/>
                <a:gd name="connsiteX193" fmla="*/ 1155214 w 3024845"/>
                <a:gd name="connsiteY193" fmla="*/ 231548 h 840941"/>
                <a:gd name="connsiteX194" fmla="*/ 1159268 w 3024845"/>
                <a:gd name="connsiteY194" fmla="*/ 261812 h 840941"/>
                <a:gd name="connsiteX195" fmla="*/ 1160028 w 3024845"/>
                <a:gd name="connsiteY195" fmla="*/ 261812 h 840941"/>
                <a:gd name="connsiteX196" fmla="*/ 1165348 w 3024845"/>
                <a:gd name="connsiteY196" fmla="*/ 261812 h 840941"/>
                <a:gd name="connsiteX197" fmla="*/ 1165348 w 3024845"/>
                <a:gd name="connsiteY197" fmla="*/ 262623 h 840941"/>
                <a:gd name="connsiteX198" fmla="*/ 1165348 w 3024845"/>
                <a:gd name="connsiteY198" fmla="*/ 268298 h 840941"/>
                <a:gd name="connsiteX199" fmla="*/ 1166361 w 3024845"/>
                <a:gd name="connsiteY199" fmla="*/ 268298 h 840941"/>
                <a:gd name="connsiteX200" fmla="*/ 1173454 w 3024845"/>
                <a:gd name="connsiteY200" fmla="*/ 268298 h 840941"/>
                <a:gd name="connsiteX201" fmla="*/ 1173454 w 3024845"/>
                <a:gd name="connsiteY201" fmla="*/ 298563 h 840941"/>
                <a:gd name="connsiteX202" fmla="*/ 1175481 w 3024845"/>
                <a:gd name="connsiteY202" fmla="*/ 298563 h 840941"/>
                <a:gd name="connsiteX203" fmla="*/ 1189668 w 3024845"/>
                <a:gd name="connsiteY203" fmla="*/ 298563 h 840941"/>
                <a:gd name="connsiteX204" fmla="*/ 1189668 w 3024845"/>
                <a:gd name="connsiteY204" fmla="*/ 322342 h 840941"/>
                <a:gd name="connsiteX205" fmla="*/ 1191695 w 3024845"/>
                <a:gd name="connsiteY205" fmla="*/ 323963 h 840941"/>
                <a:gd name="connsiteX206" fmla="*/ 1191695 w 3024845"/>
                <a:gd name="connsiteY206" fmla="*/ 335313 h 840941"/>
                <a:gd name="connsiteX207" fmla="*/ 1192455 w 3024845"/>
                <a:gd name="connsiteY207" fmla="*/ 335313 h 840941"/>
                <a:gd name="connsiteX208" fmla="*/ 1197775 w 3024845"/>
                <a:gd name="connsiteY208" fmla="*/ 335313 h 840941"/>
                <a:gd name="connsiteX209" fmla="*/ 1197775 w 3024845"/>
                <a:gd name="connsiteY209" fmla="*/ 359092 h 840941"/>
                <a:gd name="connsiteX210" fmla="*/ 1199041 w 3024845"/>
                <a:gd name="connsiteY210" fmla="*/ 359092 h 840941"/>
                <a:gd name="connsiteX211" fmla="*/ 1207908 w 3024845"/>
                <a:gd name="connsiteY211" fmla="*/ 359092 h 840941"/>
                <a:gd name="connsiteX212" fmla="*/ 1209935 w 3024845"/>
                <a:gd name="connsiteY212" fmla="*/ 363146 h 840941"/>
                <a:gd name="connsiteX213" fmla="*/ 1209935 w 3024845"/>
                <a:gd name="connsiteY213" fmla="*/ 376387 h 840941"/>
                <a:gd name="connsiteX214" fmla="*/ 1211455 w 3024845"/>
                <a:gd name="connsiteY214" fmla="*/ 374495 h 840941"/>
                <a:gd name="connsiteX215" fmla="*/ 1222095 w 3024845"/>
                <a:gd name="connsiteY215" fmla="*/ 361254 h 840941"/>
                <a:gd name="connsiteX216" fmla="*/ 1250469 w 3024845"/>
                <a:gd name="connsiteY216" fmla="*/ 361254 h 840941"/>
                <a:gd name="connsiteX217" fmla="*/ 1250469 w 3024845"/>
                <a:gd name="connsiteY217" fmla="*/ 447725 h 840941"/>
                <a:gd name="connsiteX218" fmla="*/ 1251229 w 3024845"/>
                <a:gd name="connsiteY218" fmla="*/ 447725 h 840941"/>
                <a:gd name="connsiteX219" fmla="*/ 1256549 w 3024845"/>
                <a:gd name="connsiteY219" fmla="*/ 447725 h 840941"/>
                <a:gd name="connsiteX220" fmla="*/ 1257309 w 3024845"/>
                <a:gd name="connsiteY220" fmla="*/ 446374 h 840941"/>
                <a:gd name="connsiteX221" fmla="*/ 1262629 w 3024845"/>
                <a:gd name="connsiteY221" fmla="*/ 436916 h 840941"/>
                <a:gd name="connsiteX222" fmla="*/ 1262629 w 3024845"/>
                <a:gd name="connsiteY222" fmla="*/ 438808 h 840941"/>
                <a:gd name="connsiteX223" fmla="*/ 1262629 w 3024845"/>
                <a:gd name="connsiteY223" fmla="*/ 452049 h 840941"/>
                <a:gd name="connsiteX224" fmla="*/ 1266682 w 3024845"/>
                <a:gd name="connsiteY224" fmla="*/ 406652 h 840941"/>
                <a:gd name="connsiteX225" fmla="*/ 1267442 w 3024845"/>
                <a:gd name="connsiteY225" fmla="*/ 406652 h 840941"/>
                <a:gd name="connsiteX226" fmla="*/ 1272762 w 3024845"/>
                <a:gd name="connsiteY226" fmla="*/ 406652 h 840941"/>
                <a:gd name="connsiteX227" fmla="*/ 1272762 w 3024845"/>
                <a:gd name="connsiteY227" fmla="*/ 341798 h 840941"/>
                <a:gd name="connsiteX228" fmla="*/ 1273776 w 3024845"/>
                <a:gd name="connsiteY228" fmla="*/ 341798 h 840941"/>
                <a:gd name="connsiteX229" fmla="*/ 1280869 w 3024845"/>
                <a:gd name="connsiteY229" fmla="*/ 341798 h 840941"/>
                <a:gd name="connsiteX230" fmla="*/ 1293029 w 3024845"/>
                <a:gd name="connsiteY230" fmla="*/ 298563 h 840941"/>
                <a:gd name="connsiteX231" fmla="*/ 1294296 w 3024845"/>
                <a:gd name="connsiteY231" fmla="*/ 298563 h 840941"/>
                <a:gd name="connsiteX232" fmla="*/ 1303163 w 3024845"/>
                <a:gd name="connsiteY232" fmla="*/ 298563 h 840941"/>
                <a:gd name="connsiteX233" fmla="*/ 1313296 w 3024845"/>
                <a:gd name="connsiteY233" fmla="*/ 341798 h 840941"/>
                <a:gd name="connsiteX234" fmla="*/ 1314309 w 3024845"/>
                <a:gd name="connsiteY234" fmla="*/ 341798 h 840941"/>
                <a:gd name="connsiteX235" fmla="*/ 1321403 w 3024845"/>
                <a:gd name="connsiteY235" fmla="*/ 341798 h 840941"/>
                <a:gd name="connsiteX236" fmla="*/ 1321403 w 3024845"/>
                <a:gd name="connsiteY236" fmla="*/ 380710 h 840941"/>
                <a:gd name="connsiteX237" fmla="*/ 1323176 w 3024845"/>
                <a:gd name="connsiteY237" fmla="*/ 380710 h 840941"/>
                <a:gd name="connsiteX238" fmla="*/ 1335590 w 3024845"/>
                <a:gd name="connsiteY238" fmla="*/ 380710 h 840941"/>
                <a:gd name="connsiteX239" fmla="*/ 1335590 w 3024845"/>
                <a:gd name="connsiteY239" fmla="*/ 382872 h 840941"/>
                <a:gd name="connsiteX240" fmla="*/ 1335590 w 3024845"/>
                <a:gd name="connsiteY240" fmla="*/ 398004 h 840941"/>
                <a:gd name="connsiteX241" fmla="*/ 1339643 w 3024845"/>
                <a:gd name="connsiteY241" fmla="*/ 395843 h 840941"/>
                <a:gd name="connsiteX242" fmla="*/ 1339643 w 3024845"/>
                <a:gd name="connsiteY242" fmla="*/ 380710 h 840941"/>
                <a:gd name="connsiteX243" fmla="*/ 1341163 w 3024845"/>
                <a:gd name="connsiteY243" fmla="*/ 380710 h 840941"/>
                <a:gd name="connsiteX244" fmla="*/ 1351803 w 3024845"/>
                <a:gd name="connsiteY244" fmla="*/ 380710 h 840941"/>
                <a:gd name="connsiteX245" fmla="*/ 1351803 w 3024845"/>
                <a:gd name="connsiteY245" fmla="*/ 382331 h 840941"/>
                <a:gd name="connsiteX246" fmla="*/ 1351803 w 3024845"/>
                <a:gd name="connsiteY246" fmla="*/ 393681 h 840941"/>
                <a:gd name="connsiteX247" fmla="*/ 1382204 w 3024845"/>
                <a:gd name="connsiteY247" fmla="*/ 393681 h 840941"/>
                <a:gd name="connsiteX248" fmla="*/ 1382204 w 3024845"/>
                <a:gd name="connsiteY248" fmla="*/ 356931 h 840941"/>
                <a:gd name="connsiteX249" fmla="*/ 1383470 w 3024845"/>
                <a:gd name="connsiteY249" fmla="*/ 356931 h 840941"/>
                <a:gd name="connsiteX250" fmla="*/ 1392337 w 3024845"/>
                <a:gd name="connsiteY250" fmla="*/ 356931 h 840941"/>
                <a:gd name="connsiteX251" fmla="*/ 1392337 w 3024845"/>
                <a:gd name="connsiteY251" fmla="*/ 378548 h 840941"/>
                <a:gd name="connsiteX252" fmla="*/ 1394364 w 3024845"/>
                <a:gd name="connsiteY252" fmla="*/ 346122 h 840941"/>
                <a:gd name="connsiteX253" fmla="*/ 1416657 w 3024845"/>
                <a:gd name="connsiteY253" fmla="*/ 346122 h 840941"/>
                <a:gd name="connsiteX254" fmla="*/ 1416657 w 3024845"/>
                <a:gd name="connsiteY254" fmla="*/ 344500 h 840941"/>
                <a:gd name="connsiteX255" fmla="*/ 1416657 w 3024845"/>
                <a:gd name="connsiteY255" fmla="*/ 333151 h 840941"/>
                <a:gd name="connsiteX256" fmla="*/ 1417417 w 3024845"/>
                <a:gd name="connsiteY256" fmla="*/ 333151 h 840941"/>
                <a:gd name="connsiteX257" fmla="*/ 1422737 w 3024845"/>
                <a:gd name="connsiteY257" fmla="*/ 333151 h 840941"/>
                <a:gd name="connsiteX258" fmla="*/ 1422737 w 3024845"/>
                <a:gd name="connsiteY258" fmla="*/ 331260 h 840941"/>
                <a:gd name="connsiteX259" fmla="*/ 1422737 w 3024845"/>
                <a:gd name="connsiteY259" fmla="*/ 318019 h 840941"/>
                <a:gd name="connsiteX260" fmla="*/ 1426791 w 3024845"/>
                <a:gd name="connsiteY260" fmla="*/ 324504 h 840941"/>
                <a:gd name="connsiteX261" fmla="*/ 1429071 w 3024845"/>
                <a:gd name="connsiteY261" fmla="*/ 324504 h 840941"/>
                <a:gd name="connsiteX262" fmla="*/ 1445031 w 3024845"/>
                <a:gd name="connsiteY262" fmla="*/ 324504 h 840941"/>
                <a:gd name="connsiteX263" fmla="*/ 1445031 w 3024845"/>
                <a:gd name="connsiteY263" fmla="*/ 323693 h 840941"/>
                <a:gd name="connsiteX264" fmla="*/ 1445031 w 3024845"/>
                <a:gd name="connsiteY264" fmla="*/ 318019 h 840941"/>
                <a:gd name="connsiteX265" fmla="*/ 1445791 w 3024845"/>
                <a:gd name="connsiteY265" fmla="*/ 318019 h 840941"/>
                <a:gd name="connsiteX266" fmla="*/ 1451111 w 3024845"/>
                <a:gd name="connsiteY266" fmla="*/ 318019 h 840941"/>
                <a:gd name="connsiteX267" fmla="*/ 1451111 w 3024845"/>
                <a:gd name="connsiteY267" fmla="*/ 319370 h 840941"/>
                <a:gd name="connsiteX268" fmla="*/ 1451111 w 3024845"/>
                <a:gd name="connsiteY268" fmla="*/ 328828 h 840941"/>
                <a:gd name="connsiteX269" fmla="*/ 1489618 w 3024845"/>
                <a:gd name="connsiteY269" fmla="*/ 328828 h 840941"/>
                <a:gd name="connsiteX270" fmla="*/ 1489618 w 3024845"/>
                <a:gd name="connsiteY270" fmla="*/ 467181 h 840941"/>
                <a:gd name="connsiteX271" fmla="*/ 1491138 w 3024845"/>
                <a:gd name="connsiteY271" fmla="*/ 467181 h 840941"/>
                <a:gd name="connsiteX272" fmla="*/ 1501778 w 3024845"/>
                <a:gd name="connsiteY272" fmla="*/ 467181 h 840941"/>
                <a:gd name="connsiteX273" fmla="*/ 1501778 w 3024845"/>
                <a:gd name="connsiteY273" fmla="*/ 454211 h 840941"/>
                <a:gd name="connsiteX274" fmla="*/ 1505832 w 3024845"/>
                <a:gd name="connsiteY274" fmla="*/ 454211 h 840941"/>
                <a:gd name="connsiteX275" fmla="*/ 1505832 w 3024845"/>
                <a:gd name="connsiteY275" fmla="*/ 467181 h 840941"/>
                <a:gd name="connsiteX276" fmla="*/ 1536232 w 3024845"/>
                <a:gd name="connsiteY276" fmla="*/ 467181 h 840941"/>
                <a:gd name="connsiteX277" fmla="*/ 1536232 w 3024845"/>
                <a:gd name="connsiteY277" fmla="*/ 436916 h 840941"/>
                <a:gd name="connsiteX278" fmla="*/ 1548392 w 3024845"/>
                <a:gd name="connsiteY278" fmla="*/ 436916 h 840941"/>
                <a:gd name="connsiteX279" fmla="*/ 1560552 w 3024845"/>
                <a:gd name="connsiteY279" fmla="*/ 434755 h 840941"/>
                <a:gd name="connsiteX280" fmla="*/ 1564606 w 3024845"/>
                <a:gd name="connsiteY280" fmla="*/ 436916 h 840941"/>
                <a:gd name="connsiteX281" fmla="*/ 1574739 w 3024845"/>
                <a:gd name="connsiteY281" fmla="*/ 436916 h 840941"/>
                <a:gd name="connsiteX282" fmla="*/ 1574739 w 3024845"/>
                <a:gd name="connsiteY282" fmla="*/ 467181 h 840941"/>
                <a:gd name="connsiteX283" fmla="*/ 1582846 w 3024845"/>
                <a:gd name="connsiteY283" fmla="*/ 467181 h 840941"/>
                <a:gd name="connsiteX284" fmla="*/ 1582846 w 3024845"/>
                <a:gd name="connsiteY284" fmla="*/ 484476 h 840941"/>
                <a:gd name="connsiteX285" fmla="*/ 1592182 w 3024845"/>
                <a:gd name="connsiteY285" fmla="*/ 485381 h 840941"/>
                <a:gd name="connsiteX286" fmla="*/ 1605140 w 3024845"/>
                <a:gd name="connsiteY286" fmla="*/ 485381 h 840941"/>
                <a:gd name="connsiteX287" fmla="*/ 1605140 w 3024845"/>
                <a:gd name="connsiteY287" fmla="*/ 469343 h 840941"/>
                <a:gd name="connsiteX288" fmla="*/ 1673096 w 3024845"/>
                <a:gd name="connsiteY288" fmla="*/ 469343 h 840941"/>
                <a:gd name="connsiteX289" fmla="*/ 1673096 w 3024845"/>
                <a:gd name="connsiteY289" fmla="*/ 384090 h 840941"/>
                <a:gd name="connsiteX290" fmla="*/ 1745104 w 3024845"/>
                <a:gd name="connsiteY290" fmla="*/ 384090 h 840941"/>
                <a:gd name="connsiteX291" fmla="*/ 1745104 w 3024845"/>
                <a:gd name="connsiteY291" fmla="*/ 462858 h 840941"/>
                <a:gd name="connsiteX292" fmla="*/ 1747008 w 3024845"/>
                <a:gd name="connsiteY292" fmla="*/ 462858 h 840941"/>
                <a:gd name="connsiteX293" fmla="*/ 1748250 w 3024845"/>
                <a:gd name="connsiteY293" fmla="*/ 485381 h 840941"/>
                <a:gd name="connsiteX294" fmla="*/ 1757926 w 3024845"/>
                <a:gd name="connsiteY294" fmla="*/ 485381 h 840941"/>
                <a:gd name="connsiteX295" fmla="*/ 1759168 w 3024845"/>
                <a:gd name="connsiteY295" fmla="*/ 462858 h 840941"/>
                <a:gd name="connsiteX296" fmla="*/ 1765248 w 3024845"/>
                <a:gd name="connsiteY296" fmla="*/ 462858 h 840941"/>
                <a:gd name="connsiteX297" fmla="*/ 1766490 w 3024845"/>
                <a:gd name="connsiteY297" fmla="*/ 485381 h 840941"/>
                <a:gd name="connsiteX298" fmla="*/ 1817112 w 3024845"/>
                <a:gd name="connsiteY298" fmla="*/ 485381 h 840941"/>
                <a:gd name="connsiteX299" fmla="*/ 1817112 w 3024845"/>
                <a:gd name="connsiteY299" fmla="*/ 322353 h 840941"/>
                <a:gd name="connsiteX300" fmla="*/ 2014439 w 3024845"/>
                <a:gd name="connsiteY300" fmla="*/ 322353 h 840941"/>
                <a:gd name="connsiteX301" fmla="*/ 2014439 w 3024845"/>
                <a:gd name="connsiteY301" fmla="*/ 485381 h 840941"/>
                <a:gd name="connsiteX302" fmla="*/ 2033136 w 3024845"/>
                <a:gd name="connsiteY302" fmla="*/ 485381 h 840941"/>
                <a:gd name="connsiteX303" fmla="*/ 2033136 w 3024845"/>
                <a:gd name="connsiteY303" fmla="*/ 402688 h 840941"/>
                <a:gd name="connsiteX304" fmla="*/ 2128256 w 3024845"/>
                <a:gd name="connsiteY304" fmla="*/ 402688 h 840941"/>
                <a:gd name="connsiteX305" fmla="*/ 2180720 w 3024845"/>
                <a:gd name="connsiteY305" fmla="*/ 337475 h 840941"/>
                <a:gd name="connsiteX306" fmla="*/ 2245574 w 3024845"/>
                <a:gd name="connsiteY306" fmla="*/ 337475 h 840941"/>
                <a:gd name="connsiteX307" fmla="*/ 2245574 w 3024845"/>
                <a:gd name="connsiteY307" fmla="*/ 413137 h 840941"/>
                <a:gd name="connsiteX308" fmla="*/ 2253681 w 3024845"/>
                <a:gd name="connsiteY308" fmla="*/ 413137 h 840941"/>
                <a:gd name="connsiteX309" fmla="*/ 2255708 w 3024845"/>
                <a:gd name="connsiteY309" fmla="*/ 406652 h 840941"/>
                <a:gd name="connsiteX310" fmla="*/ 2261788 w 3024845"/>
                <a:gd name="connsiteY310" fmla="*/ 406652 h 840941"/>
                <a:gd name="connsiteX311" fmla="*/ 2263815 w 3024845"/>
                <a:gd name="connsiteY311" fmla="*/ 415299 h 840941"/>
                <a:gd name="connsiteX312" fmla="*/ 2275975 w 3024845"/>
                <a:gd name="connsiteY312" fmla="*/ 415299 h 840941"/>
                <a:gd name="connsiteX313" fmla="*/ 2275975 w 3024845"/>
                <a:gd name="connsiteY313" fmla="*/ 408813 h 840941"/>
                <a:gd name="connsiteX314" fmla="*/ 2298268 w 3024845"/>
                <a:gd name="connsiteY314" fmla="*/ 408813 h 840941"/>
                <a:gd name="connsiteX315" fmla="*/ 2298268 w 3024845"/>
                <a:gd name="connsiteY315" fmla="*/ 415299 h 840941"/>
                <a:gd name="connsiteX316" fmla="*/ 2318535 w 3024845"/>
                <a:gd name="connsiteY316" fmla="*/ 415299 h 840941"/>
                <a:gd name="connsiteX317" fmla="*/ 2318535 w 3024845"/>
                <a:gd name="connsiteY317" fmla="*/ 460696 h 840941"/>
                <a:gd name="connsiteX318" fmla="*/ 2332722 w 3024845"/>
                <a:gd name="connsiteY318" fmla="*/ 460696 h 840941"/>
                <a:gd name="connsiteX319" fmla="*/ 2332722 w 3024845"/>
                <a:gd name="connsiteY319" fmla="*/ 447725 h 840941"/>
                <a:gd name="connsiteX320" fmla="*/ 2348936 w 3024845"/>
                <a:gd name="connsiteY320" fmla="*/ 447725 h 840941"/>
                <a:gd name="connsiteX321" fmla="*/ 2348936 w 3024845"/>
                <a:gd name="connsiteY321" fmla="*/ 268298 h 840941"/>
                <a:gd name="connsiteX322" fmla="*/ 2355016 w 3024845"/>
                <a:gd name="connsiteY322" fmla="*/ 261812 h 840941"/>
                <a:gd name="connsiteX323" fmla="*/ 2427977 w 3024845"/>
                <a:gd name="connsiteY323" fmla="*/ 261812 h 840941"/>
                <a:gd name="connsiteX324" fmla="*/ 2427977 w 3024845"/>
                <a:gd name="connsiteY324" fmla="*/ 270460 h 840941"/>
                <a:gd name="connsiteX325" fmla="*/ 2438110 w 3024845"/>
                <a:gd name="connsiteY325" fmla="*/ 270460 h 840941"/>
                <a:gd name="connsiteX326" fmla="*/ 2438110 w 3024845"/>
                <a:gd name="connsiteY326" fmla="*/ 385034 h 840941"/>
                <a:gd name="connsiteX327" fmla="*/ 2460404 w 3024845"/>
                <a:gd name="connsiteY327" fmla="*/ 385034 h 840941"/>
                <a:gd name="connsiteX328" fmla="*/ 2460404 w 3024845"/>
                <a:gd name="connsiteY328" fmla="*/ 318019 h 840941"/>
                <a:gd name="connsiteX329" fmla="*/ 2486751 w 3024845"/>
                <a:gd name="connsiteY329" fmla="*/ 318019 h 840941"/>
                <a:gd name="connsiteX330" fmla="*/ 2490804 w 3024845"/>
                <a:gd name="connsiteY330" fmla="*/ 313695 h 840941"/>
                <a:gd name="connsiteX331" fmla="*/ 2498911 w 3024845"/>
                <a:gd name="connsiteY331" fmla="*/ 313695 h 840941"/>
                <a:gd name="connsiteX332" fmla="*/ 2502964 w 3024845"/>
                <a:gd name="connsiteY332" fmla="*/ 318019 h 840941"/>
                <a:gd name="connsiteX333" fmla="*/ 2525258 w 3024845"/>
                <a:gd name="connsiteY333" fmla="*/ 318019 h 840941"/>
                <a:gd name="connsiteX334" fmla="*/ 2525258 w 3024845"/>
                <a:gd name="connsiteY334" fmla="*/ 201283 h 840941"/>
                <a:gd name="connsiteX335" fmla="*/ 2582005 w 3024845"/>
                <a:gd name="connsiteY335" fmla="*/ 190474 h 840941"/>
                <a:gd name="connsiteX336" fmla="*/ 2582005 w 3024845"/>
                <a:gd name="connsiteY336" fmla="*/ 191555 h 840941"/>
                <a:gd name="connsiteX337" fmla="*/ 2582005 w 3024845"/>
                <a:gd name="connsiteY337" fmla="*/ 199121 h 840941"/>
                <a:gd name="connsiteX338" fmla="*/ 2608352 w 3024845"/>
                <a:gd name="connsiteY338" fmla="*/ 199121 h 840941"/>
                <a:gd name="connsiteX339" fmla="*/ 2608352 w 3024845"/>
                <a:gd name="connsiteY339" fmla="*/ 454211 h 840941"/>
                <a:gd name="connsiteX340" fmla="*/ 2630646 w 3024845"/>
                <a:gd name="connsiteY340" fmla="*/ 454211 h 840941"/>
                <a:gd name="connsiteX341" fmla="*/ 2630646 w 3024845"/>
                <a:gd name="connsiteY341" fmla="*/ 449887 h 840941"/>
                <a:gd name="connsiteX342" fmla="*/ 2642806 w 3024845"/>
                <a:gd name="connsiteY342" fmla="*/ 449887 h 840941"/>
                <a:gd name="connsiteX343" fmla="*/ 2642806 w 3024845"/>
                <a:gd name="connsiteY343" fmla="*/ 454211 h 840941"/>
                <a:gd name="connsiteX344" fmla="*/ 2667126 w 3024845"/>
                <a:gd name="connsiteY344" fmla="*/ 454211 h 840941"/>
                <a:gd name="connsiteX345" fmla="*/ 2667126 w 3024845"/>
                <a:gd name="connsiteY345" fmla="*/ 441240 h 840941"/>
                <a:gd name="connsiteX346" fmla="*/ 2695500 w 3024845"/>
                <a:gd name="connsiteY346" fmla="*/ 441240 h 840941"/>
                <a:gd name="connsiteX347" fmla="*/ 2707660 w 3024845"/>
                <a:gd name="connsiteY347" fmla="*/ 436916 h 840941"/>
                <a:gd name="connsiteX348" fmla="*/ 2727927 w 3024845"/>
                <a:gd name="connsiteY348" fmla="*/ 441240 h 840941"/>
                <a:gd name="connsiteX349" fmla="*/ 2727927 w 3024845"/>
                <a:gd name="connsiteY349" fmla="*/ 423946 h 840941"/>
                <a:gd name="connsiteX350" fmla="*/ 2736034 w 3024845"/>
                <a:gd name="connsiteY350" fmla="*/ 423946 h 840941"/>
                <a:gd name="connsiteX351" fmla="*/ 2736034 w 3024845"/>
                <a:gd name="connsiteY351" fmla="*/ 410975 h 840941"/>
                <a:gd name="connsiteX352" fmla="*/ 2792781 w 3024845"/>
                <a:gd name="connsiteY352" fmla="*/ 410975 h 840941"/>
                <a:gd name="connsiteX353" fmla="*/ 2792781 w 3024845"/>
                <a:gd name="connsiteY353" fmla="*/ 380710 h 840941"/>
                <a:gd name="connsiteX354" fmla="*/ 2811021 w 3024845"/>
                <a:gd name="connsiteY354" fmla="*/ 380710 h 840941"/>
                <a:gd name="connsiteX355" fmla="*/ 2811021 w 3024845"/>
                <a:gd name="connsiteY355" fmla="*/ 374225 h 840941"/>
                <a:gd name="connsiteX356" fmla="*/ 2823181 w 3024845"/>
                <a:gd name="connsiteY356" fmla="*/ 374225 h 840941"/>
                <a:gd name="connsiteX357" fmla="*/ 2823181 w 3024845"/>
                <a:gd name="connsiteY357" fmla="*/ 380710 h 840941"/>
                <a:gd name="connsiteX358" fmla="*/ 2839395 w 3024845"/>
                <a:gd name="connsiteY358" fmla="*/ 380710 h 840941"/>
                <a:gd name="connsiteX359" fmla="*/ 2839395 w 3024845"/>
                <a:gd name="connsiteY359" fmla="*/ 430431 h 840941"/>
                <a:gd name="connsiteX360" fmla="*/ 2871822 w 3024845"/>
                <a:gd name="connsiteY360" fmla="*/ 430431 h 840941"/>
                <a:gd name="connsiteX361" fmla="*/ 2871822 w 3024845"/>
                <a:gd name="connsiteY361" fmla="*/ 404490 h 840941"/>
                <a:gd name="connsiteX362" fmla="*/ 2910329 w 3024845"/>
                <a:gd name="connsiteY362" fmla="*/ 404490 h 840941"/>
                <a:gd name="connsiteX363" fmla="*/ 2910329 w 3024845"/>
                <a:gd name="connsiteY363" fmla="*/ 374225 h 840941"/>
                <a:gd name="connsiteX364" fmla="*/ 2958970 w 3024845"/>
                <a:gd name="connsiteY364" fmla="*/ 374225 h 840941"/>
                <a:gd name="connsiteX365" fmla="*/ 2958970 w 3024845"/>
                <a:gd name="connsiteY365" fmla="*/ 485381 h 840941"/>
                <a:gd name="connsiteX366" fmla="*/ 2958970 w 3024845"/>
                <a:gd name="connsiteY366" fmla="*/ 499160 h 840941"/>
                <a:gd name="connsiteX367" fmla="*/ 3024845 w 3024845"/>
                <a:gd name="connsiteY367" fmla="*/ 499160 h 840941"/>
                <a:gd name="connsiteX368" fmla="*/ 3024845 w 3024845"/>
                <a:gd name="connsiteY368" fmla="*/ 840941 h 840941"/>
                <a:gd name="connsiteX369" fmla="*/ 2054 w 3024845"/>
                <a:gd name="connsiteY369" fmla="*/ 838608 h 840941"/>
                <a:gd name="connsiteX370" fmla="*/ 0 w 3024845"/>
                <a:gd name="connsiteY370" fmla="*/ 404490 h 840941"/>
                <a:gd name="connsiteX371" fmla="*/ 20267 w 3024845"/>
                <a:gd name="connsiteY371" fmla="*/ 404490 h 840941"/>
                <a:gd name="connsiteX372" fmla="*/ 20774 w 3024845"/>
                <a:gd name="connsiteY372" fmla="*/ 403409 h 840941"/>
                <a:gd name="connsiteX373" fmla="*/ 24320 w 3024845"/>
                <a:gd name="connsiteY373" fmla="*/ 395843 h 840941"/>
                <a:gd name="connsiteX374" fmla="*/ 26094 w 3024845"/>
                <a:gd name="connsiteY374" fmla="*/ 396113 h 840941"/>
                <a:gd name="connsiteX375" fmla="*/ 38507 w 3024845"/>
                <a:gd name="connsiteY375" fmla="*/ 398004 h 840941"/>
                <a:gd name="connsiteX376" fmla="*/ 39014 w 3024845"/>
                <a:gd name="connsiteY376" fmla="*/ 399356 h 840941"/>
                <a:gd name="connsiteX377" fmla="*/ 42560 w 3024845"/>
                <a:gd name="connsiteY377" fmla="*/ 408813 h 840941"/>
                <a:gd name="connsiteX378" fmla="*/ 68907 w 3024845"/>
                <a:gd name="connsiteY378" fmla="*/ 410975 h 840941"/>
                <a:gd name="connsiteX379" fmla="*/ 68907 w 3024845"/>
                <a:gd name="connsiteY379" fmla="*/ 287754 h 840941"/>
                <a:gd name="connsiteX380" fmla="*/ 70934 w 3024845"/>
                <a:gd name="connsiteY380" fmla="*/ 287754 h 840941"/>
                <a:gd name="connsiteX381" fmla="*/ 85121 w 3024845"/>
                <a:gd name="connsiteY381" fmla="*/ 287754 h 840941"/>
                <a:gd name="connsiteX382" fmla="*/ 85121 w 3024845"/>
                <a:gd name="connsiteY382" fmla="*/ 151562 h 840941"/>
                <a:gd name="connsiteX383" fmla="*/ 86894 w 3024845"/>
                <a:gd name="connsiteY383" fmla="*/ 151562 h 840941"/>
                <a:gd name="connsiteX384" fmla="*/ 99308 w 3024845"/>
                <a:gd name="connsiteY384" fmla="*/ 151562 h 840941"/>
                <a:gd name="connsiteX385" fmla="*/ 99308 w 3024845"/>
                <a:gd name="connsiteY385" fmla="*/ 36988 h 840941"/>
                <a:gd name="connsiteX0" fmla="*/ 99308 w 3024845"/>
                <a:gd name="connsiteY0" fmla="*/ 0 h 803953"/>
                <a:gd name="connsiteX1" fmla="*/ 220909 w 3024845"/>
                <a:gd name="connsiteY1" fmla="*/ 114574 h 803953"/>
                <a:gd name="connsiteX2" fmla="*/ 223189 w 3024845"/>
                <a:gd name="connsiteY2" fmla="*/ 114574 h 803953"/>
                <a:gd name="connsiteX3" fmla="*/ 239150 w 3024845"/>
                <a:gd name="connsiteY3" fmla="*/ 114574 h 803953"/>
                <a:gd name="connsiteX4" fmla="*/ 239150 w 3024845"/>
                <a:gd name="connsiteY4" fmla="*/ 255089 h 803953"/>
                <a:gd name="connsiteX5" fmla="*/ 240670 w 3024845"/>
                <a:gd name="connsiteY5" fmla="*/ 254819 h 803953"/>
                <a:gd name="connsiteX6" fmla="*/ 251310 w 3024845"/>
                <a:gd name="connsiteY6" fmla="*/ 252928 h 803953"/>
                <a:gd name="connsiteX7" fmla="*/ 249283 w 3024845"/>
                <a:gd name="connsiteY7" fmla="*/ 341560 h 803953"/>
                <a:gd name="connsiteX8" fmla="*/ 250803 w 3024845"/>
                <a:gd name="connsiteY8" fmla="*/ 341831 h 803953"/>
                <a:gd name="connsiteX9" fmla="*/ 261443 w 3024845"/>
                <a:gd name="connsiteY9" fmla="*/ 343722 h 803953"/>
                <a:gd name="connsiteX10" fmla="*/ 261696 w 3024845"/>
                <a:gd name="connsiteY10" fmla="*/ 344533 h 803953"/>
                <a:gd name="connsiteX11" fmla="*/ 263470 w 3024845"/>
                <a:gd name="connsiteY11" fmla="*/ 350208 h 803953"/>
                <a:gd name="connsiteX12" fmla="*/ 264230 w 3024845"/>
                <a:gd name="connsiteY12" fmla="*/ 347776 h 803953"/>
                <a:gd name="connsiteX13" fmla="*/ 269550 w 3024845"/>
                <a:gd name="connsiteY13" fmla="*/ 330752 h 803953"/>
                <a:gd name="connsiteX14" fmla="*/ 271323 w 3024845"/>
                <a:gd name="connsiteY14" fmla="*/ 330752 h 803953"/>
                <a:gd name="connsiteX15" fmla="*/ 283737 w 3024845"/>
                <a:gd name="connsiteY15" fmla="*/ 330752 h 803953"/>
                <a:gd name="connsiteX16" fmla="*/ 283737 w 3024845"/>
                <a:gd name="connsiteY16" fmla="*/ 363178 h 803953"/>
                <a:gd name="connsiteX17" fmla="*/ 284750 w 3024845"/>
                <a:gd name="connsiteY17" fmla="*/ 363719 h 803953"/>
                <a:gd name="connsiteX18" fmla="*/ 291844 w 3024845"/>
                <a:gd name="connsiteY18" fmla="*/ 367502 h 803953"/>
                <a:gd name="connsiteX19" fmla="*/ 291844 w 3024845"/>
                <a:gd name="connsiteY19" fmla="*/ 368853 h 803953"/>
                <a:gd name="connsiteX20" fmla="*/ 291844 w 3024845"/>
                <a:gd name="connsiteY20" fmla="*/ 378311 h 803953"/>
                <a:gd name="connsiteX21" fmla="*/ 336431 w 3024845"/>
                <a:gd name="connsiteY21" fmla="*/ 378311 h 803953"/>
                <a:gd name="connsiteX22" fmla="*/ 336431 w 3024845"/>
                <a:gd name="connsiteY22" fmla="*/ 379392 h 803953"/>
                <a:gd name="connsiteX23" fmla="*/ 336431 w 3024845"/>
                <a:gd name="connsiteY23" fmla="*/ 386958 h 803953"/>
                <a:gd name="connsiteX24" fmla="*/ 338457 w 3024845"/>
                <a:gd name="connsiteY24" fmla="*/ 386958 h 803953"/>
                <a:gd name="connsiteX25" fmla="*/ 352644 w 3024845"/>
                <a:gd name="connsiteY25" fmla="*/ 386958 h 803953"/>
                <a:gd name="connsiteX26" fmla="*/ 352644 w 3024845"/>
                <a:gd name="connsiteY26" fmla="*/ 356693 h 803953"/>
                <a:gd name="connsiteX27" fmla="*/ 397231 w 3024845"/>
                <a:gd name="connsiteY27" fmla="*/ 356693 h 803953"/>
                <a:gd name="connsiteX28" fmla="*/ 397231 w 3024845"/>
                <a:gd name="connsiteY28" fmla="*/ 355342 h 803953"/>
                <a:gd name="connsiteX29" fmla="*/ 397231 w 3024845"/>
                <a:gd name="connsiteY29" fmla="*/ 345884 h 803953"/>
                <a:gd name="connsiteX30" fmla="*/ 398245 w 3024845"/>
                <a:gd name="connsiteY30" fmla="*/ 345884 h 803953"/>
                <a:gd name="connsiteX31" fmla="*/ 405338 w 3024845"/>
                <a:gd name="connsiteY31" fmla="*/ 345884 h 803953"/>
                <a:gd name="connsiteX32" fmla="*/ 405338 w 3024845"/>
                <a:gd name="connsiteY32" fmla="*/ 343993 h 803953"/>
                <a:gd name="connsiteX33" fmla="*/ 405338 w 3024845"/>
                <a:gd name="connsiteY33" fmla="*/ 330752 h 803953"/>
                <a:gd name="connsiteX34" fmla="*/ 406098 w 3024845"/>
                <a:gd name="connsiteY34" fmla="*/ 330752 h 803953"/>
                <a:gd name="connsiteX35" fmla="*/ 411418 w 3024845"/>
                <a:gd name="connsiteY35" fmla="*/ 330752 h 803953"/>
                <a:gd name="connsiteX36" fmla="*/ 411418 w 3024845"/>
                <a:gd name="connsiteY36" fmla="*/ 329671 h 803953"/>
                <a:gd name="connsiteX37" fmla="*/ 411418 w 3024845"/>
                <a:gd name="connsiteY37" fmla="*/ 322104 h 803953"/>
                <a:gd name="connsiteX38" fmla="*/ 413445 w 3024845"/>
                <a:gd name="connsiteY38" fmla="*/ 322104 h 803953"/>
                <a:gd name="connsiteX39" fmla="*/ 427632 w 3024845"/>
                <a:gd name="connsiteY39" fmla="*/ 322104 h 803953"/>
                <a:gd name="connsiteX40" fmla="*/ 427632 w 3024845"/>
                <a:gd name="connsiteY40" fmla="*/ 323185 h 803953"/>
                <a:gd name="connsiteX41" fmla="*/ 427632 w 3024845"/>
                <a:gd name="connsiteY41" fmla="*/ 330752 h 803953"/>
                <a:gd name="connsiteX42" fmla="*/ 449925 w 3024845"/>
                <a:gd name="connsiteY42" fmla="*/ 330752 h 803953"/>
                <a:gd name="connsiteX43" fmla="*/ 449925 w 3024845"/>
                <a:gd name="connsiteY43" fmla="*/ 328860 h 803953"/>
                <a:gd name="connsiteX44" fmla="*/ 449925 w 3024845"/>
                <a:gd name="connsiteY44" fmla="*/ 315619 h 803953"/>
                <a:gd name="connsiteX45" fmla="*/ 451699 w 3024845"/>
                <a:gd name="connsiteY45" fmla="*/ 315619 h 803953"/>
                <a:gd name="connsiteX46" fmla="*/ 464112 w 3024845"/>
                <a:gd name="connsiteY46" fmla="*/ 315619 h 803953"/>
                <a:gd name="connsiteX47" fmla="*/ 464112 w 3024845"/>
                <a:gd name="connsiteY47" fmla="*/ 339399 h 803953"/>
                <a:gd name="connsiteX48" fmla="*/ 465126 w 3024845"/>
                <a:gd name="connsiteY48" fmla="*/ 339399 h 803953"/>
                <a:gd name="connsiteX49" fmla="*/ 472219 w 3024845"/>
                <a:gd name="connsiteY49" fmla="*/ 339399 h 803953"/>
                <a:gd name="connsiteX50" fmla="*/ 472219 w 3024845"/>
                <a:gd name="connsiteY50" fmla="*/ 338318 h 803953"/>
                <a:gd name="connsiteX51" fmla="*/ 472219 w 3024845"/>
                <a:gd name="connsiteY51" fmla="*/ 330752 h 803953"/>
                <a:gd name="connsiteX52" fmla="*/ 473992 w 3024845"/>
                <a:gd name="connsiteY52" fmla="*/ 330752 h 803953"/>
                <a:gd name="connsiteX53" fmla="*/ 486406 w 3024845"/>
                <a:gd name="connsiteY53" fmla="*/ 330752 h 803953"/>
                <a:gd name="connsiteX54" fmla="*/ 486406 w 3024845"/>
                <a:gd name="connsiteY54" fmla="*/ 356693 h 803953"/>
                <a:gd name="connsiteX55" fmla="*/ 488433 w 3024845"/>
                <a:gd name="connsiteY55" fmla="*/ 356693 h 803953"/>
                <a:gd name="connsiteX56" fmla="*/ 502619 w 3024845"/>
                <a:gd name="connsiteY56" fmla="*/ 356693 h 803953"/>
                <a:gd name="connsiteX57" fmla="*/ 502619 w 3024845"/>
                <a:gd name="connsiteY57" fmla="*/ 358314 h 803953"/>
                <a:gd name="connsiteX58" fmla="*/ 502619 w 3024845"/>
                <a:gd name="connsiteY58" fmla="*/ 369664 h 803953"/>
                <a:gd name="connsiteX59" fmla="*/ 503379 w 3024845"/>
                <a:gd name="connsiteY59" fmla="*/ 369664 h 803953"/>
                <a:gd name="connsiteX60" fmla="*/ 508700 w 3024845"/>
                <a:gd name="connsiteY60" fmla="*/ 369664 h 803953"/>
                <a:gd name="connsiteX61" fmla="*/ 508700 w 3024845"/>
                <a:gd name="connsiteY61" fmla="*/ 368853 h 803953"/>
                <a:gd name="connsiteX62" fmla="*/ 508700 w 3024845"/>
                <a:gd name="connsiteY62" fmla="*/ 363178 h 803953"/>
                <a:gd name="connsiteX63" fmla="*/ 539100 w 3024845"/>
                <a:gd name="connsiteY63" fmla="*/ 363178 h 803953"/>
                <a:gd name="connsiteX64" fmla="*/ 539100 w 3024845"/>
                <a:gd name="connsiteY64" fmla="*/ 386958 h 803953"/>
                <a:gd name="connsiteX65" fmla="*/ 540113 w 3024845"/>
                <a:gd name="connsiteY65" fmla="*/ 386958 h 803953"/>
                <a:gd name="connsiteX66" fmla="*/ 547207 w 3024845"/>
                <a:gd name="connsiteY66" fmla="*/ 386958 h 803953"/>
                <a:gd name="connsiteX67" fmla="*/ 547207 w 3024845"/>
                <a:gd name="connsiteY67" fmla="*/ 388039 h 803953"/>
                <a:gd name="connsiteX68" fmla="*/ 547207 w 3024845"/>
                <a:gd name="connsiteY68" fmla="*/ 395605 h 803953"/>
                <a:gd name="connsiteX69" fmla="*/ 547967 w 3024845"/>
                <a:gd name="connsiteY69" fmla="*/ 395605 h 803953"/>
                <a:gd name="connsiteX70" fmla="*/ 553287 w 3024845"/>
                <a:gd name="connsiteY70" fmla="*/ 395605 h 803953"/>
                <a:gd name="connsiteX71" fmla="*/ 553287 w 3024845"/>
                <a:gd name="connsiteY71" fmla="*/ 393443 h 803953"/>
                <a:gd name="connsiteX72" fmla="*/ 553287 w 3024845"/>
                <a:gd name="connsiteY72" fmla="*/ 378311 h 803953"/>
                <a:gd name="connsiteX73" fmla="*/ 554300 w 3024845"/>
                <a:gd name="connsiteY73" fmla="*/ 378311 h 803953"/>
                <a:gd name="connsiteX74" fmla="*/ 561394 w 3024845"/>
                <a:gd name="connsiteY74" fmla="*/ 378311 h 803953"/>
                <a:gd name="connsiteX75" fmla="*/ 561394 w 3024845"/>
                <a:gd name="connsiteY75" fmla="*/ 379392 h 803953"/>
                <a:gd name="connsiteX76" fmla="*/ 561394 w 3024845"/>
                <a:gd name="connsiteY76" fmla="*/ 386958 h 803953"/>
                <a:gd name="connsiteX77" fmla="*/ 566714 w 3024845"/>
                <a:gd name="connsiteY77" fmla="*/ 384965 h 803953"/>
                <a:gd name="connsiteX78" fmla="*/ 567474 w 3024845"/>
                <a:gd name="connsiteY78" fmla="*/ 383985 h 803953"/>
                <a:gd name="connsiteX79" fmla="*/ 567474 w 3024845"/>
                <a:gd name="connsiteY79" fmla="*/ 378311 h 803953"/>
                <a:gd name="connsiteX80" fmla="*/ 605981 w 3024845"/>
                <a:gd name="connsiteY80" fmla="*/ 378311 h 803953"/>
                <a:gd name="connsiteX81" fmla="*/ 605981 w 3024845"/>
                <a:gd name="connsiteY81" fmla="*/ 402090 h 803953"/>
                <a:gd name="connsiteX82" fmla="*/ 608007 w 3024845"/>
                <a:gd name="connsiteY82" fmla="*/ 402090 h 803953"/>
                <a:gd name="connsiteX83" fmla="*/ 622194 w 3024845"/>
                <a:gd name="connsiteY83" fmla="*/ 402090 h 803953"/>
                <a:gd name="connsiteX84" fmla="*/ 622194 w 3024845"/>
                <a:gd name="connsiteY84" fmla="*/ 403171 h 803953"/>
                <a:gd name="connsiteX85" fmla="*/ 622194 w 3024845"/>
                <a:gd name="connsiteY85" fmla="*/ 410737 h 803953"/>
                <a:gd name="connsiteX86" fmla="*/ 623968 w 3024845"/>
                <a:gd name="connsiteY86" fmla="*/ 410737 h 803953"/>
                <a:gd name="connsiteX87" fmla="*/ 636381 w 3024845"/>
                <a:gd name="connsiteY87" fmla="*/ 410737 h 803953"/>
                <a:gd name="connsiteX88" fmla="*/ 636381 w 3024845"/>
                <a:gd name="connsiteY88" fmla="*/ 386958 h 803953"/>
                <a:gd name="connsiteX89" fmla="*/ 637394 w 3024845"/>
                <a:gd name="connsiteY89" fmla="*/ 386958 h 803953"/>
                <a:gd name="connsiteX90" fmla="*/ 644488 w 3024845"/>
                <a:gd name="connsiteY90" fmla="*/ 386958 h 803953"/>
                <a:gd name="connsiteX91" fmla="*/ 644488 w 3024845"/>
                <a:gd name="connsiteY91" fmla="*/ 354531 h 803953"/>
                <a:gd name="connsiteX92" fmla="*/ 645501 w 3024845"/>
                <a:gd name="connsiteY92" fmla="*/ 354531 h 803953"/>
                <a:gd name="connsiteX93" fmla="*/ 652595 w 3024845"/>
                <a:gd name="connsiteY93" fmla="*/ 354531 h 803953"/>
                <a:gd name="connsiteX94" fmla="*/ 652595 w 3024845"/>
                <a:gd name="connsiteY94" fmla="*/ 352640 h 803953"/>
                <a:gd name="connsiteX95" fmla="*/ 652595 w 3024845"/>
                <a:gd name="connsiteY95" fmla="*/ 339399 h 803953"/>
                <a:gd name="connsiteX96" fmla="*/ 651328 w 3024845"/>
                <a:gd name="connsiteY96" fmla="*/ 337777 h 803953"/>
                <a:gd name="connsiteX97" fmla="*/ 656648 w 3024845"/>
                <a:gd name="connsiteY97" fmla="*/ 326428 h 803953"/>
                <a:gd name="connsiteX98" fmla="*/ 664755 w 3024845"/>
                <a:gd name="connsiteY98" fmla="*/ 354531 h 803953"/>
                <a:gd name="connsiteX99" fmla="*/ 665515 w 3024845"/>
                <a:gd name="connsiteY99" fmla="*/ 354531 h 803953"/>
                <a:gd name="connsiteX100" fmla="*/ 670835 w 3024845"/>
                <a:gd name="connsiteY100" fmla="*/ 354531 h 803953"/>
                <a:gd name="connsiteX101" fmla="*/ 670835 w 3024845"/>
                <a:gd name="connsiteY101" fmla="*/ 248604 h 803953"/>
                <a:gd name="connsiteX102" fmla="*/ 672355 w 3024845"/>
                <a:gd name="connsiteY102" fmla="*/ 248604 h 803953"/>
                <a:gd name="connsiteX103" fmla="*/ 682995 w 3024845"/>
                <a:gd name="connsiteY103" fmla="*/ 248604 h 803953"/>
                <a:gd name="connsiteX104" fmla="*/ 682995 w 3024845"/>
                <a:gd name="connsiteY104" fmla="*/ 201045 h 803953"/>
                <a:gd name="connsiteX105" fmla="*/ 709342 w 3024845"/>
                <a:gd name="connsiteY105" fmla="*/ 201045 h 803953"/>
                <a:gd name="connsiteX106" fmla="*/ 709342 w 3024845"/>
                <a:gd name="connsiteY106" fmla="*/ 179427 h 803953"/>
                <a:gd name="connsiteX107" fmla="*/ 743796 w 3024845"/>
                <a:gd name="connsiteY107" fmla="*/ 179427 h 803953"/>
                <a:gd name="connsiteX108" fmla="*/ 743796 w 3024845"/>
                <a:gd name="connsiteY108" fmla="*/ 181859 h 803953"/>
                <a:gd name="connsiteX109" fmla="*/ 743796 w 3024845"/>
                <a:gd name="connsiteY109" fmla="*/ 198883 h 803953"/>
                <a:gd name="connsiteX110" fmla="*/ 746076 w 3024845"/>
                <a:gd name="connsiteY110" fmla="*/ 198883 h 803953"/>
                <a:gd name="connsiteX111" fmla="*/ 762036 w 3024845"/>
                <a:gd name="connsiteY111" fmla="*/ 198883 h 803953"/>
                <a:gd name="connsiteX112" fmla="*/ 762036 w 3024845"/>
                <a:gd name="connsiteY112" fmla="*/ 246442 h 803953"/>
                <a:gd name="connsiteX113" fmla="*/ 763049 w 3024845"/>
                <a:gd name="connsiteY113" fmla="*/ 246442 h 803953"/>
                <a:gd name="connsiteX114" fmla="*/ 770143 w 3024845"/>
                <a:gd name="connsiteY114" fmla="*/ 246442 h 803953"/>
                <a:gd name="connsiteX115" fmla="*/ 784330 w 3024845"/>
                <a:gd name="connsiteY115" fmla="*/ 250766 h 803953"/>
                <a:gd name="connsiteX116" fmla="*/ 784330 w 3024845"/>
                <a:gd name="connsiteY116" fmla="*/ 289678 h 803953"/>
                <a:gd name="connsiteX117" fmla="*/ 785343 w 3024845"/>
                <a:gd name="connsiteY117" fmla="*/ 289678 h 803953"/>
                <a:gd name="connsiteX118" fmla="*/ 792436 w 3024845"/>
                <a:gd name="connsiteY118" fmla="*/ 289678 h 803953"/>
                <a:gd name="connsiteX119" fmla="*/ 792436 w 3024845"/>
                <a:gd name="connsiteY119" fmla="*/ 291299 h 803953"/>
                <a:gd name="connsiteX120" fmla="*/ 792436 w 3024845"/>
                <a:gd name="connsiteY120" fmla="*/ 302648 h 803953"/>
                <a:gd name="connsiteX121" fmla="*/ 794463 w 3024845"/>
                <a:gd name="connsiteY121" fmla="*/ 302648 h 803953"/>
                <a:gd name="connsiteX122" fmla="*/ 808650 w 3024845"/>
                <a:gd name="connsiteY122" fmla="*/ 302648 h 803953"/>
                <a:gd name="connsiteX123" fmla="*/ 814730 w 3024845"/>
                <a:gd name="connsiteY123" fmla="*/ 309134 h 803953"/>
                <a:gd name="connsiteX124" fmla="*/ 814730 w 3024845"/>
                <a:gd name="connsiteY124" fmla="*/ 330752 h 803953"/>
                <a:gd name="connsiteX125" fmla="*/ 817010 w 3024845"/>
                <a:gd name="connsiteY125" fmla="*/ 330752 h 803953"/>
                <a:gd name="connsiteX126" fmla="*/ 832970 w 3024845"/>
                <a:gd name="connsiteY126" fmla="*/ 330752 h 803953"/>
                <a:gd name="connsiteX127" fmla="*/ 832970 w 3024845"/>
                <a:gd name="connsiteY127" fmla="*/ 331832 h 803953"/>
                <a:gd name="connsiteX128" fmla="*/ 832970 w 3024845"/>
                <a:gd name="connsiteY128" fmla="*/ 339399 h 803953"/>
                <a:gd name="connsiteX129" fmla="*/ 834237 w 3024845"/>
                <a:gd name="connsiteY129" fmla="*/ 339399 h 803953"/>
                <a:gd name="connsiteX130" fmla="*/ 843104 w 3024845"/>
                <a:gd name="connsiteY130" fmla="*/ 339399 h 803953"/>
                <a:gd name="connsiteX131" fmla="*/ 843104 w 3024845"/>
                <a:gd name="connsiteY131" fmla="*/ 341560 h 803953"/>
                <a:gd name="connsiteX132" fmla="*/ 843104 w 3024845"/>
                <a:gd name="connsiteY132" fmla="*/ 356693 h 803953"/>
                <a:gd name="connsiteX133" fmla="*/ 847157 w 3024845"/>
                <a:gd name="connsiteY133" fmla="*/ 354801 h 803953"/>
                <a:gd name="connsiteX134" fmla="*/ 847157 w 3024845"/>
                <a:gd name="connsiteY134" fmla="*/ 341560 h 803953"/>
                <a:gd name="connsiteX135" fmla="*/ 848170 w 3024845"/>
                <a:gd name="connsiteY135" fmla="*/ 341560 h 803953"/>
                <a:gd name="connsiteX136" fmla="*/ 855264 w 3024845"/>
                <a:gd name="connsiteY136" fmla="*/ 341560 h 803953"/>
                <a:gd name="connsiteX137" fmla="*/ 855264 w 3024845"/>
                <a:gd name="connsiteY137" fmla="*/ 343182 h 803953"/>
                <a:gd name="connsiteX138" fmla="*/ 855264 w 3024845"/>
                <a:gd name="connsiteY138" fmla="*/ 354531 h 803953"/>
                <a:gd name="connsiteX139" fmla="*/ 856024 w 3024845"/>
                <a:gd name="connsiteY139" fmla="*/ 354531 h 803953"/>
                <a:gd name="connsiteX140" fmla="*/ 861344 w 3024845"/>
                <a:gd name="connsiteY140" fmla="*/ 354531 h 803953"/>
                <a:gd name="connsiteX141" fmla="*/ 909984 w 3024845"/>
                <a:gd name="connsiteY141" fmla="*/ 350208 h 803953"/>
                <a:gd name="connsiteX142" fmla="*/ 909984 w 3024845"/>
                <a:gd name="connsiteY142" fmla="*/ 351559 h 803953"/>
                <a:gd name="connsiteX143" fmla="*/ 909984 w 3024845"/>
                <a:gd name="connsiteY143" fmla="*/ 361016 h 803953"/>
                <a:gd name="connsiteX144" fmla="*/ 910744 w 3024845"/>
                <a:gd name="connsiteY144" fmla="*/ 361016 h 803953"/>
                <a:gd name="connsiteX145" fmla="*/ 916065 w 3024845"/>
                <a:gd name="connsiteY145" fmla="*/ 361016 h 803953"/>
                <a:gd name="connsiteX146" fmla="*/ 916065 w 3024845"/>
                <a:gd name="connsiteY146" fmla="*/ 363178 h 803953"/>
                <a:gd name="connsiteX147" fmla="*/ 916065 w 3024845"/>
                <a:gd name="connsiteY147" fmla="*/ 378311 h 803953"/>
                <a:gd name="connsiteX148" fmla="*/ 918091 w 3024845"/>
                <a:gd name="connsiteY148" fmla="*/ 376960 h 803953"/>
                <a:gd name="connsiteX149" fmla="*/ 932278 w 3024845"/>
                <a:gd name="connsiteY149" fmla="*/ 367502 h 803953"/>
                <a:gd name="connsiteX150" fmla="*/ 938358 w 3024845"/>
                <a:gd name="connsiteY150" fmla="*/ 326428 h 803953"/>
                <a:gd name="connsiteX151" fmla="*/ 939118 w 3024845"/>
                <a:gd name="connsiteY151" fmla="*/ 326158 h 803953"/>
                <a:gd name="connsiteX152" fmla="*/ 944438 w 3024845"/>
                <a:gd name="connsiteY152" fmla="*/ 324266 h 803953"/>
                <a:gd name="connsiteX153" fmla="*/ 946465 w 3024845"/>
                <a:gd name="connsiteY153" fmla="*/ 255089 h 803953"/>
                <a:gd name="connsiteX154" fmla="*/ 948492 w 3024845"/>
                <a:gd name="connsiteY154" fmla="*/ 324266 h 803953"/>
                <a:gd name="connsiteX155" fmla="*/ 949252 w 3024845"/>
                <a:gd name="connsiteY155" fmla="*/ 324536 h 803953"/>
                <a:gd name="connsiteX156" fmla="*/ 954572 w 3024845"/>
                <a:gd name="connsiteY156" fmla="*/ 326428 h 803953"/>
                <a:gd name="connsiteX157" fmla="*/ 954572 w 3024845"/>
                <a:gd name="connsiteY157" fmla="*/ 239957 h 803953"/>
                <a:gd name="connsiteX158" fmla="*/ 958625 w 3024845"/>
                <a:gd name="connsiteY158" fmla="*/ 207530 h 803953"/>
                <a:gd name="connsiteX159" fmla="*/ 997132 w 3024845"/>
                <a:gd name="connsiteY159" fmla="*/ 207530 h 803953"/>
                <a:gd name="connsiteX160" fmla="*/ 997132 w 3024845"/>
                <a:gd name="connsiteY160" fmla="*/ 239957 h 803953"/>
                <a:gd name="connsiteX161" fmla="*/ 997892 w 3024845"/>
                <a:gd name="connsiteY161" fmla="*/ 239957 h 803953"/>
                <a:gd name="connsiteX162" fmla="*/ 1003212 w 3024845"/>
                <a:gd name="connsiteY162" fmla="*/ 239957 h 803953"/>
                <a:gd name="connsiteX163" fmla="*/ 1003212 w 3024845"/>
                <a:gd name="connsiteY163" fmla="*/ 157809 h 803953"/>
                <a:gd name="connsiteX164" fmla="*/ 1004986 w 3024845"/>
                <a:gd name="connsiteY164" fmla="*/ 157809 h 803953"/>
                <a:gd name="connsiteX165" fmla="*/ 1017399 w 3024845"/>
                <a:gd name="connsiteY165" fmla="*/ 157809 h 803953"/>
                <a:gd name="connsiteX166" fmla="*/ 1017399 w 3024845"/>
                <a:gd name="connsiteY166" fmla="*/ 155918 h 803953"/>
                <a:gd name="connsiteX167" fmla="*/ 1017399 w 3024845"/>
                <a:gd name="connsiteY167" fmla="*/ 142677 h 803953"/>
                <a:gd name="connsiteX168" fmla="*/ 1039693 w 3024845"/>
                <a:gd name="connsiteY168" fmla="*/ 142677 h 803953"/>
                <a:gd name="connsiteX169" fmla="*/ 1039693 w 3024845"/>
                <a:gd name="connsiteY169" fmla="*/ 141596 h 803953"/>
                <a:gd name="connsiteX170" fmla="*/ 1039693 w 3024845"/>
                <a:gd name="connsiteY170" fmla="*/ 134030 h 803953"/>
                <a:gd name="connsiteX171" fmla="*/ 1041466 w 3024845"/>
                <a:gd name="connsiteY171" fmla="*/ 134030 h 803953"/>
                <a:gd name="connsiteX172" fmla="*/ 1053880 w 3024845"/>
                <a:gd name="connsiteY172" fmla="*/ 134030 h 803953"/>
                <a:gd name="connsiteX173" fmla="*/ 1053880 w 3024845"/>
                <a:gd name="connsiteY173" fmla="*/ 135111 h 803953"/>
                <a:gd name="connsiteX174" fmla="*/ 1053880 w 3024845"/>
                <a:gd name="connsiteY174" fmla="*/ 142677 h 803953"/>
                <a:gd name="connsiteX175" fmla="*/ 1054640 w 3024845"/>
                <a:gd name="connsiteY175" fmla="*/ 142677 h 803953"/>
                <a:gd name="connsiteX176" fmla="*/ 1059960 w 3024845"/>
                <a:gd name="connsiteY176" fmla="*/ 142677 h 803953"/>
                <a:gd name="connsiteX177" fmla="*/ 1070093 w 3024845"/>
                <a:gd name="connsiteY177" fmla="*/ 138353 h 803953"/>
                <a:gd name="connsiteX178" fmla="*/ 1074146 w 3024845"/>
                <a:gd name="connsiteY178" fmla="*/ 141596 h 803953"/>
                <a:gd name="connsiteX179" fmla="*/ 1074146 w 3024845"/>
                <a:gd name="connsiteY179" fmla="*/ 134030 h 803953"/>
                <a:gd name="connsiteX180" fmla="*/ 1076426 w 3024845"/>
                <a:gd name="connsiteY180" fmla="*/ 134030 h 803953"/>
                <a:gd name="connsiteX181" fmla="*/ 1092387 w 3024845"/>
                <a:gd name="connsiteY181" fmla="*/ 134030 h 803953"/>
                <a:gd name="connsiteX182" fmla="*/ 1092387 w 3024845"/>
                <a:gd name="connsiteY182" fmla="*/ 135111 h 803953"/>
                <a:gd name="connsiteX183" fmla="*/ 1092387 w 3024845"/>
                <a:gd name="connsiteY183" fmla="*/ 142677 h 803953"/>
                <a:gd name="connsiteX184" fmla="*/ 1122787 w 3024845"/>
                <a:gd name="connsiteY184" fmla="*/ 142677 h 803953"/>
                <a:gd name="connsiteX185" fmla="*/ 1122787 w 3024845"/>
                <a:gd name="connsiteY185" fmla="*/ 144298 h 803953"/>
                <a:gd name="connsiteX186" fmla="*/ 1122787 w 3024845"/>
                <a:gd name="connsiteY186" fmla="*/ 155648 h 803953"/>
                <a:gd name="connsiteX187" fmla="*/ 1149134 w 3024845"/>
                <a:gd name="connsiteY187" fmla="*/ 155648 h 803953"/>
                <a:gd name="connsiteX188" fmla="*/ 1149134 w 3024845"/>
                <a:gd name="connsiteY188" fmla="*/ 185912 h 803953"/>
                <a:gd name="connsiteX189" fmla="*/ 1149894 w 3024845"/>
                <a:gd name="connsiteY189" fmla="*/ 185912 h 803953"/>
                <a:gd name="connsiteX190" fmla="*/ 1155214 w 3024845"/>
                <a:gd name="connsiteY190" fmla="*/ 185912 h 803953"/>
                <a:gd name="connsiteX191" fmla="*/ 1155214 w 3024845"/>
                <a:gd name="connsiteY191" fmla="*/ 186993 h 803953"/>
                <a:gd name="connsiteX192" fmla="*/ 1155214 w 3024845"/>
                <a:gd name="connsiteY192" fmla="*/ 194560 h 803953"/>
                <a:gd name="connsiteX193" fmla="*/ 1159268 w 3024845"/>
                <a:gd name="connsiteY193" fmla="*/ 224824 h 803953"/>
                <a:gd name="connsiteX194" fmla="*/ 1160028 w 3024845"/>
                <a:gd name="connsiteY194" fmla="*/ 224824 h 803953"/>
                <a:gd name="connsiteX195" fmla="*/ 1165348 w 3024845"/>
                <a:gd name="connsiteY195" fmla="*/ 224824 h 803953"/>
                <a:gd name="connsiteX196" fmla="*/ 1165348 w 3024845"/>
                <a:gd name="connsiteY196" fmla="*/ 225635 h 803953"/>
                <a:gd name="connsiteX197" fmla="*/ 1165348 w 3024845"/>
                <a:gd name="connsiteY197" fmla="*/ 231310 h 803953"/>
                <a:gd name="connsiteX198" fmla="*/ 1166361 w 3024845"/>
                <a:gd name="connsiteY198" fmla="*/ 231310 h 803953"/>
                <a:gd name="connsiteX199" fmla="*/ 1173454 w 3024845"/>
                <a:gd name="connsiteY199" fmla="*/ 231310 h 803953"/>
                <a:gd name="connsiteX200" fmla="*/ 1173454 w 3024845"/>
                <a:gd name="connsiteY200" fmla="*/ 261575 h 803953"/>
                <a:gd name="connsiteX201" fmla="*/ 1175481 w 3024845"/>
                <a:gd name="connsiteY201" fmla="*/ 261575 h 803953"/>
                <a:gd name="connsiteX202" fmla="*/ 1189668 w 3024845"/>
                <a:gd name="connsiteY202" fmla="*/ 261575 h 803953"/>
                <a:gd name="connsiteX203" fmla="*/ 1189668 w 3024845"/>
                <a:gd name="connsiteY203" fmla="*/ 285354 h 803953"/>
                <a:gd name="connsiteX204" fmla="*/ 1191695 w 3024845"/>
                <a:gd name="connsiteY204" fmla="*/ 286975 h 803953"/>
                <a:gd name="connsiteX205" fmla="*/ 1191695 w 3024845"/>
                <a:gd name="connsiteY205" fmla="*/ 298325 h 803953"/>
                <a:gd name="connsiteX206" fmla="*/ 1192455 w 3024845"/>
                <a:gd name="connsiteY206" fmla="*/ 298325 h 803953"/>
                <a:gd name="connsiteX207" fmla="*/ 1197775 w 3024845"/>
                <a:gd name="connsiteY207" fmla="*/ 298325 h 803953"/>
                <a:gd name="connsiteX208" fmla="*/ 1197775 w 3024845"/>
                <a:gd name="connsiteY208" fmla="*/ 322104 h 803953"/>
                <a:gd name="connsiteX209" fmla="*/ 1199041 w 3024845"/>
                <a:gd name="connsiteY209" fmla="*/ 322104 h 803953"/>
                <a:gd name="connsiteX210" fmla="*/ 1207908 w 3024845"/>
                <a:gd name="connsiteY210" fmla="*/ 322104 h 803953"/>
                <a:gd name="connsiteX211" fmla="*/ 1209935 w 3024845"/>
                <a:gd name="connsiteY211" fmla="*/ 326158 h 803953"/>
                <a:gd name="connsiteX212" fmla="*/ 1209935 w 3024845"/>
                <a:gd name="connsiteY212" fmla="*/ 339399 h 803953"/>
                <a:gd name="connsiteX213" fmla="*/ 1211455 w 3024845"/>
                <a:gd name="connsiteY213" fmla="*/ 337507 h 803953"/>
                <a:gd name="connsiteX214" fmla="*/ 1222095 w 3024845"/>
                <a:gd name="connsiteY214" fmla="*/ 324266 h 803953"/>
                <a:gd name="connsiteX215" fmla="*/ 1250469 w 3024845"/>
                <a:gd name="connsiteY215" fmla="*/ 324266 h 803953"/>
                <a:gd name="connsiteX216" fmla="*/ 1250469 w 3024845"/>
                <a:gd name="connsiteY216" fmla="*/ 410737 h 803953"/>
                <a:gd name="connsiteX217" fmla="*/ 1251229 w 3024845"/>
                <a:gd name="connsiteY217" fmla="*/ 410737 h 803953"/>
                <a:gd name="connsiteX218" fmla="*/ 1256549 w 3024845"/>
                <a:gd name="connsiteY218" fmla="*/ 410737 h 803953"/>
                <a:gd name="connsiteX219" fmla="*/ 1257309 w 3024845"/>
                <a:gd name="connsiteY219" fmla="*/ 409386 h 803953"/>
                <a:gd name="connsiteX220" fmla="*/ 1262629 w 3024845"/>
                <a:gd name="connsiteY220" fmla="*/ 399928 h 803953"/>
                <a:gd name="connsiteX221" fmla="*/ 1262629 w 3024845"/>
                <a:gd name="connsiteY221" fmla="*/ 401820 h 803953"/>
                <a:gd name="connsiteX222" fmla="*/ 1262629 w 3024845"/>
                <a:gd name="connsiteY222" fmla="*/ 415061 h 803953"/>
                <a:gd name="connsiteX223" fmla="*/ 1266682 w 3024845"/>
                <a:gd name="connsiteY223" fmla="*/ 369664 h 803953"/>
                <a:gd name="connsiteX224" fmla="*/ 1267442 w 3024845"/>
                <a:gd name="connsiteY224" fmla="*/ 369664 h 803953"/>
                <a:gd name="connsiteX225" fmla="*/ 1272762 w 3024845"/>
                <a:gd name="connsiteY225" fmla="*/ 369664 h 803953"/>
                <a:gd name="connsiteX226" fmla="*/ 1272762 w 3024845"/>
                <a:gd name="connsiteY226" fmla="*/ 304810 h 803953"/>
                <a:gd name="connsiteX227" fmla="*/ 1273776 w 3024845"/>
                <a:gd name="connsiteY227" fmla="*/ 304810 h 803953"/>
                <a:gd name="connsiteX228" fmla="*/ 1280869 w 3024845"/>
                <a:gd name="connsiteY228" fmla="*/ 304810 h 803953"/>
                <a:gd name="connsiteX229" fmla="*/ 1293029 w 3024845"/>
                <a:gd name="connsiteY229" fmla="*/ 261575 h 803953"/>
                <a:gd name="connsiteX230" fmla="*/ 1294296 w 3024845"/>
                <a:gd name="connsiteY230" fmla="*/ 261575 h 803953"/>
                <a:gd name="connsiteX231" fmla="*/ 1303163 w 3024845"/>
                <a:gd name="connsiteY231" fmla="*/ 261575 h 803953"/>
                <a:gd name="connsiteX232" fmla="*/ 1313296 w 3024845"/>
                <a:gd name="connsiteY232" fmla="*/ 304810 h 803953"/>
                <a:gd name="connsiteX233" fmla="*/ 1314309 w 3024845"/>
                <a:gd name="connsiteY233" fmla="*/ 304810 h 803953"/>
                <a:gd name="connsiteX234" fmla="*/ 1321403 w 3024845"/>
                <a:gd name="connsiteY234" fmla="*/ 304810 h 803953"/>
                <a:gd name="connsiteX235" fmla="*/ 1321403 w 3024845"/>
                <a:gd name="connsiteY235" fmla="*/ 343722 h 803953"/>
                <a:gd name="connsiteX236" fmla="*/ 1323176 w 3024845"/>
                <a:gd name="connsiteY236" fmla="*/ 343722 h 803953"/>
                <a:gd name="connsiteX237" fmla="*/ 1335590 w 3024845"/>
                <a:gd name="connsiteY237" fmla="*/ 343722 h 803953"/>
                <a:gd name="connsiteX238" fmla="*/ 1335590 w 3024845"/>
                <a:gd name="connsiteY238" fmla="*/ 345884 h 803953"/>
                <a:gd name="connsiteX239" fmla="*/ 1335590 w 3024845"/>
                <a:gd name="connsiteY239" fmla="*/ 361016 h 803953"/>
                <a:gd name="connsiteX240" fmla="*/ 1339643 w 3024845"/>
                <a:gd name="connsiteY240" fmla="*/ 358855 h 803953"/>
                <a:gd name="connsiteX241" fmla="*/ 1339643 w 3024845"/>
                <a:gd name="connsiteY241" fmla="*/ 343722 h 803953"/>
                <a:gd name="connsiteX242" fmla="*/ 1341163 w 3024845"/>
                <a:gd name="connsiteY242" fmla="*/ 343722 h 803953"/>
                <a:gd name="connsiteX243" fmla="*/ 1351803 w 3024845"/>
                <a:gd name="connsiteY243" fmla="*/ 343722 h 803953"/>
                <a:gd name="connsiteX244" fmla="*/ 1351803 w 3024845"/>
                <a:gd name="connsiteY244" fmla="*/ 345343 h 803953"/>
                <a:gd name="connsiteX245" fmla="*/ 1351803 w 3024845"/>
                <a:gd name="connsiteY245" fmla="*/ 356693 h 803953"/>
                <a:gd name="connsiteX246" fmla="*/ 1382204 w 3024845"/>
                <a:gd name="connsiteY246" fmla="*/ 356693 h 803953"/>
                <a:gd name="connsiteX247" fmla="*/ 1382204 w 3024845"/>
                <a:gd name="connsiteY247" fmla="*/ 319943 h 803953"/>
                <a:gd name="connsiteX248" fmla="*/ 1383470 w 3024845"/>
                <a:gd name="connsiteY248" fmla="*/ 319943 h 803953"/>
                <a:gd name="connsiteX249" fmla="*/ 1392337 w 3024845"/>
                <a:gd name="connsiteY249" fmla="*/ 319943 h 803953"/>
                <a:gd name="connsiteX250" fmla="*/ 1392337 w 3024845"/>
                <a:gd name="connsiteY250" fmla="*/ 341560 h 803953"/>
                <a:gd name="connsiteX251" fmla="*/ 1394364 w 3024845"/>
                <a:gd name="connsiteY251" fmla="*/ 309134 h 803953"/>
                <a:gd name="connsiteX252" fmla="*/ 1416657 w 3024845"/>
                <a:gd name="connsiteY252" fmla="*/ 309134 h 803953"/>
                <a:gd name="connsiteX253" fmla="*/ 1416657 w 3024845"/>
                <a:gd name="connsiteY253" fmla="*/ 307512 h 803953"/>
                <a:gd name="connsiteX254" fmla="*/ 1416657 w 3024845"/>
                <a:gd name="connsiteY254" fmla="*/ 296163 h 803953"/>
                <a:gd name="connsiteX255" fmla="*/ 1417417 w 3024845"/>
                <a:gd name="connsiteY255" fmla="*/ 296163 h 803953"/>
                <a:gd name="connsiteX256" fmla="*/ 1422737 w 3024845"/>
                <a:gd name="connsiteY256" fmla="*/ 296163 h 803953"/>
                <a:gd name="connsiteX257" fmla="*/ 1422737 w 3024845"/>
                <a:gd name="connsiteY257" fmla="*/ 294272 h 803953"/>
                <a:gd name="connsiteX258" fmla="*/ 1422737 w 3024845"/>
                <a:gd name="connsiteY258" fmla="*/ 281031 h 803953"/>
                <a:gd name="connsiteX259" fmla="*/ 1426791 w 3024845"/>
                <a:gd name="connsiteY259" fmla="*/ 287516 h 803953"/>
                <a:gd name="connsiteX260" fmla="*/ 1429071 w 3024845"/>
                <a:gd name="connsiteY260" fmla="*/ 287516 h 803953"/>
                <a:gd name="connsiteX261" fmla="*/ 1445031 w 3024845"/>
                <a:gd name="connsiteY261" fmla="*/ 287516 h 803953"/>
                <a:gd name="connsiteX262" fmla="*/ 1445031 w 3024845"/>
                <a:gd name="connsiteY262" fmla="*/ 286705 h 803953"/>
                <a:gd name="connsiteX263" fmla="*/ 1445031 w 3024845"/>
                <a:gd name="connsiteY263" fmla="*/ 281031 h 803953"/>
                <a:gd name="connsiteX264" fmla="*/ 1445791 w 3024845"/>
                <a:gd name="connsiteY264" fmla="*/ 281031 h 803953"/>
                <a:gd name="connsiteX265" fmla="*/ 1451111 w 3024845"/>
                <a:gd name="connsiteY265" fmla="*/ 281031 h 803953"/>
                <a:gd name="connsiteX266" fmla="*/ 1451111 w 3024845"/>
                <a:gd name="connsiteY266" fmla="*/ 282382 h 803953"/>
                <a:gd name="connsiteX267" fmla="*/ 1451111 w 3024845"/>
                <a:gd name="connsiteY267" fmla="*/ 291840 h 803953"/>
                <a:gd name="connsiteX268" fmla="*/ 1489618 w 3024845"/>
                <a:gd name="connsiteY268" fmla="*/ 291840 h 803953"/>
                <a:gd name="connsiteX269" fmla="*/ 1489618 w 3024845"/>
                <a:gd name="connsiteY269" fmla="*/ 430193 h 803953"/>
                <a:gd name="connsiteX270" fmla="*/ 1491138 w 3024845"/>
                <a:gd name="connsiteY270" fmla="*/ 430193 h 803953"/>
                <a:gd name="connsiteX271" fmla="*/ 1501778 w 3024845"/>
                <a:gd name="connsiteY271" fmla="*/ 430193 h 803953"/>
                <a:gd name="connsiteX272" fmla="*/ 1501778 w 3024845"/>
                <a:gd name="connsiteY272" fmla="*/ 417223 h 803953"/>
                <a:gd name="connsiteX273" fmla="*/ 1505832 w 3024845"/>
                <a:gd name="connsiteY273" fmla="*/ 417223 h 803953"/>
                <a:gd name="connsiteX274" fmla="*/ 1505832 w 3024845"/>
                <a:gd name="connsiteY274" fmla="*/ 430193 h 803953"/>
                <a:gd name="connsiteX275" fmla="*/ 1536232 w 3024845"/>
                <a:gd name="connsiteY275" fmla="*/ 430193 h 803953"/>
                <a:gd name="connsiteX276" fmla="*/ 1536232 w 3024845"/>
                <a:gd name="connsiteY276" fmla="*/ 399928 h 803953"/>
                <a:gd name="connsiteX277" fmla="*/ 1548392 w 3024845"/>
                <a:gd name="connsiteY277" fmla="*/ 399928 h 803953"/>
                <a:gd name="connsiteX278" fmla="*/ 1560552 w 3024845"/>
                <a:gd name="connsiteY278" fmla="*/ 397767 h 803953"/>
                <a:gd name="connsiteX279" fmla="*/ 1564606 w 3024845"/>
                <a:gd name="connsiteY279" fmla="*/ 399928 h 803953"/>
                <a:gd name="connsiteX280" fmla="*/ 1574739 w 3024845"/>
                <a:gd name="connsiteY280" fmla="*/ 399928 h 803953"/>
                <a:gd name="connsiteX281" fmla="*/ 1574739 w 3024845"/>
                <a:gd name="connsiteY281" fmla="*/ 430193 h 803953"/>
                <a:gd name="connsiteX282" fmla="*/ 1582846 w 3024845"/>
                <a:gd name="connsiteY282" fmla="*/ 430193 h 803953"/>
                <a:gd name="connsiteX283" fmla="*/ 1582846 w 3024845"/>
                <a:gd name="connsiteY283" fmla="*/ 447488 h 803953"/>
                <a:gd name="connsiteX284" fmla="*/ 1592182 w 3024845"/>
                <a:gd name="connsiteY284" fmla="*/ 448393 h 803953"/>
                <a:gd name="connsiteX285" fmla="*/ 1605140 w 3024845"/>
                <a:gd name="connsiteY285" fmla="*/ 448393 h 803953"/>
                <a:gd name="connsiteX286" fmla="*/ 1605140 w 3024845"/>
                <a:gd name="connsiteY286" fmla="*/ 432355 h 803953"/>
                <a:gd name="connsiteX287" fmla="*/ 1673096 w 3024845"/>
                <a:gd name="connsiteY287" fmla="*/ 432355 h 803953"/>
                <a:gd name="connsiteX288" fmla="*/ 1673096 w 3024845"/>
                <a:gd name="connsiteY288" fmla="*/ 347102 h 803953"/>
                <a:gd name="connsiteX289" fmla="*/ 1745104 w 3024845"/>
                <a:gd name="connsiteY289" fmla="*/ 347102 h 803953"/>
                <a:gd name="connsiteX290" fmla="*/ 1745104 w 3024845"/>
                <a:gd name="connsiteY290" fmla="*/ 425870 h 803953"/>
                <a:gd name="connsiteX291" fmla="*/ 1747008 w 3024845"/>
                <a:gd name="connsiteY291" fmla="*/ 425870 h 803953"/>
                <a:gd name="connsiteX292" fmla="*/ 1748250 w 3024845"/>
                <a:gd name="connsiteY292" fmla="*/ 448393 h 803953"/>
                <a:gd name="connsiteX293" fmla="*/ 1757926 w 3024845"/>
                <a:gd name="connsiteY293" fmla="*/ 448393 h 803953"/>
                <a:gd name="connsiteX294" fmla="*/ 1759168 w 3024845"/>
                <a:gd name="connsiteY294" fmla="*/ 425870 h 803953"/>
                <a:gd name="connsiteX295" fmla="*/ 1765248 w 3024845"/>
                <a:gd name="connsiteY295" fmla="*/ 425870 h 803953"/>
                <a:gd name="connsiteX296" fmla="*/ 1766490 w 3024845"/>
                <a:gd name="connsiteY296" fmla="*/ 448393 h 803953"/>
                <a:gd name="connsiteX297" fmla="*/ 1817112 w 3024845"/>
                <a:gd name="connsiteY297" fmla="*/ 448393 h 803953"/>
                <a:gd name="connsiteX298" fmla="*/ 1817112 w 3024845"/>
                <a:gd name="connsiteY298" fmla="*/ 285365 h 803953"/>
                <a:gd name="connsiteX299" fmla="*/ 2014439 w 3024845"/>
                <a:gd name="connsiteY299" fmla="*/ 285365 h 803953"/>
                <a:gd name="connsiteX300" fmla="*/ 2014439 w 3024845"/>
                <a:gd name="connsiteY300" fmla="*/ 448393 h 803953"/>
                <a:gd name="connsiteX301" fmla="*/ 2033136 w 3024845"/>
                <a:gd name="connsiteY301" fmla="*/ 448393 h 803953"/>
                <a:gd name="connsiteX302" fmla="*/ 2033136 w 3024845"/>
                <a:gd name="connsiteY302" fmla="*/ 365700 h 803953"/>
                <a:gd name="connsiteX303" fmla="*/ 2128256 w 3024845"/>
                <a:gd name="connsiteY303" fmla="*/ 365700 h 803953"/>
                <a:gd name="connsiteX304" fmla="*/ 2180720 w 3024845"/>
                <a:gd name="connsiteY304" fmla="*/ 300487 h 803953"/>
                <a:gd name="connsiteX305" fmla="*/ 2245574 w 3024845"/>
                <a:gd name="connsiteY305" fmla="*/ 300487 h 803953"/>
                <a:gd name="connsiteX306" fmla="*/ 2245574 w 3024845"/>
                <a:gd name="connsiteY306" fmla="*/ 376149 h 803953"/>
                <a:gd name="connsiteX307" fmla="*/ 2253681 w 3024845"/>
                <a:gd name="connsiteY307" fmla="*/ 376149 h 803953"/>
                <a:gd name="connsiteX308" fmla="*/ 2255708 w 3024845"/>
                <a:gd name="connsiteY308" fmla="*/ 369664 h 803953"/>
                <a:gd name="connsiteX309" fmla="*/ 2261788 w 3024845"/>
                <a:gd name="connsiteY309" fmla="*/ 369664 h 803953"/>
                <a:gd name="connsiteX310" fmla="*/ 2263815 w 3024845"/>
                <a:gd name="connsiteY310" fmla="*/ 378311 h 803953"/>
                <a:gd name="connsiteX311" fmla="*/ 2275975 w 3024845"/>
                <a:gd name="connsiteY311" fmla="*/ 378311 h 803953"/>
                <a:gd name="connsiteX312" fmla="*/ 2275975 w 3024845"/>
                <a:gd name="connsiteY312" fmla="*/ 371825 h 803953"/>
                <a:gd name="connsiteX313" fmla="*/ 2298268 w 3024845"/>
                <a:gd name="connsiteY313" fmla="*/ 371825 h 803953"/>
                <a:gd name="connsiteX314" fmla="*/ 2298268 w 3024845"/>
                <a:gd name="connsiteY314" fmla="*/ 378311 h 803953"/>
                <a:gd name="connsiteX315" fmla="*/ 2318535 w 3024845"/>
                <a:gd name="connsiteY315" fmla="*/ 378311 h 803953"/>
                <a:gd name="connsiteX316" fmla="*/ 2318535 w 3024845"/>
                <a:gd name="connsiteY316" fmla="*/ 423708 h 803953"/>
                <a:gd name="connsiteX317" fmla="*/ 2332722 w 3024845"/>
                <a:gd name="connsiteY317" fmla="*/ 423708 h 803953"/>
                <a:gd name="connsiteX318" fmla="*/ 2332722 w 3024845"/>
                <a:gd name="connsiteY318" fmla="*/ 410737 h 803953"/>
                <a:gd name="connsiteX319" fmla="*/ 2348936 w 3024845"/>
                <a:gd name="connsiteY319" fmla="*/ 410737 h 803953"/>
                <a:gd name="connsiteX320" fmla="*/ 2348936 w 3024845"/>
                <a:gd name="connsiteY320" fmla="*/ 231310 h 803953"/>
                <a:gd name="connsiteX321" fmla="*/ 2355016 w 3024845"/>
                <a:gd name="connsiteY321" fmla="*/ 224824 h 803953"/>
                <a:gd name="connsiteX322" fmla="*/ 2427977 w 3024845"/>
                <a:gd name="connsiteY322" fmla="*/ 224824 h 803953"/>
                <a:gd name="connsiteX323" fmla="*/ 2427977 w 3024845"/>
                <a:gd name="connsiteY323" fmla="*/ 233472 h 803953"/>
                <a:gd name="connsiteX324" fmla="*/ 2438110 w 3024845"/>
                <a:gd name="connsiteY324" fmla="*/ 233472 h 803953"/>
                <a:gd name="connsiteX325" fmla="*/ 2438110 w 3024845"/>
                <a:gd name="connsiteY325" fmla="*/ 348046 h 803953"/>
                <a:gd name="connsiteX326" fmla="*/ 2460404 w 3024845"/>
                <a:gd name="connsiteY326" fmla="*/ 348046 h 803953"/>
                <a:gd name="connsiteX327" fmla="*/ 2460404 w 3024845"/>
                <a:gd name="connsiteY327" fmla="*/ 281031 h 803953"/>
                <a:gd name="connsiteX328" fmla="*/ 2486751 w 3024845"/>
                <a:gd name="connsiteY328" fmla="*/ 281031 h 803953"/>
                <a:gd name="connsiteX329" fmla="*/ 2490804 w 3024845"/>
                <a:gd name="connsiteY329" fmla="*/ 276707 h 803953"/>
                <a:gd name="connsiteX330" fmla="*/ 2498911 w 3024845"/>
                <a:gd name="connsiteY330" fmla="*/ 276707 h 803953"/>
                <a:gd name="connsiteX331" fmla="*/ 2502964 w 3024845"/>
                <a:gd name="connsiteY331" fmla="*/ 281031 h 803953"/>
                <a:gd name="connsiteX332" fmla="*/ 2525258 w 3024845"/>
                <a:gd name="connsiteY332" fmla="*/ 281031 h 803953"/>
                <a:gd name="connsiteX333" fmla="*/ 2525258 w 3024845"/>
                <a:gd name="connsiteY333" fmla="*/ 164295 h 803953"/>
                <a:gd name="connsiteX334" fmla="*/ 2582005 w 3024845"/>
                <a:gd name="connsiteY334" fmla="*/ 153486 h 803953"/>
                <a:gd name="connsiteX335" fmla="*/ 2582005 w 3024845"/>
                <a:gd name="connsiteY335" fmla="*/ 154567 h 803953"/>
                <a:gd name="connsiteX336" fmla="*/ 2582005 w 3024845"/>
                <a:gd name="connsiteY336" fmla="*/ 162133 h 803953"/>
                <a:gd name="connsiteX337" fmla="*/ 2608352 w 3024845"/>
                <a:gd name="connsiteY337" fmla="*/ 162133 h 803953"/>
                <a:gd name="connsiteX338" fmla="*/ 2608352 w 3024845"/>
                <a:gd name="connsiteY338" fmla="*/ 417223 h 803953"/>
                <a:gd name="connsiteX339" fmla="*/ 2630646 w 3024845"/>
                <a:gd name="connsiteY339" fmla="*/ 417223 h 803953"/>
                <a:gd name="connsiteX340" fmla="*/ 2630646 w 3024845"/>
                <a:gd name="connsiteY340" fmla="*/ 412899 h 803953"/>
                <a:gd name="connsiteX341" fmla="*/ 2642806 w 3024845"/>
                <a:gd name="connsiteY341" fmla="*/ 412899 h 803953"/>
                <a:gd name="connsiteX342" fmla="*/ 2642806 w 3024845"/>
                <a:gd name="connsiteY342" fmla="*/ 417223 h 803953"/>
                <a:gd name="connsiteX343" fmla="*/ 2667126 w 3024845"/>
                <a:gd name="connsiteY343" fmla="*/ 417223 h 803953"/>
                <a:gd name="connsiteX344" fmla="*/ 2667126 w 3024845"/>
                <a:gd name="connsiteY344" fmla="*/ 404252 h 803953"/>
                <a:gd name="connsiteX345" fmla="*/ 2695500 w 3024845"/>
                <a:gd name="connsiteY345" fmla="*/ 404252 h 803953"/>
                <a:gd name="connsiteX346" fmla="*/ 2707660 w 3024845"/>
                <a:gd name="connsiteY346" fmla="*/ 399928 h 803953"/>
                <a:gd name="connsiteX347" fmla="*/ 2727927 w 3024845"/>
                <a:gd name="connsiteY347" fmla="*/ 404252 h 803953"/>
                <a:gd name="connsiteX348" fmla="*/ 2727927 w 3024845"/>
                <a:gd name="connsiteY348" fmla="*/ 386958 h 803953"/>
                <a:gd name="connsiteX349" fmla="*/ 2736034 w 3024845"/>
                <a:gd name="connsiteY349" fmla="*/ 386958 h 803953"/>
                <a:gd name="connsiteX350" fmla="*/ 2736034 w 3024845"/>
                <a:gd name="connsiteY350" fmla="*/ 373987 h 803953"/>
                <a:gd name="connsiteX351" fmla="*/ 2792781 w 3024845"/>
                <a:gd name="connsiteY351" fmla="*/ 373987 h 803953"/>
                <a:gd name="connsiteX352" fmla="*/ 2792781 w 3024845"/>
                <a:gd name="connsiteY352" fmla="*/ 343722 h 803953"/>
                <a:gd name="connsiteX353" fmla="*/ 2811021 w 3024845"/>
                <a:gd name="connsiteY353" fmla="*/ 343722 h 803953"/>
                <a:gd name="connsiteX354" fmla="*/ 2811021 w 3024845"/>
                <a:gd name="connsiteY354" fmla="*/ 337237 h 803953"/>
                <a:gd name="connsiteX355" fmla="*/ 2823181 w 3024845"/>
                <a:gd name="connsiteY355" fmla="*/ 337237 h 803953"/>
                <a:gd name="connsiteX356" fmla="*/ 2823181 w 3024845"/>
                <a:gd name="connsiteY356" fmla="*/ 343722 h 803953"/>
                <a:gd name="connsiteX357" fmla="*/ 2839395 w 3024845"/>
                <a:gd name="connsiteY357" fmla="*/ 343722 h 803953"/>
                <a:gd name="connsiteX358" fmla="*/ 2839395 w 3024845"/>
                <a:gd name="connsiteY358" fmla="*/ 393443 h 803953"/>
                <a:gd name="connsiteX359" fmla="*/ 2871822 w 3024845"/>
                <a:gd name="connsiteY359" fmla="*/ 393443 h 803953"/>
                <a:gd name="connsiteX360" fmla="*/ 2871822 w 3024845"/>
                <a:gd name="connsiteY360" fmla="*/ 367502 h 803953"/>
                <a:gd name="connsiteX361" fmla="*/ 2910329 w 3024845"/>
                <a:gd name="connsiteY361" fmla="*/ 367502 h 803953"/>
                <a:gd name="connsiteX362" fmla="*/ 2910329 w 3024845"/>
                <a:gd name="connsiteY362" fmla="*/ 337237 h 803953"/>
                <a:gd name="connsiteX363" fmla="*/ 2958970 w 3024845"/>
                <a:gd name="connsiteY363" fmla="*/ 337237 h 803953"/>
                <a:gd name="connsiteX364" fmla="*/ 2958970 w 3024845"/>
                <a:gd name="connsiteY364" fmla="*/ 448393 h 803953"/>
                <a:gd name="connsiteX365" fmla="*/ 2958970 w 3024845"/>
                <a:gd name="connsiteY365" fmla="*/ 462172 h 803953"/>
                <a:gd name="connsiteX366" fmla="*/ 3024845 w 3024845"/>
                <a:gd name="connsiteY366" fmla="*/ 462172 h 803953"/>
                <a:gd name="connsiteX367" fmla="*/ 3024845 w 3024845"/>
                <a:gd name="connsiteY367" fmla="*/ 803953 h 803953"/>
                <a:gd name="connsiteX368" fmla="*/ 2054 w 3024845"/>
                <a:gd name="connsiteY368" fmla="*/ 801620 h 803953"/>
                <a:gd name="connsiteX369" fmla="*/ 0 w 3024845"/>
                <a:gd name="connsiteY369" fmla="*/ 367502 h 803953"/>
                <a:gd name="connsiteX370" fmla="*/ 20267 w 3024845"/>
                <a:gd name="connsiteY370" fmla="*/ 367502 h 803953"/>
                <a:gd name="connsiteX371" fmla="*/ 20774 w 3024845"/>
                <a:gd name="connsiteY371" fmla="*/ 366421 h 803953"/>
                <a:gd name="connsiteX372" fmla="*/ 24320 w 3024845"/>
                <a:gd name="connsiteY372" fmla="*/ 358855 h 803953"/>
                <a:gd name="connsiteX373" fmla="*/ 26094 w 3024845"/>
                <a:gd name="connsiteY373" fmla="*/ 359125 h 803953"/>
                <a:gd name="connsiteX374" fmla="*/ 38507 w 3024845"/>
                <a:gd name="connsiteY374" fmla="*/ 361016 h 803953"/>
                <a:gd name="connsiteX375" fmla="*/ 39014 w 3024845"/>
                <a:gd name="connsiteY375" fmla="*/ 362368 h 803953"/>
                <a:gd name="connsiteX376" fmla="*/ 42560 w 3024845"/>
                <a:gd name="connsiteY376" fmla="*/ 371825 h 803953"/>
                <a:gd name="connsiteX377" fmla="*/ 68907 w 3024845"/>
                <a:gd name="connsiteY377" fmla="*/ 373987 h 803953"/>
                <a:gd name="connsiteX378" fmla="*/ 68907 w 3024845"/>
                <a:gd name="connsiteY378" fmla="*/ 250766 h 803953"/>
                <a:gd name="connsiteX379" fmla="*/ 70934 w 3024845"/>
                <a:gd name="connsiteY379" fmla="*/ 250766 h 803953"/>
                <a:gd name="connsiteX380" fmla="*/ 85121 w 3024845"/>
                <a:gd name="connsiteY380" fmla="*/ 250766 h 803953"/>
                <a:gd name="connsiteX381" fmla="*/ 85121 w 3024845"/>
                <a:gd name="connsiteY381" fmla="*/ 114574 h 803953"/>
                <a:gd name="connsiteX382" fmla="*/ 86894 w 3024845"/>
                <a:gd name="connsiteY382" fmla="*/ 114574 h 803953"/>
                <a:gd name="connsiteX383" fmla="*/ 99308 w 3024845"/>
                <a:gd name="connsiteY383" fmla="*/ 114574 h 803953"/>
                <a:gd name="connsiteX384" fmla="*/ 99308 w 3024845"/>
                <a:gd name="connsiteY384" fmla="*/ 0 h 803953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2958970 w 3024845"/>
                <a:gd name="connsiteY365" fmla="*/ 347598 h 689379"/>
                <a:gd name="connsiteX366" fmla="*/ 3024845 w 3024845"/>
                <a:gd name="connsiteY366" fmla="*/ 347598 h 689379"/>
                <a:gd name="connsiteX367" fmla="*/ 3024845 w 3024845"/>
                <a:gd name="connsiteY367" fmla="*/ 689379 h 689379"/>
                <a:gd name="connsiteX368" fmla="*/ 2054 w 3024845"/>
                <a:gd name="connsiteY368" fmla="*/ 687046 h 689379"/>
                <a:gd name="connsiteX369" fmla="*/ 0 w 3024845"/>
                <a:gd name="connsiteY369" fmla="*/ 252928 h 689379"/>
                <a:gd name="connsiteX370" fmla="*/ 20267 w 3024845"/>
                <a:gd name="connsiteY370" fmla="*/ 252928 h 689379"/>
                <a:gd name="connsiteX371" fmla="*/ 20774 w 3024845"/>
                <a:gd name="connsiteY371" fmla="*/ 251847 h 689379"/>
                <a:gd name="connsiteX372" fmla="*/ 24320 w 3024845"/>
                <a:gd name="connsiteY372" fmla="*/ 244281 h 689379"/>
                <a:gd name="connsiteX373" fmla="*/ 26094 w 3024845"/>
                <a:gd name="connsiteY373" fmla="*/ 244551 h 689379"/>
                <a:gd name="connsiteX374" fmla="*/ 38507 w 3024845"/>
                <a:gd name="connsiteY374" fmla="*/ 246442 h 689379"/>
                <a:gd name="connsiteX375" fmla="*/ 39014 w 3024845"/>
                <a:gd name="connsiteY375" fmla="*/ 247794 h 689379"/>
                <a:gd name="connsiteX376" fmla="*/ 42560 w 3024845"/>
                <a:gd name="connsiteY376" fmla="*/ 257251 h 689379"/>
                <a:gd name="connsiteX377" fmla="*/ 68907 w 3024845"/>
                <a:gd name="connsiteY377" fmla="*/ 259413 h 689379"/>
                <a:gd name="connsiteX378" fmla="*/ 68907 w 3024845"/>
                <a:gd name="connsiteY378" fmla="*/ 136192 h 689379"/>
                <a:gd name="connsiteX379" fmla="*/ 70934 w 3024845"/>
                <a:gd name="connsiteY379" fmla="*/ 136192 h 689379"/>
                <a:gd name="connsiteX380" fmla="*/ 85121 w 3024845"/>
                <a:gd name="connsiteY380" fmla="*/ 136192 h 689379"/>
                <a:gd name="connsiteX381" fmla="*/ 85121 w 3024845"/>
                <a:gd name="connsiteY381" fmla="*/ 0 h 689379"/>
                <a:gd name="connsiteX382" fmla="*/ 86894 w 3024845"/>
                <a:gd name="connsiteY382" fmla="*/ 0 h 689379"/>
                <a:gd name="connsiteX383" fmla="*/ 99308 w 3024845"/>
                <a:gd name="connsiteY383" fmla="*/ 0 h 689379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2958970 w 3024845"/>
                <a:gd name="connsiteY365" fmla="*/ 347598 h 689379"/>
                <a:gd name="connsiteX366" fmla="*/ 3024845 w 3024845"/>
                <a:gd name="connsiteY366" fmla="*/ 689379 h 689379"/>
                <a:gd name="connsiteX367" fmla="*/ 2054 w 3024845"/>
                <a:gd name="connsiteY367" fmla="*/ 687046 h 689379"/>
                <a:gd name="connsiteX368" fmla="*/ 0 w 3024845"/>
                <a:gd name="connsiteY368" fmla="*/ 252928 h 689379"/>
                <a:gd name="connsiteX369" fmla="*/ 20267 w 3024845"/>
                <a:gd name="connsiteY369" fmla="*/ 252928 h 689379"/>
                <a:gd name="connsiteX370" fmla="*/ 20774 w 3024845"/>
                <a:gd name="connsiteY370" fmla="*/ 251847 h 689379"/>
                <a:gd name="connsiteX371" fmla="*/ 24320 w 3024845"/>
                <a:gd name="connsiteY371" fmla="*/ 244281 h 689379"/>
                <a:gd name="connsiteX372" fmla="*/ 26094 w 3024845"/>
                <a:gd name="connsiteY372" fmla="*/ 244551 h 689379"/>
                <a:gd name="connsiteX373" fmla="*/ 38507 w 3024845"/>
                <a:gd name="connsiteY373" fmla="*/ 246442 h 689379"/>
                <a:gd name="connsiteX374" fmla="*/ 39014 w 3024845"/>
                <a:gd name="connsiteY374" fmla="*/ 247794 h 689379"/>
                <a:gd name="connsiteX375" fmla="*/ 42560 w 3024845"/>
                <a:gd name="connsiteY375" fmla="*/ 257251 h 689379"/>
                <a:gd name="connsiteX376" fmla="*/ 68907 w 3024845"/>
                <a:gd name="connsiteY376" fmla="*/ 259413 h 689379"/>
                <a:gd name="connsiteX377" fmla="*/ 68907 w 3024845"/>
                <a:gd name="connsiteY377" fmla="*/ 136192 h 689379"/>
                <a:gd name="connsiteX378" fmla="*/ 70934 w 3024845"/>
                <a:gd name="connsiteY378" fmla="*/ 136192 h 689379"/>
                <a:gd name="connsiteX379" fmla="*/ 85121 w 3024845"/>
                <a:gd name="connsiteY379" fmla="*/ 136192 h 689379"/>
                <a:gd name="connsiteX380" fmla="*/ 85121 w 3024845"/>
                <a:gd name="connsiteY380" fmla="*/ 0 h 689379"/>
                <a:gd name="connsiteX381" fmla="*/ 86894 w 3024845"/>
                <a:gd name="connsiteY381" fmla="*/ 0 h 689379"/>
                <a:gd name="connsiteX382" fmla="*/ 99308 w 3024845"/>
                <a:gd name="connsiteY382" fmla="*/ 0 h 689379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3024845 w 3024845"/>
                <a:gd name="connsiteY365" fmla="*/ 689379 h 689379"/>
                <a:gd name="connsiteX366" fmla="*/ 2054 w 3024845"/>
                <a:gd name="connsiteY366" fmla="*/ 687046 h 689379"/>
                <a:gd name="connsiteX367" fmla="*/ 0 w 3024845"/>
                <a:gd name="connsiteY367" fmla="*/ 252928 h 689379"/>
                <a:gd name="connsiteX368" fmla="*/ 20267 w 3024845"/>
                <a:gd name="connsiteY368" fmla="*/ 252928 h 689379"/>
                <a:gd name="connsiteX369" fmla="*/ 20774 w 3024845"/>
                <a:gd name="connsiteY369" fmla="*/ 251847 h 689379"/>
                <a:gd name="connsiteX370" fmla="*/ 24320 w 3024845"/>
                <a:gd name="connsiteY370" fmla="*/ 244281 h 689379"/>
                <a:gd name="connsiteX371" fmla="*/ 26094 w 3024845"/>
                <a:gd name="connsiteY371" fmla="*/ 244551 h 689379"/>
                <a:gd name="connsiteX372" fmla="*/ 38507 w 3024845"/>
                <a:gd name="connsiteY372" fmla="*/ 246442 h 689379"/>
                <a:gd name="connsiteX373" fmla="*/ 39014 w 3024845"/>
                <a:gd name="connsiteY373" fmla="*/ 247794 h 689379"/>
                <a:gd name="connsiteX374" fmla="*/ 42560 w 3024845"/>
                <a:gd name="connsiteY374" fmla="*/ 257251 h 689379"/>
                <a:gd name="connsiteX375" fmla="*/ 68907 w 3024845"/>
                <a:gd name="connsiteY375" fmla="*/ 259413 h 689379"/>
                <a:gd name="connsiteX376" fmla="*/ 68907 w 3024845"/>
                <a:gd name="connsiteY376" fmla="*/ 136192 h 689379"/>
                <a:gd name="connsiteX377" fmla="*/ 70934 w 3024845"/>
                <a:gd name="connsiteY377" fmla="*/ 136192 h 689379"/>
                <a:gd name="connsiteX378" fmla="*/ 85121 w 3024845"/>
                <a:gd name="connsiteY378" fmla="*/ 136192 h 689379"/>
                <a:gd name="connsiteX379" fmla="*/ 85121 w 3024845"/>
                <a:gd name="connsiteY379" fmla="*/ 0 h 689379"/>
                <a:gd name="connsiteX380" fmla="*/ 86894 w 3024845"/>
                <a:gd name="connsiteY380" fmla="*/ 0 h 689379"/>
                <a:gd name="connsiteX381" fmla="*/ 99308 w 3024845"/>
                <a:gd name="connsiteY381" fmla="*/ 0 h 689379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3024845 w 3024845"/>
                <a:gd name="connsiteY364" fmla="*/ 689379 h 689379"/>
                <a:gd name="connsiteX365" fmla="*/ 2054 w 3024845"/>
                <a:gd name="connsiteY365" fmla="*/ 687046 h 689379"/>
                <a:gd name="connsiteX366" fmla="*/ 0 w 3024845"/>
                <a:gd name="connsiteY366" fmla="*/ 252928 h 689379"/>
                <a:gd name="connsiteX367" fmla="*/ 20267 w 3024845"/>
                <a:gd name="connsiteY367" fmla="*/ 252928 h 689379"/>
                <a:gd name="connsiteX368" fmla="*/ 20774 w 3024845"/>
                <a:gd name="connsiteY368" fmla="*/ 251847 h 689379"/>
                <a:gd name="connsiteX369" fmla="*/ 24320 w 3024845"/>
                <a:gd name="connsiteY369" fmla="*/ 244281 h 689379"/>
                <a:gd name="connsiteX370" fmla="*/ 26094 w 3024845"/>
                <a:gd name="connsiteY370" fmla="*/ 244551 h 689379"/>
                <a:gd name="connsiteX371" fmla="*/ 38507 w 3024845"/>
                <a:gd name="connsiteY371" fmla="*/ 246442 h 689379"/>
                <a:gd name="connsiteX372" fmla="*/ 39014 w 3024845"/>
                <a:gd name="connsiteY372" fmla="*/ 247794 h 689379"/>
                <a:gd name="connsiteX373" fmla="*/ 42560 w 3024845"/>
                <a:gd name="connsiteY373" fmla="*/ 257251 h 689379"/>
                <a:gd name="connsiteX374" fmla="*/ 68907 w 3024845"/>
                <a:gd name="connsiteY374" fmla="*/ 259413 h 689379"/>
                <a:gd name="connsiteX375" fmla="*/ 68907 w 3024845"/>
                <a:gd name="connsiteY375" fmla="*/ 136192 h 689379"/>
                <a:gd name="connsiteX376" fmla="*/ 70934 w 3024845"/>
                <a:gd name="connsiteY376" fmla="*/ 136192 h 689379"/>
                <a:gd name="connsiteX377" fmla="*/ 85121 w 3024845"/>
                <a:gd name="connsiteY377" fmla="*/ 136192 h 689379"/>
                <a:gd name="connsiteX378" fmla="*/ 85121 w 3024845"/>
                <a:gd name="connsiteY378" fmla="*/ 0 h 689379"/>
                <a:gd name="connsiteX379" fmla="*/ 86894 w 3024845"/>
                <a:gd name="connsiteY379" fmla="*/ 0 h 689379"/>
                <a:gd name="connsiteX380" fmla="*/ 99308 w 3024845"/>
                <a:gd name="connsiteY380" fmla="*/ 0 h 689379"/>
                <a:gd name="connsiteX0" fmla="*/ 99308 w 2961438"/>
                <a:gd name="connsiteY0" fmla="*/ 0 h 689379"/>
                <a:gd name="connsiteX1" fmla="*/ 220909 w 2961438"/>
                <a:gd name="connsiteY1" fmla="*/ 0 h 689379"/>
                <a:gd name="connsiteX2" fmla="*/ 223189 w 2961438"/>
                <a:gd name="connsiteY2" fmla="*/ 0 h 689379"/>
                <a:gd name="connsiteX3" fmla="*/ 239150 w 2961438"/>
                <a:gd name="connsiteY3" fmla="*/ 0 h 689379"/>
                <a:gd name="connsiteX4" fmla="*/ 239150 w 2961438"/>
                <a:gd name="connsiteY4" fmla="*/ 140515 h 689379"/>
                <a:gd name="connsiteX5" fmla="*/ 240670 w 2961438"/>
                <a:gd name="connsiteY5" fmla="*/ 140245 h 689379"/>
                <a:gd name="connsiteX6" fmla="*/ 251310 w 2961438"/>
                <a:gd name="connsiteY6" fmla="*/ 138354 h 689379"/>
                <a:gd name="connsiteX7" fmla="*/ 249283 w 2961438"/>
                <a:gd name="connsiteY7" fmla="*/ 226986 h 689379"/>
                <a:gd name="connsiteX8" fmla="*/ 250803 w 2961438"/>
                <a:gd name="connsiteY8" fmla="*/ 227257 h 689379"/>
                <a:gd name="connsiteX9" fmla="*/ 261443 w 2961438"/>
                <a:gd name="connsiteY9" fmla="*/ 229148 h 689379"/>
                <a:gd name="connsiteX10" fmla="*/ 261696 w 2961438"/>
                <a:gd name="connsiteY10" fmla="*/ 229959 h 689379"/>
                <a:gd name="connsiteX11" fmla="*/ 263470 w 2961438"/>
                <a:gd name="connsiteY11" fmla="*/ 235634 h 689379"/>
                <a:gd name="connsiteX12" fmla="*/ 264230 w 2961438"/>
                <a:gd name="connsiteY12" fmla="*/ 233202 h 689379"/>
                <a:gd name="connsiteX13" fmla="*/ 269550 w 2961438"/>
                <a:gd name="connsiteY13" fmla="*/ 216178 h 689379"/>
                <a:gd name="connsiteX14" fmla="*/ 271323 w 2961438"/>
                <a:gd name="connsiteY14" fmla="*/ 216178 h 689379"/>
                <a:gd name="connsiteX15" fmla="*/ 283737 w 2961438"/>
                <a:gd name="connsiteY15" fmla="*/ 216178 h 689379"/>
                <a:gd name="connsiteX16" fmla="*/ 283737 w 2961438"/>
                <a:gd name="connsiteY16" fmla="*/ 248604 h 689379"/>
                <a:gd name="connsiteX17" fmla="*/ 284750 w 2961438"/>
                <a:gd name="connsiteY17" fmla="*/ 249145 h 689379"/>
                <a:gd name="connsiteX18" fmla="*/ 291844 w 2961438"/>
                <a:gd name="connsiteY18" fmla="*/ 252928 h 689379"/>
                <a:gd name="connsiteX19" fmla="*/ 291844 w 2961438"/>
                <a:gd name="connsiteY19" fmla="*/ 254279 h 689379"/>
                <a:gd name="connsiteX20" fmla="*/ 291844 w 2961438"/>
                <a:gd name="connsiteY20" fmla="*/ 263737 h 689379"/>
                <a:gd name="connsiteX21" fmla="*/ 336431 w 2961438"/>
                <a:gd name="connsiteY21" fmla="*/ 263737 h 689379"/>
                <a:gd name="connsiteX22" fmla="*/ 336431 w 2961438"/>
                <a:gd name="connsiteY22" fmla="*/ 264818 h 689379"/>
                <a:gd name="connsiteX23" fmla="*/ 336431 w 2961438"/>
                <a:gd name="connsiteY23" fmla="*/ 272384 h 689379"/>
                <a:gd name="connsiteX24" fmla="*/ 338457 w 2961438"/>
                <a:gd name="connsiteY24" fmla="*/ 272384 h 689379"/>
                <a:gd name="connsiteX25" fmla="*/ 352644 w 2961438"/>
                <a:gd name="connsiteY25" fmla="*/ 272384 h 689379"/>
                <a:gd name="connsiteX26" fmla="*/ 352644 w 2961438"/>
                <a:gd name="connsiteY26" fmla="*/ 242119 h 689379"/>
                <a:gd name="connsiteX27" fmla="*/ 397231 w 2961438"/>
                <a:gd name="connsiteY27" fmla="*/ 242119 h 689379"/>
                <a:gd name="connsiteX28" fmla="*/ 397231 w 2961438"/>
                <a:gd name="connsiteY28" fmla="*/ 240768 h 689379"/>
                <a:gd name="connsiteX29" fmla="*/ 397231 w 2961438"/>
                <a:gd name="connsiteY29" fmla="*/ 231310 h 689379"/>
                <a:gd name="connsiteX30" fmla="*/ 398245 w 2961438"/>
                <a:gd name="connsiteY30" fmla="*/ 231310 h 689379"/>
                <a:gd name="connsiteX31" fmla="*/ 405338 w 2961438"/>
                <a:gd name="connsiteY31" fmla="*/ 231310 h 689379"/>
                <a:gd name="connsiteX32" fmla="*/ 405338 w 2961438"/>
                <a:gd name="connsiteY32" fmla="*/ 229419 h 689379"/>
                <a:gd name="connsiteX33" fmla="*/ 405338 w 2961438"/>
                <a:gd name="connsiteY33" fmla="*/ 216178 h 689379"/>
                <a:gd name="connsiteX34" fmla="*/ 406098 w 2961438"/>
                <a:gd name="connsiteY34" fmla="*/ 216178 h 689379"/>
                <a:gd name="connsiteX35" fmla="*/ 411418 w 2961438"/>
                <a:gd name="connsiteY35" fmla="*/ 216178 h 689379"/>
                <a:gd name="connsiteX36" fmla="*/ 411418 w 2961438"/>
                <a:gd name="connsiteY36" fmla="*/ 215097 h 689379"/>
                <a:gd name="connsiteX37" fmla="*/ 411418 w 2961438"/>
                <a:gd name="connsiteY37" fmla="*/ 207530 h 689379"/>
                <a:gd name="connsiteX38" fmla="*/ 413445 w 2961438"/>
                <a:gd name="connsiteY38" fmla="*/ 207530 h 689379"/>
                <a:gd name="connsiteX39" fmla="*/ 427632 w 2961438"/>
                <a:gd name="connsiteY39" fmla="*/ 207530 h 689379"/>
                <a:gd name="connsiteX40" fmla="*/ 427632 w 2961438"/>
                <a:gd name="connsiteY40" fmla="*/ 208611 h 689379"/>
                <a:gd name="connsiteX41" fmla="*/ 427632 w 2961438"/>
                <a:gd name="connsiteY41" fmla="*/ 216178 h 689379"/>
                <a:gd name="connsiteX42" fmla="*/ 449925 w 2961438"/>
                <a:gd name="connsiteY42" fmla="*/ 216178 h 689379"/>
                <a:gd name="connsiteX43" fmla="*/ 449925 w 2961438"/>
                <a:gd name="connsiteY43" fmla="*/ 214286 h 689379"/>
                <a:gd name="connsiteX44" fmla="*/ 449925 w 2961438"/>
                <a:gd name="connsiteY44" fmla="*/ 201045 h 689379"/>
                <a:gd name="connsiteX45" fmla="*/ 451699 w 2961438"/>
                <a:gd name="connsiteY45" fmla="*/ 201045 h 689379"/>
                <a:gd name="connsiteX46" fmla="*/ 464112 w 2961438"/>
                <a:gd name="connsiteY46" fmla="*/ 201045 h 689379"/>
                <a:gd name="connsiteX47" fmla="*/ 464112 w 2961438"/>
                <a:gd name="connsiteY47" fmla="*/ 224825 h 689379"/>
                <a:gd name="connsiteX48" fmla="*/ 465126 w 2961438"/>
                <a:gd name="connsiteY48" fmla="*/ 224825 h 689379"/>
                <a:gd name="connsiteX49" fmla="*/ 472219 w 2961438"/>
                <a:gd name="connsiteY49" fmla="*/ 224825 h 689379"/>
                <a:gd name="connsiteX50" fmla="*/ 472219 w 2961438"/>
                <a:gd name="connsiteY50" fmla="*/ 223744 h 689379"/>
                <a:gd name="connsiteX51" fmla="*/ 472219 w 2961438"/>
                <a:gd name="connsiteY51" fmla="*/ 216178 h 689379"/>
                <a:gd name="connsiteX52" fmla="*/ 473992 w 2961438"/>
                <a:gd name="connsiteY52" fmla="*/ 216178 h 689379"/>
                <a:gd name="connsiteX53" fmla="*/ 486406 w 2961438"/>
                <a:gd name="connsiteY53" fmla="*/ 216178 h 689379"/>
                <a:gd name="connsiteX54" fmla="*/ 486406 w 2961438"/>
                <a:gd name="connsiteY54" fmla="*/ 242119 h 689379"/>
                <a:gd name="connsiteX55" fmla="*/ 488433 w 2961438"/>
                <a:gd name="connsiteY55" fmla="*/ 242119 h 689379"/>
                <a:gd name="connsiteX56" fmla="*/ 502619 w 2961438"/>
                <a:gd name="connsiteY56" fmla="*/ 242119 h 689379"/>
                <a:gd name="connsiteX57" fmla="*/ 502619 w 2961438"/>
                <a:gd name="connsiteY57" fmla="*/ 243740 h 689379"/>
                <a:gd name="connsiteX58" fmla="*/ 502619 w 2961438"/>
                <a:gd name="connsiteY58" fmla="*/ 255090 h 689379"/>
                <a:gd name="connsiteX59" fmla="*/ 503379 w 2961438"/>
                <a:gd name="connsiteY59" fmla="*/ 255090 h 689379"/>
                <a:gd name="connsiteX60" fmla="*/ 508700 w 2961438"/>
                <a:gd name="connsiteY60" fmla="*/ 255090 h 689379"/>
                <a:gd name="connsiteX61" fmla="*/ 508700 w 2961438"/>
                <a:gd name="connsiteY61" fmla="*/ 254279 h 689379"/>
                <a:gd name="connsiteX62" fmla="*/ 508700 w 2961438"/>
                <a:gd name="connsiteY62" fmla="*/ 248604 h 689379"/>
                <a:gd name="connsiteX63" fmla="*/ 539100 w 2961438"/>
                <a:gd name="connsiteY63" fmla="*/ 248604 h 689379"/>
                <a:gd name="connsiteX64" fmla="*/ 539100 w 2961438"/>
                <a:gd name="connsiteY64" fmla="*/ 272384 h 689379"/>
                <a:gd name="connsiteX65" fmla="*/ 540113 w 2961438"/>
                <a:gd name="connsiteY65" fmla="*/ 272384 h 689379"/>
                <a:gd name="connsiteX66" fmla="*/ 547207 w 2961438"/>
                <a:gd name="connsiteY66" fmla="*/ 272384 h 689379"/>
                <a:gd name="connsiteX67" fmla="*/ 547207 w 2961438"/>
                <a:gd name="connsiteY67" fmla="*/ 273465 h 689379"/>
                <a:gd name="connsiteX68" fmla="*/ 547207 w 2961438"/>
                <a:gd name="connsiteY68" fmla="*/ 281031 h 689379"/>
                <a:gd name="connsiteX69" fmla="*/ 547967 w 2961438"/>
                <a:gd name="connsiteY69" fmla="*/ 281031 h 689379"/>
                <a:gd name="connsiteX70" fmla="*/ 553287 w 2961438"/>
                <a:gd name="connsiteY70" fmla="*/ 281031 h 689379"/>
                <a:gd name="connsiteX71" fmla="*/ 553287 w 2961438"/>
                <a:gd name="connsiteY71" fmla="*/ 278869 h 689379"/>
                <a:gd name="connsiteX72" fmla="*/ 553287 w 2961438"/>
                <a:gd name="connsiteY72" fmla="*/ 263737 h 689379"/>
                <a:gd name="connsiteX73" fmla="*/ 554300 w 2961438"/>
                <a:gd name="connsiteY73" fmla="*/ 263737 h 689379"/>
                <a:gd name="connsiteX74" fmla="*/ 561394 w 2961438"/>
                <a:gd name="connsiteY74" fmla="*/ 263737 h 689379"/>
                <a:gd name="connsiteX75" fmla="*/ 561394 w 2961438"/>
                <a:gd name="connsiteY75" fmla="*/ 264818 h 689379"/>
                <a:gd name="connsiteX76" fmla="*/ 561394 w 2961438"/>
                <a:gd name="connsiteY76" fmla="*/ 272384 h 689379"/>
                <a:gd name="connsiteX77" fmla="*/ 566714 w 2961438"/>
                <a:gd name="connsiteY77" fmla="*/ 270391 h 689379"/>
                <a:gd name="connsiteX78" fmla="*/ 567474 w 2961438"/>
                <a:gd name="connsiteY78" fmla="*/ 269411 h 689379"/>
                <a:gd name="connsiteX79" fmla="*/ 567474 w 2961438"/>
                <a:gd name="connsiteY79" fmla="*/ 263737 h 689379"/>
                <a:gd name="connsiteX80" fmla="*/ 605981 w 2961438"/>
                <a:gd name="connsiteY80" fmla="*/ 263737 h 689379"/>
                <a:gd name="connsiteX81" fmla="*/ 605981 w 2961438"/>
                <a:gd name="connsiteY81" fmla="*/ 287516 h 689379"/>
                <a:gd name="connsiteX82" fmla="*/ 608007 w 2961438"/>
                <a:gd name="connsiteY82" fmla="*/ 287516 h 689379"/>
                <a:gd name="connsiteX83" fmla="*/ 622194 w 2961438"/>
                <a:gd name="connsiteY83" fmla="*/ 287516 h 689379"/>
                <a:gd name="connsiteX84" fmla="*/ 622194 w 2961438"/>
                <a:gd name="connsiteY84" fmla="*/ 288597 h 689379"/>
                <a:gd name="connsiteX85" fmla="*/ 622194 w 2961438"/>
                <a:gd name="connsiteY85" fmla="*/ 296163 h 689379"/>
                <a:gd name="connsiteX86" fmla="*/ 623968 w 2961438"/>
                <a:gd name="connsiteY86" fmla="*/ 296163 h 689379"/>
                <a:gd name="connsiteX87" fmla="*/ 636381 w 2961438"/>
                <a:gd name="connsiteY87" fmla="*/ 296163 h 689379"/>
                <a:gd name="connsiteX88" fmla="*/ 636381 w 2961438"/>
                <a:gd name="connsiteY88" fmla="*/ 272384 h 689379"/>
                <a:gd name="connsiteX89" fmla="*/ 637394 w 2961438"/>
                <a:gd name="connsiteY89" fmla="*/ 272384 h 689379"/>
                <a:gd name="connsiteX90" fmla="*/ 644488 w 2961438"/>
                <a:gd name="connsiteY90" fmla="*/ 272384 h 689379"/>
                <a:gd name="connsiteX91" fmla="*/ 644488 w 2961438"/>
                <a:gd name="connsiteY91" fmla="*/ 239957 h 689379"/>
                <a:gd name="connsiteX92" fmla="*/ 645501 w 2961438"/>
                <a:gd name="connsiteY92" fmla="*/ 239957 h 689379"/>
                <a:gd name="connsiteX93" fmla="*/ 652595 w 2961438"/>
                <a:gd name="connsiteY93" fmla="*/ 239957 h 689379"/>
                <a:gd name="connsiteX94" fmla="*/ 652595 w 2961438"/>
                <a:gd name="connsiteY94" fmla="*/ 238066 h 689379"/>
                <a:gd name="connsiteX95" fmla="*/ 652595 w 2961438"/>
                <a:gd name="connsiteY95" fmla="*/ 224825 h 689379"/>
                <a:gd name="connsiteX96" fmla="*/ 651328 w 2961438"/>
                <a:gd name="connsiteY96" fmla="*/ 223203 h 689379"/>
                <a:gd name="connsiteX97" fmla="*/ 656648 w 2961438"/>
                <a:gd name="connsiteY97" fmla="*/ 211854 h 689379"/>
                <a:gd name="connsiteX98" fmla="*/ 664755 w 2961438"/>
                <a:gd name="connsiteY98" fmla="*/ 239957 h 689379"/>
                <a:gd name="connsiteX99" fmla="*/ 665515 w 2961438"/>
                <a:gd name="connsiteY99" fmla="*/ 239957 h 689379"/>
                <a:gd name="connsiteX100" fmla="*/ 670835 w 2961438"/>
                <a:gd name="connsiteY100" fmla="*/ 239957 h 689379"/>
                <a:gd name="connsiteX101" fmla="*/ 670835 w 2961438"/>
                <a:gd name="connsiteY101" fmla="*/ 134030 h 689379"/>
                <a:gd name="connsiteX102" fmla="*/ 672355 w 2961438"/>
                <a:gd name="connsiteY102" fmla="*/ 134030 h 689379"/>
                <a:gd name="connsiteX103" fmla="*/ 682995 w 2961438"/>
                <a:gd name="connsiteY103" fmla="*/ 134030 h 689379"/>
                <a:gd name="connsiteX104" fmla="*/ 682995 w 2961438"/>
                <a:gd name="connsiteY104" fmla="*/ 86471 h 689379"/>
                <a:gd name="connsiteX105" fmla="*/ 709342 w 2961438"/>
                <a:gd name="connsiteY105" fmla="*/ 86471 h 689379"/>
                <a:gd name="connsiteX106" fmla="*/ 709342 w 2961438"/>
                <a:gd name="connsiteY106" fmla="*/ 64853 h 689379"/>
                <a:gd name="connsiteX107" fmla="*/ 743796 w 2961438"/>
                <a:gd name="connsiteY107" fmla="*/ 64853 h 689379"/>
                <a:gd name="connsiteX108" fmla="*/ 743796 w 2961438"/>
                <a:gd name="connsiteY108" fmla="*/ 67285 h 689379"/>
                <a:gd name="connsiteX109" fmla="*/ 743796 w 2961438"/>
                <a:gd name="connsiteY109" fmla="*/ 84309 h 689379"/>
                <a:gd name="connsiteX110" fmla="*/ 746076 w 2961438"/>
                <a:gd name="connsiteY110" fmla="*/ 84309 h 689379"/>
                <a:gd name="connsiteX111" fmla="*/ 762036 w 2961438"/>
                <a:gd name="connsiteY111" fmla="*/ 84309 h 689379"/>
                <a:gd name="connsiteX112" fmla="*/ 762036 w 2961438"/>
                <a:gd name="connsiteY112" fmla="*/ 131868 h 689379"/>
                <a:gd name="connsiteX113" fmla="*/ 763049 w 2961438"/>
                <a:gd name="connsiteY113" fmla="*/ 131868 h 689379"/>
                <a:gd name="connsiteX114" fmla="*/ 770143 w 2961438"/>
                <a:gd name="connsiteY114" fmla="*/ 131868 h 689379"/>
                <a:gd name="connsiteX115" fmla="*/ 784330 w 2961438"/>
                <a:gd name="connsiteY115" fmla="*/ 136192 h 689379"/>
                <a:gd name="connsiteX116" fmla="*/ 784330 w 2961438"/>
                <a:gd name="connsiteY116" fmla="*/ 175104 h 689379"/>
                <a:gd name="connsiteX117" fmla="*/ 785343 w 2961438"/>
                <a:gd name="connsiteY117" fmla="*/ 175104 h 689379"/>
                <a:gd name="connsiteX118" fmla="*/ 792436 w 2961438"/>
                <a:gd name="connsiteY118" fmla="*/ 175104 h 689379"/>
                <a:gd name="connsiteX119" fmla="*/ 792436 w 2961438"/>
                <a:gd name="connsiteY119" fmla="*/ 176725 h 689379"/>
                <a:gd name="connsiteX120" fmla="*/ 792436 w 2961438"/>
                <a:gd name="connsiteY120" fmla="*/ 188074 h 689379"/>
                <a:gd name="connsiteX121" fmla="*/ 794463 w 2961438"/>
                <a:gd name="connsiteY121" fmla="*/ 188074 h 689379"/>
                <a:gd name="connsiteX122" fmla="*/ 808650 w 2961438"/>
                <a:gd name="connsiteY122" fmla="*/ 188074 h 689379"/>
                <a:gd name="connsiteX123" fmla="*/ 814730 w 2961438"/>
                <a:gd name="connsiteY123" fmla="*/ 194560 h 689379"/>
                <a:gd name="connsiteX124" fmla="*/ 814730 w 2961438"/>
                <a:gd name="connsiteY124" fmla="*/ 216178 h 689379"/>
                <a:gd name="connsiteX125" fmla="*/ 817010 w 2961438"/>
                <a:gd name="connsiteY125" fmla="*/ 216178 h 689379"/>
                <a:gd name="connsiteX126" fmla="*/ 832970 w 2961438"/>
                <a:gd name="connsiteY126" fmla="*/ 216178 h 689379"/>
                <a:gd name="connsiteX127" fmla="*/ 832970 w 2961438"/>
                <a:gd name="connsiteY127" fmla="*/ 217258 h 689379"/>
                <a:gd name="connsiteX128" fmla="*/ 832970 w 2961438"/>
                <a:gd name="connsiteY128" fmla="*/ 224825 h 689379"/>
                <a:gd name="connsiteX129" fmla="*/ 834237 w 2961438"/>
                <a:gd name="connsiteY129" fmla="*/ 224825 h 689379"/>
                <a:gd name="connsiteX130" fmla="*/ 843104 w 2961438"/>
                <a:gd name="connsiteY130" fmla="*/ 224825 h 689379"/>
                <a:gd name="connsiteX131" fmla="*/ 843104 w 2961438"/>
                <a:gd name="connsiteY131" fmla="*/ 226986 h 689379"/>
                <a:gd name="connsiteX132" fmla="*/ 843104 w 2961438"/>
                <a:gd name="connsiteY132" fmla="*/ 242119 h 689379"/>
                <a:gd name="connsiteX133" fmla="*/ 847157 w 2961438"/>
                <a:gd name="connsiteY133" fmla="*/ 240227 h 689379"/>
                <a:gd name="connsiteX134" fmla="*/ 847157 w 2961438"/>
                <a:gd name="connsiteY134" fmla="*/ 226986 h 689379"/>
                <a:gd name="connsiteX135" fmla="*/ 848170 w 2961438"/>
                <a:gd name="connsiteY135" fmla="*/ 226986 h 689379"/>
                <a:gd name="connsiteX136" fmla="*/ 855264 w 2961438"/>
                <a:gd name="connsiteY136" fmla="*/ 226986 h 689379"/>
                <a:gd name="connsiteX137" fmla="*/ 855264 w 2961438"/>
                <a:gd name="connsiteY137" fmla="*/ 228608 h 689379"/>
                <a:gd name="connsiteX138" fmla="*/ 855264 w 2961438"/>
                <a:gd name="connsiteY138" fmla="*/ 239957 h 689379"/>
                <a:gd name="connsiteX139" fmla="*/ 856024 w 2961438"/>
                <a:gd name="connsiteY139" fmla="*/ 239957 h 689379"/>
                <a:gd name="connsiteX140" fmla="*/ 861344 w 2961438"/>
                <a:gd name="connsiteY140" fmla="*/ 239957 h 689379"/>
                <a:gd name="connsiteX141" fmla="*/ 909984 w 2961438"/>
                <a:gd name="connsiteY141" fmla="*/ 235634 h 689379"/>
                <a:gd name="connsiteX142" fmla="*/ 909984 w 2961438"/>
                <a:gd name="connsiteY142" fmla="*/ 236985 h 689379"/>
                <a:gd name="connsiteX143" fmla="*/ 909984 w 2961438"/>
                <a:gd name="connsiteY143" fmla="*/ 246442 h 689379"/>
                <a:gd name="connsiteX144" fmla="*/ 910744 w 2961438"/>
                <a:gd name="connsiteY144" fmla="*/ 246442 h 689379"/>
                <a:gd name="connsiteX145" fmla="*/ 916065 w 2961438"/>
                <a:gd name="connsiteY145" fmla="*/ 246442 h 689379"/>
                <a:gd name="connsiteX146" fmla="*/ 916065 w 2961438"/>
                <a:gd name="connsiteY146" fmla="*/ 248604 h 689379"/>
                <a:gd name="connsiteX147" fmla="*/ 916065 w 2961438"/>
                <a:gd name="connsiteY147" fmla="*/ 263737 h 689379"/>
                <a:gd name="connsiteX148" fmla="*/ 918091 w 2961438"/>
                <a:gd name="connsiteY148" fmla="*/ 262386 h 689379"/>
                <a:gd name="connsiteX149" fmla="*/ 932278 w 2961438"/>
                <a:gd name="connsiteY149" fmla="*/ 252928 h 689379"/>
                <a:gd name="connsiteX150" fmla="*/ 938358 w 2961438"/>
                <a:gd name="connsiteY150" fmla="*/ 211854 h 689379"/>
                <a:gd name="connsiteX151" fmla="*/ 939118 w 2961438"/>
                <a:gd name="connsiteY151" fmla="*/ 211584 h 689379"/>
                <a:gd name="connsiteX152" fmla="*/ 944438 w 2961438"/>
                <a:gd name="connsiteY152" fmla="*/ 209692 h 689379"/>
                <a:gd name="connsiteX153" fmla="*/ 946465 w 2961438"/>
                <a:gd name="connsiteY153" fmla="*/ 140515 h 689379"/>
                <a:gd name="connsiteX154" fmla="*/ 948492 w 2961438"/>
                <a:gd name="connsiteY154" fmla="*/ 209692 h 689379"/>
                <a:gd name="connsiteX155" fmla="*/ 949252 w 2961438"/>
                <a:gd name="connsiteY155" fmla="*/ 209962 h 689379"/>
                <a:gd name="connsiteX156" fmla="*/ 954572 w 2961438"/>
                <a:gd name="connsiteY156" fmla="*/ 211854 h 689379"/>
                <a:gd name="connsiteX157" fmla="*/ 954572 w 2961438"/>
                <a:gd name="connsiteY157" fmla="*/ 125383 h 689379"/>
                <a:gd name="connsiteX158" fmla="*/ 958625 w 2961438"/>
                <a:gd name="connsiteY158" fmla="*/ 92956 h 689379"/>
                <a:gd name="connsiteX159" fmla="*/ 997132 w 2961438"/>
                <a:gd name="connsiteY159" fmla="*/ 92956 h 689379"/>
                <a:gd name="connsiteX160" fmla="*/ 997132 w 2961438"/>
                <a:gd name="connsiteY160" fmla="*/ 125383 h 689379"/>
                <a:gd name="connsiteX161" fmla="*/ 997892 w 2961438"/>
                <a:gd name="connsiteY161" fmla="*/ 125383 h 689379"/>
                <a:gd name="connsiteX162" fmla="*/ 1003212 w 2961438"/>
                <a:gd name="connsiteY162" fmla="*/ 125383 h 689379"/>
                <a:gd name="connsiteX163" fmla="*/ 1003212 w 2961438"/>
                <a:gd name="connsiteY163" fmla="*/ 43235 h 689379"/>
                <a:gd name="connsiteX164" fmla="*/ 1004986 w 2961438"/>
                <a:gd name="connsiteY164" fmla="*/ 43235 h 689379"/>
                <a:gd name="connsiteX165" fmla="*/ 1017399 w 2961438"/>
                <a:gd name="connsiteY165" fmla="*/ 43235 h 689379"/>
                <a:gd name="connsiteX166" fmla="*/ 1017399 w 2961438"/>
                <a:gd name="connsiteY166" fmla="*/ 41344 h 689379"/>
                <a:gd name="connsiteX167" fmla="*/ 1017399 w 2961438"/>
                <a:gd name="connsiteY167" fmla="*/ 28103 h 689379"/>
                <a:gd name="connsiteX168" fmla="*/ 1039693 w 2961438"/>
                <a:gd name="connsiteY168" fmla="*/ 28103 h 689379"/>
                <a:gd name="connsiteX169" fmla="*/ 1039693 w 2961438"/>
                <a:gd name="connsiteY169" fmla="*/ 27022 h 689379"/>
                <a:gd name="connsiteX170" fmla="*/ 1039693 w 2961438"/>
                <a:gd name="connsiteY170" fmla="*/ 19456 h 689379"/>
                <a:gd name="connsiteX171" fmla="*/ 1041466 w 2961438"/>
                <a:gd name="connsiteY171" fmla="*/ 19456 h 689379"/>
                <a:gd name="connsiteX172" fmla="*/ 1053880 w 2961438"/>
                <a:gd name="connsiteY172" fmla="*/ 19456 h 689379"/>
                <a:gd name="connsiteX173" fmla="*/ 1053880 w 2961438"/>
                <a:gd name="connsiteY173" fmla="*/ 20537 h 689379"/>
                <a:gd name="connsiteX174" fmla="*/ 1053880 w 2961438"/>
                <a:gd name="connsiteY174" fmla="*/ 28103 h 689379"/>
                <a:gd name="connsiteX175" fmla="*/ 1054640 w 2961438"/>
                <a:gd name="connsiteY175" fmla="*/ 28103 h 689379"/>
                <a:gd name="connsiteX176" fmla="*/ 1059960 w 2961438"/>
                <a:gd name="connsiteY176" fmla="*/ 28103 h 689379"/>
                <a:gd name="connsiteX177" fmla="*/ 1070093 w 2961438"/>
                <a:gd name="connsiteY177" fmla="*/ 23779 h 689379"/>
                <a:gd name="connsiteX178" fmla="*/ 1074146 w 2961438"/>
                <a:gd name="connsiteY178" fmla="*/ 27022 h 689379"/>
                <a:gd name="connsiteX179" fmla="*/ 1074146 w 2961438"/>
                <a:gd name="connsiteY179" fmla="*/ 19456 h 689379"/>
                <a:gd name="connsiteX180" fmla="*/ 1076426 w 2961438"/>
                <a:gd name="connsiteY180" fmla="*/ 19456 h 689379"/>
                <a:gd name="connsiteX181" fmla="*/ 1092387 w 2961438"/>
                <a:gd name="connsiteY181" fmla="*/ 19456 h 689379"/>
                <a:gd name="connsiteX182" fmla="*/ 1092387 w 2961438"/>
                <a:gd name="connsiteY182" fmla="*/ 20537 h 689379"/>
                <a:gd name="connsiteX183" fmla="*/ 1092387 w 2961438"/>
                <a:gd name="connsiteY183" fmla="*/ 28103 h 689379"/>
                <a:gd name="connsiteX184" fmla="*/ 1122787 w 2961438"/>
                <a:gd name="connsiteY184" fmla="*/ 28103 h 689379"/>
                <a:gd name="connsiteX185" fmla="*/ 1122787 w 2961438"/>
                <a:gd name="connsiteY185" fmla="*/ 29724 h 689379"/>
                <a:gd name="connsiteX186" fmla="*/ 1122787 w 2961438"/>
                <a:gd name="connsiteY186" fmla="*/ 41074 h 689379"/>
                <a:gd name="connsiteX187" fmla="*/ 1149134 w 2961438"/>
                <a:gd name="connsiteY187" fmla="*/ 41074 h 689379"/>
                <a:gd name="connsiteX188" fmla="*/ 1149134 w 2961438"/>
                <a:gd name="connsiteY188" fmla="*/ 71338 h 689379"/>
                <a:gd name="connsiteX189" fmla="*/ 1149894 w 2961438"/>
                <a:gd name="connsiteY189" fmla="*/ 71338 h 689379"/>
                <a:gd name="connsiteX190" fmla="*/ 1155214 w 2961438"/>
                <a:gd name="connsiteY190" fmla="*/ 71338 h 689379"/>
                <a:gd name="connsiteX191" fmla="*/ 1155214 w 2961438"/>
                <a:gd name="connsiteY191" fmla="*/ 72419 h 689379"/>
                <a:gd name="connsiteX192" fmla="*/ 1155214 w 2961438"/>
                <a:gd name="connsiteY192" fmla="*/ 79986 h 689379"/>
                <a:gd name="connsiteX193" fmla="*/ 1159268 w 2961438"/>
                <a:gd name="connsiteY193" fmla="*/ 110250 h 689379"/>
                <a:gd name="connsiteX194" fmla="*/ 1160028 w 2961438"/>
                <a:gd name="connsiteY194" fmla="*/ 110250 h 689379"/>
                <a:gd name="connsiteX195" fmla="*/ 1165348 w 2961438"/>
                <a:gd name="connsiteY195" fmla="*/ 110250 h 689379"/>
                <a:gd name="connsiteX196" fmla="*/ 1165348 w 2961438"/>
                <a:gd name="connsiteY196" fmla="*/ 111061 h 689379"/>
                <a:gd name="connsiteX197" fmla="*/ 1165348 w 2961438"/>
                <a:gd name="connsiteY197" fmla="*/ 116736 h 689379"/>
                <a:gd name="connsiteX198" fmla="*/ 1166361 w 2961438"/>
                <a:gd name="connsiteY198" fmla="*/ 116736 h 689379"/>
                <a:gd name="connsiteX199" fmla="*/ 1173454 w 2961438"/>
                <a:gd name="connsiteY199" fmla="*/ 116736 h 689379"/>
                <a:gd name="connsiteX200" fmla="*/ 1173454 w 2961438"/>
                <a:gd name="connsiteY200" fmla="*/ 147001 h 689379"/>
                <a:gd name="connsiteX201" fmla="*/ 1175481 w 2961438"/>
                <a:gd name="connsiteY201" fmla="*/ 147001 h 689379"/>
                <a:gd name="connsiteX202" fmla="*/ 1189668 w 2961438"/>
                <a:gd name="connsiteY202" fmla="*/ 147001 h 689379"/>
                <a:gd name="connsiteX203" fmla="*/ 1189668 w 2961438"/>
                <a:gd name="connsiteY203" fmla="*/ 170780 h 689379"/>
                <a:gd name="connsiteX204" fmla="*/ 1191695 w 2961438"/>
                <a:gd name="connsiteY204" fmla="*/ 172401 h 689379"/>
                <a:gd name="connsiteX205" fmla="*/ 1191695 w 2961438"/>
                <a:gd name="connsiteY205" fmla="*/ 183751 h 689379"/>
                <a:gd name="connsiteX206" fmla="*/ 1192455 w 2961438"/>
                <a:gd name="connsiteY206" fmla="*/ 183751 h 689379"/>
                <a:gd name="connsiteX207" fmla="*/ 1197775 w 2961438"/>
                <a:gd name="connsiteY207" fmla="*/ 183751 h 689379"/>
                <a:gd name="connsiteX208" fmla="*/ 1197775 w 2961438"/>
                <a:gd name="connsiteY208" fmla="*/ 207530 h 689379"/>
                <a:gd name="connsiteX209" fmla="*/ 1199041 w 2961438"/>
                <a:gd name="connsiteY209" fmla="*/ 207530 h 689379"/>
                <a:gd name="connsiteX210" fmla="*/ 1207908 w 2961438"/>
                <a:gd name="connsiteY210" fmla="*/ 207530 h 689379"/>
                <a:gd name="connsiteX211" fmla="*/ 1209935 w 2961438"/>
                <a:gd name="connsiteY211" fmla="*/ 211584 h 689379"/>
                <a:gd name="connsiteX212" fmla="*/ 1209935 w 2961438"/>
                <a:gd name="connsiteY212" fmla="*/ 224825 h 689379"/>
                <a:gd name="connsiteX213" fmla="*/ 1211455 w 2961438"/>
                <a:gd name="connsiteY213" fmla="*/ 222933 h 689379"/>
                <a:gd name="connsiteX214" fmla="*/ 1222095 w 2961438"/>
                <a:gd name="connsiteY214" fmla="*/ 209692 h 689379"/>
                <a:gd name="connsiteX215" fmla="*/ 1250469 w 2961438"/>
                <a:gd name="connsiteY215" fmla="*/ 209692 h 689379"/>
                <a:gd name="connsiteX216" fmla="*/ 1250469 w 2961438"/>
                <a:gd name="connsiteY216" fmla="*/ 296163 h 689379"/>
                <a:gd name="connsiteX217" fmla="*/ 1251229 w 2961438"/>
                <a:gd name="connsiteY217" fmla="*/ 296163 h 689379"/>
                <a:gd name="connsiteX218" fmla="*/ 1256549 w 2961438"/>
                <a:gd name="connsiteY218" fmla="*/ 296163 h 689379"/>
                <a:gd name="connsiteX219" fmla="*/ 1257309 w 2961438"/>
                <a:gd name="connsiteY219" fmla="*/ 294812 h 689379"/>
                <a:gd name="connsiteX220" fmla="*/ 1262629 w 2961438"/>
                <a:gd name="connsiteY220" fmla="*/ 285354 h 689379"/>
                <a:gd name="connsiteX221" fmla="*/ 1262629 w 2961438"/>
                <a:gd name="connsiteY221" fmla="*/ 287246 h 689379"/>
                <a:gd name="connsiteX222" fmla="*/ 1262629 w 2961438"/>
                <a:gd name="connsiteY222" fmla="*/ 300487 h 689379"/>
                <a:gd name="connsiteX223" fmla="*/ 1266682 w 2961438"/>
                <a:gd name="connsiteY223" fmla="*/ 255090 h 689379"/>
                <a:gd name="connsiteX224" fmla="*/ 1267442 w 2961438"/>
                <a:gd name="connsiteY224" fmla="*/ 255090 h 689379"/>
                <a:gd name="connsiteX225" fmla="*/ 1272762 w 2961438"/>
                <a:gd name="connsiteY225" fmla="*/ 255090 h 689379"/>
                <a:gd name="connsiteX226" fmla="*/ 1272762 w 2961438"/>
                <a:gd name="connsiteY226" fmla="*/ 190236 h 689379"/>
                <a:gd name="connsiteX227" fmla="*/ 1273776 w 2961438"/>
                <a:gd name="connsiteY227" fmla="*/ 190236 h 689379"/>
                <a:gd name="connsiteX228" fmla="*/ 1280869 w 2961438"/>
                <a:gd name="connsiteY228" fmla="*/ 190236 h 689379"/>
                <a:gd name="connsiteX229" fmla="*/ 1293029 w 2961438"/>
                <a:gd name="connsiteY229" fmla="*/ 147001 h 689379"/>
                <a:gd name="connsiteX230" fmla="*/ 1294296 w 2961438"/>
                <a:gd name="connsiteY230" fmla="*/ 147001 h 689379"/>
                <a:gd name="connsiteX231" fmla="*/ 1303163 w 2961438"/>
                <a:gd name="connsiteY231" fmla="*/ 147001 h 689379"/>
                <a:gd name="connsiteX232" fmla="*/ 1313296 w 2961438"/>
                <a:gd name="connsiteY232" fmla="*/ 190236 h 689379"/>
                <a:gd name="connsiteX233" fmla="*/ 1314309 w 2961438"/>
                <a:gd name="connsiteY233" fmla="*/ 190236 h 689379"/>
                <a:gd name="connsiteX234" fmla="*/ 1321403 w 2961438"/>
                <a:gd name="connsiteY234" fmla="*/ 190236 h 689379"/>
                <a:gd name="connsiteX235" fmla="*/ 1321403 w 2961438"/>
                <a:gd name="connsiteY235" fmla="*/ 229148 h 689379"/>
                <a:gd name="connsiteX236" fmla="*/ 1323176 w 2961438"/>
                <a:gd name="connsiteY236" fmla="*/ 229148 h 689379"/>
                <a:gd name="connsiteX237" fmla="*/ 1335590 w 2961438"/>
                <a:gd name="connsiteY237" fmla="*/ 229148 h 689379"/>
                <a:gd name="connsiteX238" fmla="*/ 1335590 w 2961438"/>
                <a:gd name="connsiteY238" fmla="*/ 231310 h 689379"/>
                <a:gd name="connsiteX239" fmla="*/ 1335590 w 2961438"/>
                <a:gd name="connsiteY239" fmla="*/ 246442 h 689379"/>
                <a:gd name="connsiteX240" fmla="*/ 1339643 w 2961438"/>
                <a:gd name="connsiteY240" fmla="*/ 244281 h 689379"/>
                <a:gd name="connsiteX241" fmla="*/ 1339643 w 2961438"/>
                <a:gd name="connsiteY241" fmla="*/ 229148 h 689379"/>
                <a:gd name="connsiteX242" fmla="*/ 1341163 w 2961438"/>
                <a:gd name="connsiteY242" fmla="*/ 229148 h 689379"/>
                <a:gd name="connsiteX243" fmla="*/ 1351803 w 2961438"/>
                <a:gd name="connsiteY243" fmla="*/ 229148 h 689379"/>
                <a:gd name="connsiteX244" fmla="*/ 1351803 w 2961438"/>
                <a:gd name="connsiteY244" fmla="*/ 230769 h 689379"/>
                <a:gd name="connsiteX245" fmla="*/ 1351803 w 2961438"/>
                <a:gd name="connsiteY245" fmla="*/ 242119 h 689379"/>
                <a:gd name="connsiteX246" fmla="*/ 1382204 w 2961438"/>
                <a:gd name="connsiteY246" fmla="*/ 242119 h 689379"/>
                <a:gd name="connsiteX247" fmla="*/ 1382204 w 2961438"/>
                <a:gd name="connsiteY247" fmla="*/ 205369 h 689379"/>
                <a:gd name="connsiteX248" fmla="*/ 1383470 w 2961438"/>
                <a:gd name="connsiteY248" fmla="*/ 205369 h 689379"/>
                <a:gd name="connsiteX249" fmla="*/ 1392337 w 2961438"/>
                <a:gd name="connsiteY249" fmla="*/ 205369 h 689379"/>
                <a:gd name="connsiteX250" fmla="*/ 1392337 w 2961438"/>
                <a:gd name="connsiteY250" fmla="*/ 226986 h 689379"/>
                <a:gd name="connsiteX251" fmla="*/ 1394364 w 2961438"/>
                <a:gd name="connsiteY251" fmla="*/ 194560 h 689379"/>
                <a:gd name="connsiteX252" fmla="*/ 1416657 w 2961438"/>
                <a:gd name="connsiteY252" fmla="*/ 194560 h 689379"/>
                <a:gd name="connsiteX253" fmla="*/ 1416657 w 2961438"/>
                <a:gd name="connsiteY253" fmla="*/ 192938 h 689379"/>
                <a:gd name="connsiteX254" fmla="*/ 1416657 w 2961438"/>
                <a:gd name="connsiteY254" fmla="*/ 181589 h 689379"/>
                <a:gd name="connsiteX255" fmla="*/ 1417417 w 2961438"/>
                <a:gd name="connsiteY255" fmla="*/ 181589 h 689379"/>
                <a:gd name="connsiteX256" fmla="*/ 1422737 w 2961438"/>
                <a:gd name="connsiteY256" fmla="*/ 181589 h 689379"/>
                <a:gd name="connsiteX257" fmla="*/ 1422737 w 2961438"/>
                <a:gd name="connsiteY257" fmla="*/ 179698 h 689379"/>
                <a:gd name="connsiteX258" fmla="*/ 1422737 w 2961438"/>
                <a:gd name="connsiteY258" fmla="*/ 166457 h 689379"/>
                <a:gd name="connsiteX259" fmla="*/ 1426791 w 2961438"/>
                <a:gd name="connsiteY259" fmla="*/ 172942 h 689379"/>
                <a:gd name="connsiteX260" fmla="*/ 1429071 w 2961438"/>
                <a:gd name="connsiteY260" fmla="*/ 172942 h 689379"/>
                <a:gd name="connsiteX261" fmla="*/ 1445031 w 2961438"/>
                <a:gd name="connsiteY261" fmla="*/ 172942 h 689379"/>
                <a:gd name="connsiteX262" fmla="*/ 1445031 w 2961438"/>
                <a:gd name="connsiteY262" fmla="*/ 172131 h 689379"/>
                <a:gd name="connsiteX263" fmla="*/ 1445031 w 2961438"/>
                <a:gd name="connsiteY263" fmla="*/ 166457 h 689379"/>
                <a:gd name="connsiteX264" fmla="*/ 1445791 w 2961438"/>
                <a:gd name="connsiteY264" fmla="*/ 166457 h 689379"/>
                <a:gd name="connsiteX265" fmla="*/ 1451111 w 2961438"/>
                <a:gd name="connsiteY265" fmla="*/ 166457 h 689379"/>
                <a:gd name="connsiteX266" fmla="*/ 1451111 w 2961438"/>
                <a:gd name="connsiteY266" fmla="*/ 167808 h 689379"/>
                <a:gd name="connsiteX267" fmla="*/ 1451111 w 2961438"/>
                <a:gd name="connsiteY267" fmla="*/ 177266 h 689379"/>
                <a:gd name="connsiteX268" fmla="*/ 1489618 w 2961438"/>
                <a:gd name="connsiteY268" fmla="*/ 177266 h 689379"/>
                <a:gd name="connsiteX269" fmla="*/ 1489618 w 2961438"/>
                <a:gd name="connsiteY269" fmla="*/ 315619 h 689379"/>
                <a:gd name="connsiteX270" fmla="*/ 1491138 w 2961438"/>
                <a:gd name="connsiteY270" fmla="*/ 315619 h 689379"/>
                <a:gd name="connsiteX271" fmla="*/ 1501778 w 2961438"/>
                <a:gd name="connsiteY271" fmla="*/ 315619 h 689379"/>
                <a:gd name="connsiteX272" fmla="*/ 1501778 w 2961438"/>
                <a:gd name="connsiteY272" fmla="*/ 302649 h 689379"/>
                <a:gd name="connsiteX273" fmla="*/ 1505832 w 2961438"/>
                <a:gd name="connsiteY273" fmla="*/ 302649 h 689379"/>
                <a:gd name="connsiteX274" fmla="*/ 1505832 w 2961438"/>
                <a:gd name="connsiteY274" fmla="*/ 315619 h 689379"/>
                <a:gd name="connsiteX275" fmla="*/ 1536232 w 2961438"/>
                <a:gd name="connsiteY275" fmla="*/ 315619 h 689379"/>
                <a:gd name="connsiteX276" fmla="*/ 1536232 w 2961438"/>
                <a:gd name="connsiteY276" fmla="*/ 285354 h 689379"/>
                <a:gd name="connsiteX277" fmla="*/ 1548392 w 2961438"/>
                <a:gd name="connsiteY277" fmla="*/ 285354 h 689379"/>
                <a:gd name="connsiteX278" fmla="*/ 1560552 w 2961438"/>
                <a:gd name="connsiteY278" fmla="*/ 283193 h 689379"/>
                <a:gd name="connsiteX279" fmla="*/ 1564606 w 2961438"/>
                <a:gd name="connsiteY279" fmla="*/ 285354 h 689379"/>
                <a:gd name="connsiteX280" fmla="*/ 1574739 w 2961438"/>
                <a:gd name="connsiteY280" fmla="*/ 285354 h 689379"/>
                <a:gd name="connsiteX281" fmla="*/ 1574739 w 2961438"/>
                <a:gd name="connsiteY281" fmla="*/ 315619 h 689379"/>
                <a:gd name="connsiteX282" fmla="*/ 1582846 w 2961438"/>
                <a:gd name="connsiteY282" fmla="*/ 315619 h 689379"/>
                <a:gd name="connsiteX283" fmla="*/ 1582846 w 2961438"/>
                <a:gd name="connsiteY283" fmla="*/ 332914 h 689379"/>
                <a:gd name="connsiteX284" fmla="*/ 1592182 w 2961438"/>
                <a:gd name="connsiteY284" fmla="*/ 333819 h 689379"/>
                <a:gd name="connsiteX285" fmla="*/ 1605140 w 2961438"/>
                <a:gd name="connsiteY285" fmla="*/ 333819 h 689379"/>
                <a:gd name="connsiteX286" fmla="*/ 1605140 w 2961438"/>
                <a:gd name="connsiteY286" fmla="*/ 317781 h 689379"/>
                <a:gd name="connsiteX287" fmla="*/ 1673096 w 2961438"/>
                <a:gd name="connsiteY287" fmla="*/ 317781 h 689379"/>
                <a:gd name="connsiteX288" fmla="*/ 1673096 w 2961438"/>
                <a:gd name="connsiteY288" fmla="*/ 232528 h 689379"/>
                <a:gd name="connsiteX289" fmla="*/ 1745104 w 2961438"/>
                <a:gd name="connsiteY289" fmla="*/ 232528 h 689379"/>
                <a:gd name="connsiteX290" fmla="*/ 1745104 w 2961438"/>
                <a:gd name="connsiteY290" fmla="*/ 311296 h 689379"/>
                <a:gd name="connsiteX291" fmla="*/ 1747008 w 2961438"/>
                <a:gd name="connsiteY291" fmla="*/ 311296 h 689379"/>
                <a:gd name="connsiteX292" fmla="*/ 1748250 w 2961438"/>
                <a:gd name="connsiteY292" fmla="*/ 333819 h 689379"/>
                <a:gd name="connsiteX293" fmla="*/ 1757926 w 2961438"/>
                <a:gd name="connsiteY293" fmla="*/ 333819 h 689379"/>
                <a:gd name="connsiteX294" fmla="*/ 1759168 w 2961438"/>
                <a:gd name="connsiteY294" fmla="*/ 311296 h 689379"/>
                <a:gd name="connsiteX295" fmla="*/ 1765248 w 2961438"/>
                <a:gd name="connsiteY295" fmla="*/ 311296 h 689379"/>
                <a:gd name="connsiteX296" fmla="*/ 1766490 w 2961438"/>
                <a:gd name="connsiteY296" fmla="*/ 333819 h 689379"/>
                <a:gd name="connsiteX297" fmla="*/ 1817112 w 2961438"/>
                <a:gd name="connsiteY297" fmla="*/ 333819 h 689379"/>
                <a:gd name="connsiteX298" fmla="*/ 1817112 w 2961438"/>
                <a:gd name="connsiteY298" fmla="*/ 170791 h 689379"/>
                <a:gd name="connsiteX299" fmla="*/ 2014439 w 2961438"/>
                <a:gd name="connsiteY299" fmla="*/ 170791 h 689379"/>
                <a:gd name="connsiteX300" fmla="*/ 2014439 w 2961438"/>
                <a:gd name="connsiteY300" fmla="*/ 333819 h 689379"/>
                <a:gd name="connsiteX301" fmla="*/ 2033136 w 2961438"/>
                <a:gd name="connsiteY301" fmla="*/ 333819 h 689379"/>
                <a:gd name="connsiteX302" fmla="*/ 2033136 w 2961438"/>
                <a:gd name="connsiteY302" fmla="*/ 251126 h 689379"/>
                <a:gd name="connsiteX303" fmla="*/ 2128256 w 2961438"/>
                <a:gd name="connsiteY303" fmla="*/ 251126 h 689379"/>
                <a:gd name="connsiteX304" fmla="*/ 2180720 w 2961438"/>
                <a:gd name="connsiteY304" fmla="*/ 185913 h 689379"/>
                <a:gd name="connsiteX305" fmla="*/ 2245574 w 2961438"/>
                <a:gd name="connsiteY305" fmla="*/ 185913 h 689379"/>
                <a:gd name="connsiteX306" fmla="*/ 2245574 w 2961438"/>
                <a:gd name="connsiteY306" fmla="*/ 261575 h 689379"/>
                <a:gd name="connsiteX307" fmla="*/ 2253681 w 2961438"/>
                <a:gd name="connsiteY307" fmla="*/ 261575 h 689379"/>
                <a:gd name="connsiteX308" fmla="*/ 2255708 w 2961438"/>
                <a:gd name="connsiteY308" fmla="*/ 255090 h 689379"/>
                <a:gd name="connsiteX309" fmla="*/ 2261788 w 2961438"/>
                <a:gd name="connsiteY309" fmla="*/ 255090 h 689379"/>
                <a:gd name="connsiteX310" fmla="*/ 2263815 w 2961438"/>
                <a:gd name="connsiteY310" fmla="*/ 263737 h 689379"/>
                <a:gd name="connsiteX311" fmla="*/ 2275975 w 2961438"/>
                <a:gd name="connsiteY311" fmla="*/ 263737 h 689379"/>
                <a:gd name="connsiteX312" fmla="*/ 2275975 w 2961438"/>
                <a:gd name="connsiteY312" fmla="*/ 257251 h 689379"/>
                <a:gd name="connsiteX313" fmla="*/ 2298268 w 2961438"/>
                <a:gd name="connsiteY313" fmla="*/ 257251 h 689379"/>
                <a:gd name="connsiteX314" fmla="*/ 2298268 w 2961438"/>
                <a:gd name="connsiteY314" fmla="*/ 263737 h 689379"/>
                <a:gd name="connsiteX315" fmla="*/ 2318535 w 2961438"/>
                <a:gd name="connsiteY315" fmla="*/ 263737 h 689379"/>
                <a:gd name="connsiteX316" fmla="*/ 2318535 w 2961438"/>
                <a:gd name="connsiteY316" fmla="*/ 309134 h 689379"/>
                <a:gd name="connsiteX317" fmla="*/ 2332722 w 2961438"/>
                <a:gd name="connsiteY317" fmla="*/ 309134 h 689379"/>
                <a:gd name="connsiteX318" fmla="*/ 2332722 w 2961438"/>
                <a:gd name="connsiteY318" fmla="*/ 296163 h 689379"/>
                <a:gd name="connsiteX319" fmla="*/ 2348936 w 2961438"/>
                <a:gd name="connsiteY319" fmla="*/ 296163 h 689379"/>
                <a:gd name="connsiteX320" fmla="*/ 2348936 w 2961438"/>
                <a:gd name="connsiteY320" fmla="*/ 116736 h 689379"/>
                <a:gd name="connsiteX321" fmla="*/ 2355016 w 2961438"/>
                <a:gd name="connsiteY321" fmla="*/ 110250 h 689379"/>
                <a:gd name="connsiteX322" fmla="*/ 2427977 w 2961438"/>
                <a:gd name="connsiteY322" fmla="*/ 110250 h 689379"/>
                <a:gd name="connsiteX323" fmla="*/ 2427977 w 2961438"/>
                <a:gd name="connsiteY323" fmla="*/ 118898 h 689379"/>
                <a:gd name="connsiteX324" fmla="*/ 2438110 w 2961438"/>
                <a:gd name="connsiteY324" fmla="*/ 118898 h 689379"/>
                <a:gd name="connsiteX325" fmla="*/ 2438110 w 2961438"/>
                <a:gd name="connsiteY325" fmla="*/ 233472 h 689379"/>
                <a:gd name="connsiteX326" fmla="*/ 2460404 w 2961438"/>
                <a:gd name="connsiteY326" fmla="*/ 233472 h 689379"/>
                <a:gd name="connsiteX327" fmla="*/ 2460404 w 2961438"/>
                <a:gd name="connsiteY327" fmla="*/ 166457 h 689379"/>
                <a:gd name="connsiteX328" fmla="*/ 2486751 w 2961438"/>
                <a:gd name="connsiteY328" fmla="*/ 166457 h 689379"/>
                <a:gd name="connsiteX329" fmla="*/ 2490804 w 2961438"/>
                <a:gd name="connsiteY329" fmla="*/ 162133 h 689379"/>
                <a:gd name="connsiteX330" fmla="*/ 2498911 w 2961438"/>
                <a:gd name="connsiteY330" fmla="*/ 162133 h 689379"/>
                <a:gd name="connsiteX331" fmla="*/ 2502964 w 2961438"/>
                <a:gd name="connsiteY331" fmla="*/ 166457 h 689379"/>
                <a:gd name="connsiteX332" fmla="*/ 2525258 w 2961438"/>
                <a:gd name="connsiteY332" fmla="*/ 166457 h 689379"/>
                <a:gd name="connsiteX333" fmla="*/ 2525258 w 2961438"/>
                <a:gd name="connsiteY333" fmla="*/ 49721 h 689379"/>
                <a:gd name="connsiteX334" fmla="*/ 2582005 w 2961438"/>
                <a:gd name="connsiteY334" fmla="*/ 38912 h 689379"/>
                <a:gd name="connsiteX335" fmla="*/ 2582005 w 2961438"/>
                <a:gd name="connsiteY335" fmla="*/ 39993 h 689379"/>
                <a:gd name="connsiteX336" fmla="*/ 2582005 w 2961438"/>
                <a:gd name="connsiteY336" fmla="*/ 47559 h 689379"/>
                <a:gd name="connsiteX337" fmla="*/ 2608352 w 2961438"/>
                <a:gd name="connsiteY337" fmla="*/ 47559 h 689379"/>
                <a:gd name="connsiteX338" fmla="*/ 2608352 w 2961438"/>
                <a:gd name="connsiteY338" fmla="*/ 302649 h 689379"/>
                <a:gd name="connsiteX339" fmla="*/ 2630646 w 2961438"/>
                <a:gd name="connsiteY339" fmla="*/ 302649 h 689379"/>
                <a:gd name="connsiteX340" fmla="*/ 2630646 w 2961438"/>
                <a:gd name="connsiteY340" fmla="*/ 298325 h 689379"/>
                <a:gd name="connsiteX341" fmla="*/ 2642806 w 2961438"/>
                <a:gd name="connsiteY341" fmla="*/ 298325 h 689379"/>
                <a:gd name="connsiteX342" fmla="*/ 2642806 w 2961438"/>
                <a:gd name="connsiteY342" fmla="*/ 302649 h 689379"/>
                <a:gd name="connsiteX343" fmla="*/ 2667126 w 2961438"/>
                <a:gd name="connsiteY343" fmla="*/ 302649 h 689379"/>
                <a:gd name="connsiteX344" fmla="*/ 2667126 w 2961438"/>
                <a:gd name="connsiteY344" fmla="*/ 289678 h 689379"/>
                <a:gd name="connsiteX345" fmla="*/ 2695500 w 2961438"/>
                <a:gd name="connsiteY345" fmla="*/ 289678 h 689379"/>
                <a:gd name="connsiteX346" fmla="*/ 2707660 w 2961438"/>
                <a:gd name="connsiteY346" fmla="*/ 285354 h 689379"/>
                <a:gd name="connsiteX347" fmla="*/ 2727927 w 2961438"/>
                <a:gd name="connsiteY347" fmla="*/ 289678 h 689379"/>
                <a:gd name="connsiteX348" fmla="*/ 2727927 w 2961438"/>
                <a:gd name="connsiteY348" fmla="*/ 272384 h 689379"/>
                <a:gd name="connsiteX349" fmla="*/ 2736034 w 2961438"/>
                <a:gd name="connsiteY349" fmla="*/ 272384 h 689379"/>
                <a:gd name="connsiteX350" fmla="*/ 2736034 w 2961438"/>
                <a:gd name="connsiteY350" fmla="*/ 259413 h 689379"/>
                <a:gd name="connsiteX351" fmla="*/ 2792781 w 2961438"/>
                <a:gd name="connsiteY351" fmla="*/ 259413 h 689379"/>
                <a:gd name="connsiteX352" fmla="*/ 2792781 w 2961438"/>
                <a:gd name="connsiteY352" fmla="*/ 229148 h 689379"/>
                <a:gd name="connsiteX353" fmla="*/ 2811021 w 2961438"/>
                <a:gd name="connsiteY353" fmla="*/ 229148 h 689379"/>
                <a:gd name="connsiteX354" fmla="*/ 2811021 w 2961438"/>
                <a:gd name="connsiteY354" fmla="*/ 222663 h 689379"/>
                <a:gd name="connsiteX355" fmla="*/ 2823181 w 2961438"/>
                <a:gd name="connsiteY355" fmla="*/ 222663 h 689379"/>
                <a:gd name="connsiteX356" fmla="*/ 2823181 w 2961438"/>
                <a:gd name="connsiteY356" fmla="*/ 229148 h 689379"/>
                <a:gd name="connsiteX357" fmla="*/ 2839395 w 2961438"/>
                <a:gd name="connsiteY357" fmla="*/ 229148 h 689379"/>
                <a:gd name="connsiteX358" fmla="*/ 2839395 w 2961438"/>
                <a:gd name="connsiteY358" fmla="*/ 278869 h 689379"/>
                <a:gd name="connsiteX359" fmla="*/ 2871822 w 2961438"/>
                <a:gd name="connsiteY359" fmla="*/ 278869 h 689379"/>
                <a:gd name="connsiteX360" fmla="*/ 2871822 w 2961438"/>
                <a:gd name="connsiteY360" fmla="*/ 252928 h 689379"/>
                <a:gd name="connsiteX361" fmla="*/ 2910329 w 2961438"/>
                <a:gd name="connsiteY361" fmla="*/ 252928 h 689379"/>
                <a:gd name="connsiteX362" fmla="*/ 2910329 w 2961438"/>
                <a:gd name="connsiteY362" fmla="*/ 222663 h 689379"/>
                <a:gd name="connsiteX363" fmla="*/ 2958970 w 2961438"/>
                <a:gd name="connsiteY363" fmla="*/ 222663 h 689379"/>
                <a:gd name="connsiteX364" fmla="*/ 2961438 w 2961438"/>
                <a:gd name="connsiteY364" fmla="*/ 689379 h 689379"/>
                <a:gd name="connsiteX365" fmla="*/ 2054 w 2961438"/>
                <a:gd name="connsiteY365" fmla="*/ 687046 h 689379"/>
                <a:gd name="connsiteX366" fmla="*/ 0 w 2961438"/>
                <a:gd name="connsiteY366" fmla="*/ 252928 h 689379"/>
                <a:gd name="connsiteX367" fmla="*/ 20267 w 2961438"/>
                <a:gd name="connsiteY367" fmla="*/ 252928 h 689379"/>
                <a:gd name="connsiteX368" fmla="*/ 20774 w 2961438"/>
                <a:gd name="connsiteY368" fmla="*/ 251847 h 689379"/>
                <a:gd name="connsiteX369" fmla="*/ 24320 w 2961438"/>
                <a:gd name="connsiteY369" fmla="*/ 244281 h 689379"/>
                <a:gd name="connsiteX370" fmla="*/ 26094 w 2961438"/>
                <a:gd name="connsiteY370" fmla="*/ 244551 h 689379"/>
                <a:gd name="connsiteX371" fmla="*/ 38507 w 2961438"/>
                <a:gd name="connsiteY371" fmla="*/ 246442 h 689379"/>
                <a:gd name="connsiteX372" fmla="*/ 39014 w 2961438"/>
                <a:gd name="connsiteY372" fmla="*/ 247794 h 689379"/>
                <a:gd name="connsiteX373" fmla="*/ 42560 w 2961438"/>
                <a:gd name="connsiteY373" fmla="*/ 257251 h 689379"/>
                <a:gd name="connsiteX374" fmla="*/ 68907 w 2961438"/>
                <a:gd name="connsiteY374" fmla="*/ 259413 h 689379"/>
                <a:gd name="connsiteX375" fmla="*/ 68907 w 2961438"/>
                <a:gd name="connsiteY375" fmla="*/ 136192 h 689379"/>
                <a:gd name="connsiteX376" fmla="*/ 70934 w 2961438"/>
                <a:gd name="connsiteY376" fmla="*/ 136192 h 689379"/>
                <a:gd name="connsiteX377" fmla="*/ 85121 w 2961438"/>
                <a:gd name="connsiteY377" fmla="*/ 136192 h 689379"/>
                <a:gd name="connsiteX378" fmla="*/ 85121 w 2961438"/>
                <a:gd name="connsiteY378" fmla="*/ 0 h 689379"/>
                <a:gd name="connsiteX379" fmla="*/ 86894 w 2961438"/>
                <a:gd name="connsiteY379" fmla="*/ 0 h 689379"/>
                <a:gd name="connsiteX380" fmla="*/ 99308 w 2961438"/>
                <a:gd name="connsiteY380" fmla="*/ 0 h 68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</a:cxnLst>
              <a:rect l="l" t="t" r="r" b="b"/>
              <a:pathLst>
                <a:path w="2961438" h="689379">
                  <a:moveTo>
                    <a:pt x="99308" y="0"/>
                  </a:moveTo>
                  <a:lnTo>
                    <a:pt x="220909" y="0"/>
                  </a:lnTo>
                  <a:lnTo>
                    <a:pt x="223189" y="0"/>
                  </a:lnTo>
                  <a:lnTo>
                    <a:pt x="239150" y="0"/>
                  </a:lnTo>
                  <a:lnTo>
                    <a:pt x="239150" y="140515"/>
                  </a:lnTo>
                  <a:cubicBezTo>
                    <a:pt x="239160" y="140514"/>
                    <a:pt x="239272" y="140493"/>
                    <a:pt x="240670" y="140245"/>
                  </a:cubicBezTo>
                  <a:lnTo>
                    <a:pt x="251310" y="138354"/>
                  </a:lnTo>
                  <a:cubicBezTo>
                    <a:pt x="251310" y="138376"/>
                    <a:pt x="251280" y="139710"/>
                    <a:pt x="249283" y="226986"/>
                  </a:cubicBezTo>
                  <a:cubicBezTo>
                    <a:pt x="249293" y="226988"/>
                    <a:pt x="249404" y="227008"/>
                    <a:pt x="250803" y="227257"/>
                  </a:cubicBezTo>
                  <a:lnTo>
                    <a:pt x="261443" y="229148"/>
                  </a:lnTo>
                  <a:cubicBezTo>
                    <a:pt x="261445" y="229155"/>
                    <a:pt x="261465" y="229219"/>
                    <a:pt x="261696" y="229959"/>
                  </a:cubicBezTo>
                  <a:lnTo>
                    <a:pt x="263470" y="235634"/>
                  </a:lnTo>
                  <a:cubicBezTo>
                    <a:pt x="263472" y="235625"/>
                    <a:pt x="263517" y="235482"/>
                    <a:pt x="264230" y="233202"/>
                  </a:cubicBezTo>
                  <a:lnTo>
                    <a:pt x="269550" y="216178"/>
                  </a:lnTo>
                  <a:lnTo>
                    <a:pt x="271323" y="216178"/>
                  </a:lnTo>
                  <a:lnTo>
                    <a:pt x="283737" y="216178"/>
                  </a:lnTo>
                  <a:lnTo>
                    <a:pt x="283737" y="248604"/>
                  </a:lnTo>
                  <a:cubicBezTo>
                    <a:pt x="283743" y="248609"/>
                    <a:pt x="283820" y="248649"/>
                    <a:pt x="284750" y="249145"/>
                  </a:cubicBezTo>
                  <a:lnTo>
                    <a:pt x="291844" y="252928"/>
                  </a:lnTo>
                  <a:lnTo>
                    <a:pt x="291844" y="254279"/>
                  </a:lnTo>
                  <a:lnTo>
                    <a:pt x="291844" y="263737"/>
                  </a:lnTo>
                  <a:lnTo>
                    <a:pt x="336431" y="263737"/>
                  </a:lnTo>
                  <a:lnTo>
                    <a:pt x="336431" y="264818"/>
                  </a:lnTo>
                  <a:lnTo>
                    <a:pt x="336431" y="272384"/>
                  </a:lnTo>
                  <a:lnTo>
                    <a:pt x="338457" y="272384"/>
                  </a:lnTo>
                  <a:lnTo>
                    <a:pt x="352644" y="272384"/>
                  </a:lnTo>
                  <a:lnTo>
                    <a:pt x="352644" y="242119"/>
                  </a:lnTo>
                  <a:lnTo>
                    <a:pt x="397231" y="242119"/>
                  </a:lnTo>
                  <a:lnTo>
                    <a:pt x="397231" y="240768"/>
                  </a:lnTo>
                  <a:lnTo>
                    <a:pt x="397231" y="231310"/>
                  </a:lnTo>
                  <a:lnTo>
                    <a:pt x="398245" y="231310"/>
                  </a:lnTo>
                  <a:lnTo>
                    <a:pt x="405338" y="231310"/>
                  </a:lnTo>
                  <a:lnTo>
                    <a:pt x="405338" y="229419"/>
                  </a:lnTo>
                  <a:lnTo>
                    <a:pt x="405338" y="216178"/>
                  </a:lnTo>
                  <a:lnTo>
                    <a:pt x="406098" y="216178"/>
                  </a:lnTo>
                  <a:lnTo>
                    <a:pt x="411418" y="216178"/>
                  </a:lnTo>
                  <a:lnTo>
                    <a:pt x="411418" y="215097"/>
                  </a:lnTo>
                  <a:lnTo>
                    <a:pt x="411418" y="207530"/>
                  </a:lnTo>
                  <a:lnTo>
                    <a:pt x="413445" y="207530"/>
                  </a:lnTo>
                  <a:lnTo>
                    <a:pt x="427632" y="207530"/>
                  </a:lnTo>
                  <a:lnTo>
                    <a:pt x="427632" y="208611"/>
                  </a:lnTo>
                  <a:lnTo>
                    <a:pt x="427632" y="216178"/>
                  </a:lnTo>
                  <a:lnTo>
                    <a:pt x="449925" y="216178"/>
                  </a:lnTo>
                  <a:lnTo>
                    <a:pt x="449925" y="214286"/>
                  </a:lnTo>
                  <a:lnTo>
                    <a:pt x="449925" y="201045"/>
                  </a:lnTo>
                  <a:lnTo>
                    <a:pt x="451699" y="201045"/>
                  </a:lnTo>
                  <a:lnTo>
                    <a:pt x="464112" y="201045"/>
                  </a:lnTo>
                  <a:lnTo>
                    <a:pt x="464112" y="224825"/>
                  </a:lnTo>
                  <a:lnTo>
                    <a:pt x="465126" y="224825"/>
                  </a:lnTo>
                  <a:lnTo>
                    <a:pt x="472219" y="224825"/>
                  </a:lnTo>
                  <a:lnTo>
                    <a:pt x="472219" y="223744"/>
                  </a:lnTo>
                  <a:lnTo>
                    <a:pt x="472219" y="216178"/>
                  </a:lnTo>
                  <a:lnTo>
                    <a:pt x="473992" y="216178"/>
                  </a:lnTo>
                  <a:lnTo>
                    <a:pt x="486406" y="216178"/>
                  </a:lnTo>
                  <a:lnTo>
                    <a:pt x="486406" y="242119"/>
                  </a:lnTo>
                  <a:lnTo>
                    <a:pt x="488433" y="242119"/>
                  </a:lnTo>
                  <a:lnTo>
                    <a:pt x="502619" y="242119"/>
                  </a:lnTo>
                  <a:lnTo>
                    <a:pt x="502619" y="243740"/>
                  </a:lnTo>
                  <a:lnTo>
                    <a:pt x="502619" y="255090"/>
                  </a:lnTo>
                  <a:lnTo>
                    <a:pt x="503379" y="255090"/>
                  </a:lnTo>
                  <a:lnTo>
                    <a:pt x="508700" y="255090"/>
                  </a:lnTo>
                  <a:lnTo>
                    <a:pt x="508700" y="254279"/>
                  </a:lnTo>
                  <a:lnTo>
                    <a:pt x="508700" y="248604"/>
                  </a:lnTo>
                  <a:lnTo>
                    <a:pt x="539100" y="248604"/>
                  </a:lnTo>
                  <a:lnTo>
                    <a:pt x="539100" y="272384"/>
                  </a:lnTo>
                  <a:lnTo>
                    <a:pt x="540113" y="272384"/>
                  </a:lnTo>
                  <a:lnTo>
                    <a:pt x="547207" y="272384"/>
                  </a:lnTo>
                  <a:lnTo>
                    <a:pt x="547207" y="273465"/>
                  </a:lnTo>
                  <a:lnTo>
                    <a:pt x="547207" y="281031"/>
                  </a:lnTo>
                  <a:lnTo>
                    <a:pt x="547967" y="281031"/>
                  </a:lnTo>
                  <a:lnTo>
                    <a:pt x="553287" y="281031"/>
                  </a:lnTo>
                  <a:lnTo>
                    <a:pt x="553287" y="278869"/>
                  </a:lnTo>
                  <a:lnTo>
                    <a:pt x="553287" y="263737"/>
                  </a:lnTo>
                  <a:lnTo>
                    <a:pt x="554300" y="263737"/>
                  </a:lnTo>
                  <a:lnTo>
                    <a:pt x="561394" y="263737"/>
                  </a:lnTo>
                  <a:lnTo>
                    <a:pt x="561394" y="264818"/>
                  </a:lnTo>
                  <a:lnTo>
                    <a:pt x="561394" y="272384"/>
                  </a:lnTo>
                  <a:lnTo>
                    <a:pt x="566714" y="270391"/>
                  </a:lnTo>
                  <a:cubicBezTo>
                    <a:pt x="567474" y="270019"/>
                    <a:pt x="567474" y="269817"/>
                    <a:pt x="567474" y="269411"/>
                  </a:cubicBezTo>
                  <a:lnTo>
                    <a:pt x="567474" y="263737"/>
                  </a:lnTo>
                  <a:lnTo>
                    <a:pt x="605981" y="263737"/>
                  </a:lnTo>
                  <a:lnTo>
                    <a:pt x="605981" y="287516"/>
                  </a:lnTo>
                  <a:lnTo>
                    <a:pt x="608007" y="287516"/>
                  </a:lnTo>
                  <a:lnTo>
                    <a:pt x="622194" y="287516"/>
                  </a:lnTo>
                  <a:lnTo>
                    <a:pt x="622194" y="288597"/>
                  </a:lnTo>
                  <a:lnTo>
                    <a:pt x="622194" y="296163"/>
                  </a:lnTo>
                  <a:lnTo>
                    <a:pt x="623968" y="296163"/>
                  </a:lnTo>
                  <a:lnTo>
                    <a:pt x="636381" y="296163"/>
                  </a:lnTo>
                  <a:lnTo>
                    <a:pt x="636381" y="272384"/>
                  </a:lnTo>
                  <a:lnTo>
                    <a:pt x="637394" y="272384"/>
                  </a:lnTo>
                  <a:lnTo>
                    <a:pt x="644488" y="272384"/>
                  </a:lnTo>
                  <a:lnTo>
                    <a:pt x="644488" y="239957"/>
                  </a:lnTo>
                  <a:lnTo>
                    <a:pt x="645501" y="239957"/>
                  </a:lnTo>
                  <a:lnTo>
                    <a:pt x="652595" y="239957"/>
                  </a:lnTo>
                  <a:lnTo>
                    <a:pt x="652595" y="238066"/>
                  </a:lnTo>
                  <a:lnTo>
                    <a:pt x="652595" y="224825"/>
                  </a:lnTo>
                  <a:cubicBezTo>
                    <a:pt x="650568" y="224825"/>
                    <a:pt x="650568" y="224825"/>
                    <a:pt x="651328" y="223203"/>
                  </a:cubicBezTo>
                  <a:lnTo>
                    <a:pt x="656648" y="211854"/>
                  </a:lnTo>
                  <a:cubicBezTo>
                    <a:pt x="656653" y="211871"/>
                    <a:pt x="656848" y="212545"/>
                    <a:pt x="664755" y="239957"/>
                  </a:cubicBezTo>
                  <a:lnTo>
                    <a:pt x="665515" y="239957"/>
                  </a:lnTo>
                  <a:lnTo>
                    <a:pt x="670835" y="239957"/>
                  </a:lnTo>
                  <a:lnTo>
                    <a:pt x="670835" y="134030"/>
                  </a:lnTo>
                  <a:lnTo>
                    <a:pt x="672355" y="134030"/>
                  </a:lnTo>
                  <a:lnTo>
                    <a:pt x="682995" y="134030"/>
                  </a:lnTo>
                  <a:lnTo>
                    <a:pt x="682995" y="86471"/>
                  </a:lnTo>
                  <a:lnTo>
                    <a:pt x="709342" y="86471"/>
                  </a:lnTo>
                  <a:lnTo>
                    <a:pt x="709342" y="64853"/>
                  </a:lnTo>
                  <a:lnTo>
                    <a:pt x="743796" y="64853"/>
                  </a:lnTo>
                  <a:lnTo>
                    <a:pt x="743796" y="67285"/>
                  </a:lnTo>
                  <a:lnTo>
                    <a:pt x="743796" y="84309"/>
                  </a:lnTo>
                  <a:lnTo>
                    <a:pt x="746076" y="84309"/>
                  </a:lnTo>
                  <a:lnTo>
                    <a:pt x="762036" y="84309"/>
                  </a:lnTo>
                  <a:lnTo>
                    <a:pt x="762036" y="131868"/>
                  </a:lnTo>
                  <a:lnTo>
                    <a:pt x="763049" y="131868"/>
                  </a:lnTo>
                  <a:lnTo>
                    <a:pt x="770143" y="131868"/>
                  </a:lnTo>
                  <a:lnTo>
                    <a:pt x="784330" y="136192"/>
                  </a:lnTo>
                  <a:lnTo>
                    <a:pt x="784330" y="175104"/>
                  </a:lnTo>
                  <a:lnTo>
                    <a:pt x="785343" y="175104"/>
                  </a:lnTo>
                  <a:lnTo>
                    <a:pt x="792436" y="175104"/>
                  </a:lnTo>
                  <a:lnTo>
                    <a:pt x="792436" y="176725"/>
                  </a:lnTo>
                  <a:lnTo>
                    <a:pt x="792436" y="188074"/>
                  </a:lnTo>
                  <a:lnTo>
                    <a:pt x="794463" y="188074"/>
                  </a:lnTo>
                  <a:lnTo>
                    <a:pt x="808650" y="188074"/>
                  </a:lnTo>
                  <a:lnTo>
                    <a:pt x="814730" y="194560"/>
                  </a:lnTo>
                  <a:lnTo>
                    <a:pt x="814730" y="216178"/>
                  </a:lnTo>
                  <a:lnTo>
                    <a:pt x="817010" y="216178"/>
                  </a:lnTo>
                  <a:lnTo>
                    <a:pt x="832970" y="216178"/>
                  </a:lnTo>
                  <a:lnTo>
                    <a:pt x="832970" y="217258"/>
                  </a:lnTo>
                  <a:lnTo>
                    <a:pt x="832970" y="224825"/>
                  </a:lnTo>
                  <a:lnTo>
                    <a:pt x="834237" y="224825"/>
                  </a:lnTo>
                  <a:lnTo>
                    <a:pt x="843104" y="224825"/>
                  </a:lnTo>
                  <a:lnTo>
                    <a:pt x="843104" y="226986"/>
                  </a:lnTo>
                  <a:lnTo>
                    <a:pt x="843104" y="242119"/>
                  </a:lnTo>
                  <a:cubicBezTo>
                    <a:pt x="847157" y="242119"/>
                    <a:pt x="847157" y="242119"/>
                    <a:pt x="847157" y="240227"/>
                  </a:cubicBezTo>
                  <a:lnTo>
                    <a:pt x="847157" y="226986"/>
                  </a:lnTo>
                  <a:lnTo>
                    <a:pt x="848170" y="226986"/>
                  </a:lnTo>
                  <a:lnTo>
                    <a:pt x="855264" y="226986"/>
                  </a:lnTo>
                  <a:lnTo>
                    <a:pt x="855264" y="228608"/>
                  </a:lnTo>
                  <a:lnTo>
                    <a:pt x="855264" y="239957"/>
                  </a:lnTo>
                  <a:lnTo>
                    <a:pt x="856024" y="239957"/>
                  </a:lnTo>
                  <a:lnTo>
                    <a:pt x="861344" y="239957"/>
                  </a:lnTo>
                  <a:cubicBezTo>
                    <a:pt x="861344" y="235634"/>
                    <a:pt x="861344" y="235634"/>
                    <a:pt x="909984" y="235634"/>
                  </a:cubicBezTo>
                  <a:lnTo>
                    <a:pt x="909984" y="236985"/>
                  </a:lnTo>
                  <a:lnTo>
                    <a:pt x="909984" y="246442"/>
                  </a:lnTo>
                  <a:lnTo>
                    <a:pt x="910744" y="246442"/>
                  </a:lnTo>
                  <a:lnTo>
                    <a:pt x="916065" y="246442"/>
                  </a:lnTo>
                  <a:lnTo>
                    <a:pt x="916065" y="248604"/>
                  </a:lnTo>
                  <a:lnTo>
                    <a:pt x="916065" y="263737"/>
                  </a:lnTo>
                  <a:cubicBezTo>
                    <a:pt x="916073" y="263733"/>
                    <a:pt x="916189" y="263655"/>
                    <a:pt x="918091" y="262386"/>
                  </a:cubicBezTo>
                  <a:lnTo>
                    <a:pt x="932278" y="252928"/>
                  </a:lnTo>
                  <a:cubicBezTo>
                    <a:pt x="932280" y="252909"/>
                    <a:pt x="932411" y="252034"/>
                    <a:pt x="938358" y="211854"/>
                  </a:cubicBezTo>
                  <a:cubicBezTo>
                    <a:pt x="938367" y="211852"/>
                    <a:pt x="938436" y="211826"/>
                    <a:pt x="939118" y="211584"/>
                  </a:cubicBezTo>
                  <a:lnTo>
                    <a:pt x="944438" y="209692"/>
                  </a:lnTo>
                  <a:cubicBezTo>
                    <a:pt x="944438" y="209676"/>
                    <a:pt x="944471" y="208615"/>
                    <a:pt x="946465" y="140515"/>
                  </a:cubicBezTo>
                  <a:cubicBezTo>
                    <a:pt x="946465" y="140533"/>
                    <a:pt x="946498" y="141624"/>
                    <a:pt x="948492" y="209692"/>
                  </a:cubicBezTo>
                  <a:cubicBezTo>
                    <a:pt x="948501" y="209695"/>
                    <a:pt x="948572" y="209720"/>
                    <a:pt x="949252" y="209962"/>
                  </a:cubicBezTo>
                  <a:lnTo>
                    <a:pt x="954572" y="211854"/>
                  </a:lnTo>
                  <a:lnTo>
                    <a:pt x="954572" y="125383"/>
                  </a:lnTo>
                  <a:cubicBezTo>
                    <a:pt x="958625" y="125383"/>
                    <a:pt x="958625" y="125383"/>
                    <a:pt x="958625" y="92956"/>
                  </a:cubicBezTo>
                  <a:lnTo>
                    <a:pt x="997132" y="92956"/>
                  </a:lnTo>
                  <a:lnTo>
                    <a:pt x="997132" y="125383"/>
                  </a:lnTo>
                  <a:lnTo>
                    <a:pt x="997892" y="125383"/>
                  </a:lnTo>
                  <a:lnTo>
                    <a:pt x="1003212" y="125383"/>
                  </a:lnTo>
                  <a:lnTo>
                    <a:pt x="1003212" y="43235"/>
                  </a:lnTo>
                  <a:lnTo>
                    <a:pt x="1004986" y="43235"/>
                  </a:lnTo>
                  <a:lnTo>
                    <a:pt x="1017399" y="43235"/>
                  </a:lnTo>
                  <a:lnTo>
                    <a:pt x="1017399" y="41344"/>
                  </a:lnTo>
                  <a:lnTo>
                    <a:pt x="1017399" y="28103"/>
                  </a:lnTo>
                  <a:lnTo>
                    <a:pt x="1039693" y="28103"/>
                  </a:lnTo>
                  <a:lnTo>
                    <a:pt x="1039693" y="27022"/>
                  </a:lnTo>
                  <a:lnTo>
                    <a:pt x="1039693" y="19456"/>
                  </a:lnTo>
                  <a:lnTo>
                    <a:pt x="1041466" y="19456"/>
                  </a:lnTo>
                  <a:lnTo>
                    <a:pt x="1053880" y="19456"/>
                  </a:lnTo>
                  <a:lnTo>
                    <a:pt x="1053880" y="20537"/>
                  </a:lnTo>
                  <a:lnTo>
                    <a:pt x="1053880" y="28103"/>
                  </a:lnTo>
                  <a:lnTo>
                    <a:pt x="1054640" y="28103"/>
                  </a:lnTo>
                  <a:lnTo>
                    <a:pt x="1059960" y="28103"/>
                  </a:lnTo>
                  <a:lnTo>
                    <a:pt x="1070093" y="23779"/>
                  </a:lnTo>
                  <a:lnTo>
                    <a:pt x="1074146" y="27022"/>
                  </a:lnTo>
                  <a:lnTo>
                    <a:pt x="1074146" y="19456"/>
                  </a:lnTo>
                  <a:lnTo>
                    <a:pt x="1076426" y="19456"/>
                  </a:lnTo>
                  <a:lnTo>
                    <a:pt x="1092387" y="19456"/>
                  </a:lnTo>
                  <a:lnTo>
                    <a:pt x="1092387" y="20537"/>
                  </a:lnTo>
                  <a:lnTo>
                    <a:pt x="1092387" y="28103"/>
                  </a:lnTo>
                  <a:lnTo>
                    <a:pt x="1122787" y="28103"/>
                  </a:lnTo>
                  <a:lnTo>
                    <a:pt x="1122787" y="29724"/>
                  </a:lnTo>
                  <a:lnTo>
                    <a:pt x="1122787" y="41074"/>
                  </a:lnTo>
                  <a:lnTo>
                    <a:pt x="1149134" y="41074"/>
                  </a:lnTo>
                  <a:lnTo>
                    <a:pt x="1149134" y="71338"/>
                  </a:lnTo>
                  <a:lnTo>
                    <a:pt x="1149894" y="71338"/>
                  </a:lnTo>
                  <a:lnTo>
                    <a:pt x="1155214" y="71338"/>
                  </a:lnTo>
                  <a:lnTo>
                    <a:pt x="1155214" y="72419"/>
                  </a:lnTo>
                  <a:lnTo>
                    <a:pt x="1155214" y="79986"/>
                  </a:lnTo>
                  <a:cubicBezTo>
                    <a:pt x="1159268" y="79986"/>
                    <a:pt x="1159268" y="79986"/>
                    <a:pt x="1159268" y="110250"/>
                  </a:cubicBezTo>
                  <a:lnTo>
                    <a:pt x="1160028" y="110250"/>
                  </a:lnTo>
                  <a:lnTo>
                    <a:pt x="1165348" y="110250"/>
                  </a:lnTo>
                  <a:lnTo>
                    <a:pt x="1165348" y="111061"/>
                  </a:lnTo>
                  <a:lnTo>
                    <a:pt x="1165348" y="116736"/>
                  </a:lnTo>
                  <a:lnTo>
                    <a:pt x="1166361" y="116736"/>
                  </a:lnTo>
                  <a:lnTo>
                    <a:pt x="1173454" y="116736"/>
                  </a:lnTo>
                  <a:lnTo>
                    <a:pt x="1173454" y="147001"/>
                  </a:lnTo>
                  <a:lnTo>
                    <a:pt x="1175481" y="147001"/>
                  </a:lnTo>
                  <a:lnTo>
                    <a:pt x="1189668" y="147001"/>
                  </a:lnTo>
                  <a:lnTo>
                    <a:pt x="1189668" y="170780"/>
                  </a:lnTo>
                  <a:cubicBezTo>
                    <a:pt x="1191695" y="170780"/>
                    <a:pt x="1191695" y="170780"/>
                    <a:pt x="1191695" y="172401"/>
                  </a:cubicBezTo>
                  <a:lnTo>
                    <a:pt x="1191695" y="183751"/>
                  </a:lnTo>
                  <a:lnTo>
                    <a:pt x="1192455" y="183751"/>
                  </a:lnTo>
                  <a:lnTo>
                    <a:pt x="1197775" y="183751"/>
                  </a:lnTo>
                  <a:lnTo>
                    <a:pt x="1197775" y="207530"/>
                  </a:lnTo>
                  <a:lnTo>
                    <a:pt x="1199041" y="207530"/>
                  </a:lnTo>
                  <a:lnTo>
                    <a:pt x="1207908" y="207530"/>
                  </a:lnTo>
                  <a:cubicBezTo>
                    <a:pt x="1209935" y="209692"/>
                    <a:pt x="1209935" y="209692"/>
                    <a:pt x="1209935" y="211584"/>
                  </a:cubicBezTo>
                  <a:lnTo>
                    <a:pt x="1209935" y="224825"/>
                  </a:lnTo>
                  <a:cubicBezTo>
                    <a:pt x="1209940" y="224818"/>
                    <a:pt x="1210027" y="224711"/>
                    <a:pt x="1211455" y="222933"/>
                  </a:cubicBezTo>
                  <a:lnTo>
                    <a:pt x="1222095" y="209692"/>
                  </a:lnTo>
                  <a:lnTo>
                    <a:pt x="1250469" y="209692"/>
                  </a:lnTo>
                  <a:lnTo>
                    <a:pt x="1250469" y="296163"/>
                  </a:lnTo>
                  <a:lnTo>
                    <a:pt x="1251229" y="296163"/>
                  </a:lnTo>
                  <a:lnTo>
                    <a:pt x="1256549" y="296163"/>
                  </a:lnTo>
                  <a:cubicBezTo>
                    <a:pt x="1256553" y="296155"/>
                    <a:pt x="1256612" y="296055"/>
                    <a:pt x="1257309" y="294812"/>
                  </a:cubicBezTo>
                  <a:lnTo>
                    <a:pt x="1262629" y="285354"/>
                  </a:lnTo>
                  <a:lnTo>
                    <a:pt x="1262629" y="287246"/>
                  </a:lnTo>
                  <a:lnTo>
                    <a:pt x="1262629" y="300487"/>
                  </a:lnTo>
                  <a:cubicBezTo>
                    <a:pt x="1266682" y="300487"/>
                    <a:pt x="1266682" y="300487"/>
                    <a:pt x="1266682" y="255090"/>
                  </a:cubicBezTo>
                  <a:lnTo>
                    <a:pt x="1267442" y="255090"/>
                  </a:lnTo>
                  <a:lnTo>
                    <a:pt x="1272762" y="255090"/>
                  </a:lnTo>
                  <a:lnTo>
                    <a:pt x="1272762" y="190236"/>
                  </a:lnTo>
                  <a:lnTo>
                    <a:pt x="1273776" y="190236"/>
                  </a:lnTo>
                  <a:lnTo>
                    <a:pt x="1280869" y="190236"/>
                  </a:lnTo>
                  <a:cubicBezTo>
                    <a:pt x="1280875" y="190215"/>
                    <a:pt x="1281139" y="189275"/>
                    <a:pt x="1293029" y="147001"/>
                  </a:cubicBezTo>
                  <a:lnTo>
                    <a:pt x="1294296" y="147001"/>
                  </a:lnTo>
                  <a:lnTo>
                    <a:pt x="1303163" y="147001"/>
                  </a:lnTo>
                  <a:cubicBezTo>
                    <a:pt x="1303168" y="147024"/>
                    <a:pt x="1303394" y="147990"/>
                    <a:pt x="1313296" y="190236"/>
                  </a:cubicBezTo>
                  <a:lnTo>
                    <a:pt x="1314309" y="190236"/>
                  </a:lnTo>
                  <a:lnTo>
                    <a:pt x="1321403" y="190236"/>
                  </a:lnTo>
                  <a:lnTo>
                    <a:pt x="1321403" y="229148"/>
                  </a:lnTo>
                  <a:lnTo>
                    <a:pt x="1323176" y="229148"/>
                  </a:lnTo>
                  <a:lnTo>
                    <a:pt x="1335590" y="229148"/>
                  </a:lnTo>
                  <a:lnTo>
                    <a:pt x="1335590" y="231310"/>
                  </a:lnTo>
                  <a:lnTo>
                    <a:pt x="1335590" y="246442"/>
                  </a:lnTo>
                  <a:cubicBezTo>
                    <a:pt x="1339643" y="246442"/>
                    <a:pt x="1339643" y="246442"/>
                    <a:pt x="1339643" y="244281"/>
                  </a:cubicBezTo>
                  <a:lnTo>
                    <a:pt x="1339643" y="229148"/>
                  </a:lnTo>
                  <a:lnTo>
                    <a:pt x="1341163" y="229148"/>
                  </a:lnTo>
                  <a:lnTo>
                    <a:pt x="1351803" y="229148"/>
                  </a:lnTo>
                  <a:lnTo>
                    <a:pt x="1351803" y="230769"/>
                  </a:lnTo>
                  <a:lnTo>
                    <a:pt x="1351803" y="242119"/>
                  </a:lnTo>
                  <a:lnTo>
                    <a:pt x="1382204" y="242119"/>
                  </a:lnTo>
                  <a:lnTo>
                    <a:pt x="1382204" y="205369"/>
                  </a:lnTo>
                  <a:lnTo>
                    <a:pt x="1383470" y="205369"/>
                  </a:lnTo>
                  <a:lnTo>
                    <a:pt x="1392337" y="205369"/>
                  </a:lnTo>
                  <a:lnTo>
                    <a:pt x="1392337" y="226986"/>
                  </a:lnTo>
                  <a:cubicBezTo>
                    <a:pt x="1394364" y="226986"/>
                    <a:pt x="1394364" y="226986"/>
                    <a:pt x="1394364" y="194560"/>
                  </a:cubicBezTo>
                  <a:lnTo>
                    <a:pt x="1416657" y="194560"/>
                  </a:lnTo>
                  <a:lnTo>
                    <a:pt x="1416657" y="192938"/>
                  </a:lnTo>
                  <a:lnTo>
                    <a:pt x="1416657" y="181589"/>
                  </a:lnTo>
                  <a:lnTo>
                    <a:pt x="1417417" y="181589"/>
                  </a:lnTo>
                  <a:lnTo>
                    <a:pt x="1422737" y="181589"/>
                  </a:lnTo>
                  <a:lnTo>
                    <a:pt x="1422737" y="179698"/>
                  </a:lnTo>
                  <a:lnTo>
                    <a:pt x="1422737" y="166457"/>
                  </a:lnTo>
                  <a:lnTo>
                    <a:pt x="1426791" y="172942"/>
                  </a:lnTo>
                  <a:lnTo>
                    <a:pt x="1429071" y="172942"/>
                  </a:lnTo>
                  <a:lnTo>
                    <a:pt x="1445031" y="172942"/>
                  </a:lnTo>
                  <a:lnTo>
                    <a:pt x="1445031" y="172131"/>
                  </a:lnTo>
                  <a:lnTo>
                    <a:pt x="1445031" y="166457"/>
                  </a:lnTo>
                  <a:lnTo>
                    <a:pt x="1445791" y="166457"/>
                  </a:lnTo>
                  <a:lnTo>
                    <a:pt x="1451111" y="166457"/>
                  </a:lnTo>
                  <a:lnTo>
                    <a:pt x="1451111" y="167808"/>
                  </a:lnTo>
                  <a:lnTo>
                    <a:pt x="1451111" y="177266"/>
                  </a:lnTo>
                  <a:lnTo>
                    <a:pt x="1489618" y="177266"/>
                  </a:lnTo>
                  <a:lnTo>
                    <a:pt x="1489618" y="315619"/>
                  </a:lnTo>
                  <a:lnTo>
                    <a:pt x="1491138" y="315619"/>
                  </a:lnTo>
                  <a:lnTo>
                    <a:pt x="1501778" y="315619"/>
                  </a:lnTo>
                  <a:lnTo>
                    <a:pt x="1501778" y="302649"/>
                  </a:lnTo>
                  <a:lnTo>
                    <a:pt x="1505832" y="302649"/>
                  </a:lnTo>
                  <a:lnTo>
                    <a:pt x="1505832" y="315619"/>
                  </a:lnTo>
                  <a:lnTo>
                    <a:pt x="1536232" y="315619"/>
                  </a:lnTo>
                  <a:lnTo>
                    <a:pt x="1536232" y="285354"/>
                  </a:lnTo>
                  <a:lnTo>
                    <a:pt x="1548392" y="285354"/>
                  </a:lnTo>
                  <a:lnTo>
                    <a:pt x="1560552" y="283193"/>
                  </a:lnTo>
                  <a:cubicBezTo>
                    <a:pt x="1562579" y="283193"/>
                    <a:pt x="1562579" y="285354"/>
                    <a:pt x="1564606" y="285354"/>
                  </a:cubicBezTo>
                  <a:lnTo>
                    <a:pt x="1574739" y="285354"/>
                  </a:lnTo>
                  <a:lnTo>
                    <a:pt x="1574739" y="315619"/>
                  </a:lnTo>
                  <a:lnTo>
                    <a:pt x="1582846" y="315619"/>
                  </a:lnTo>
                  <a:lnTo>
                    <a:pt x="1582846" y="332914"/>
                  </a:lnTo>
                  <a:lnTo>
                    <a:pt x="1592182" y="333819"/>
                  </a:lnTo>
                  <a:lnTo>
                    <a:pt x="1605140" y="333819"/>
                  </a:lnTo>
                  <a:lnTo>
                    <a:pt x="1605140" y="317781"/>
                  </a:lnTo>
                  <a:lnTo>
                    <a:pt x="1673096" y="317781"/>
                  </a:lnTo>
                  <a:lnTo>
                    <a:pt x="1673096" y="232528"/>
                  </a:lnTo>
                  <a:lnTo>
                    <a:pt x="1745104" y="232528"/>
                  </a:lnTo>
                  <a:lnTo>
                    <a:pt x="1745104" y="311296"/>
                  </a:lnTo>
                  <a:lnTo>
                    <a:pt x="1747008" y="311296"/>
                  </a:lnTo>
                  <a:lnTo>
                    <a:pt x="1748250" y="333819"/>
                  </a:lnTo>
                  <a:lnTo>
                    <a:pt x="1757926" y="333819"/>
                  </a:lnTo>
                  <a:cubicBezTo>
                    <a:pt x="1758462" y="326605"/>
                    <a:pt x="1759168" y="318951"/>
                    <a:pt x="1759168" y="311296"/>
                  </a:cubicBezTo>
                  <a:lnTo>
                    <a:pt x="1765248" y="311296"/>
                  </a:lnTo>
                  <a:lnTo>
                    <a:pt x="1766490" y="333819"/>
                  </a:lnTo>
                  <a:lnTo>
                    <a:pt x="1817112" y="333819"/>
                  </a:lnTo>
                  <a:lnTo>
                    <a:pt x="1817112" y="170791"/>
                  </a:lnTo>
                  <a:lnTo>
                    <a:pt x="2014439" y="170791"/>
                  </a:lnTo>
                  <a:lnTo>
                    <a:pt x="2014439" y="333819"/>
                  </a:lnTo>
                  <a:lnTo>
                    <a:pt x="2033136" y="333819"/>
                  </a:lnTo>
                  <a:lnTo>
                    <a:pt x="2033136" y="251126"/>
                  </a:lnTo>
                  <a:lnTo>
                    <a:pt x="2128256" y="251126"/>
                  </a:lnTo>
                  <a:cubicBezTo>
                    <a:pt x="2152853" y="240257"/>
                    <a:pt x="2161167" y="196782"/>
                    <a:pt x="2180720" y="185913"/>
                  </a:cubicBezTo>
                  <a:lnTo>
                    <a:pt x="2245574" y="185913"/>
                  </a:lnTo>
                  <a:lnTo>
                    <a:pt x="2245574" y="261575"/>
                  </a:lnTo>
                  <a:lnTo>
                    <a:pt x="2253681" y="261575"/>
                  </a:lnTo>
                  <a:cubicBezTo>
                    <a:pt x="2253681" y="259413"/>
                    <a:pt x="2255708" y="257251"/>
                    <a:pt x="2255708" y="255090"/>
                  </a:cubicBezTo>
                  <a:lnTo>
                    <a:pt x="2261788" y="255090"/>
                  </a:lnTo>
                  <a:cubicBezTo>
                    <a:pt x="2261788" y="257251"/>
                    <a:pt x="2261788" y="259413"/>
                    <a:pt x="2263815" y="263737"/>
                  </a:cubicBezTo>
                  <a:lnTo>
                    <a:pt x="2275975" y="263737"/>
                  </a:lnTo>
                  <a:lnTo>
                    <a:pt x="2275975" y="257251"/>
                  </a:lnTo>
                  <a:lnTo>
                    <a:pt x="2298268" y="257251"/>
                  </a:lnTo>
                  <a:lnTo>
                    <a:pt x="2298268" y="263737"/>
                  </a:lnTo>
                  <a:lnTo>
                    <a:pt x="2318535" y="263737"/>
                  </a:lnTo>
                  <a:lnTo>
                    <a:pt x="2318535" y="309134"/>
                  </a:lnTo>
                  <a:lnTo>
                    <a:pt x="2332722" y="309134"/>
                  </a:lnTo>
                  <a:lnTo>
                    <a:pt x="2332722" y="296163"/>
                  </a:lnTo>
                  <a:lnTo>
                    <a:pt x="2348936" y="296163"/>
                  </a:lnTo>
                  <a:lnTo>
                    <a:pt x="2348936" y="116736"/>
                  </a:lnTo>
                  <a:lnTo>
                    <a:pt x="2355016" y="110250"/>
                  </a:lnTo>
                  <a:lnTo>
                    <a:pt x="2427977" y="110250"/>
                  </a:lnTo>
                  <a:lnTo>
                    <a:pt x="2427977" y="118898"/>
                  </a:lnTo>
                  <a:lnTo>
                    <a:pt x="2438110" y="118898"/>
                  </a:lnTo>
                  <a:lnTo>
                    <a:pt x="2438110" y="233472"/>
                  </a:lnTo>
                  <a:lnTo>
                    <a:pt x="2460404" y="233472"/>
                  </a:lnTo>
                  <a:lnTo>
                    <a:pt x="2460404" y="166457"/>
                  </a:lnTo>
                  <a:lnTo>
                    <a:pt x="2486751" y="166457"/>
                  </a:lnTo>
                  <a:cubicBezTo>
                    <a:pt x="2488777" y="166457"/>
                    <a:pt x="2488777" y="164295"/>
                    <a:pt x="2490804" y="162133"/>
                  </a:cubicBezTo>
                  <a:lnTo>
                    <a:pt x="2498911" y="162133"/>
                  </a:lnTo>
                  <a:cubicBezTo>
                    <a:pt x="2500937" y="164295"/>
                    <a:pt x="2500937" y="166457"/>
                    <a:pt x="2502964" y="166457"/>
                  </a:cubicBezTo>
                  <a:lnTo>
                    <a:pt x="2525258" y="166457"/>
                  </a:lnTo>
                  <a:lnTo>
                    <a:pt x="2525258" y="49721"/>
                  </a:lnTo>
                  <a:cubicBezTo>
                    <a:pt x="2525272" y="49718"/>
                    <a:pt x="2526139" y="49554"/>
                    <a:pt x="2582005" y="38912"/>
                  </a:cubicBezTo>
                  <a:lnTo>
                    <a:pt x="2582005" y="39993"/>
                  </a:lnTo>
                  <a:lnTo>
                    <a:pt x="2582005" y="47559"/>
                  </a:lnTo>
                  <a:lnTo>
                    <a:pt x="2608352" y="47559"/>
                  </a:lnTo>
                  <a:lnTo>
                    <a:pt x="2608352" y="302649"/>
                  </a:lnTo>
                  <a:lnTo>
                    <a:pt x="2630646" y="302649"/>
                  </a:lnTo>
                  <a:lnTo>
                    <a:pt x="2630646" y="298325"/>
                  </a:lnTo>
                  <a:lnTo>
                    <a:pt x="2642806" y="298325"/>
                  </a:lnTo>
                  <a:lnTo>
                    <a:pt x="2642806" y="302649"/>
                  </a:lnTo>
                  <a:lnTo>
                    <a:pt x="2667126" y="302649"/>
                  </a:lnTo>
                  <a:lnTo>
                    <a:pt x="2667126" y="289678"/>
                  </a:lnTo>
                  <a:lnTo>
                    <a:pt x="2695500" y="289678"/>
                  </a:lnTo>
                  <a:cubicBezTo>
                    <a:pt x="2699553" y="285354"/>
                    <a:pt x="2703607" y="285354"/>
                    <a:pt x="2707660" y="285354"/>
                  </a:cubicBezTo>
                  <a:cubicBezTo>
                    <a:pt x="2713740" y="289678"/>
                    <a:pt x="2721847" y="289678"/>
                    <a:pt x="2727927" y="289678"/>
                  </a:cubicBezTo>
                  <a:lnTo>
                    <a:pt x="2727927" y="272384"/>
                  </a:lnTo>
                  <a:lnTo>
                    <a:pt x="2736034" y="272384"/>
                  </a:lnTo>
                  <a:lnTo>
                    <a:pt x="2736034" y="259413"/>
                  </a:lnTo>
                  <a:lnTo>
                    <a:pt x="2792781" y="259413"/>
                  </a:lnTo>
                  <a:lnTo>
                    <a:pt x="2792781" y="229148"/>
                  </a:lnTo>
                  <a:lnTo>
                    <a:pt x="2811021" y="229148"/>
                  </a:lnTo>
                  <a:lnTo>
                    <a:pt x="2811021" y="222663"/>
                  </a:lnTo>
                  <a:lnTo>
                    <a:pt x="2823181" y="222663"/>
                  </a:lnTo>
                  <a:lnTo>
                    <a:pt x="2823181" y="229148"/>
                  </a:lnTo>
                  <a:lnTo>
                    <a:pt x="2839395" y="229148"/>
                  </a:lnTo>
                  <a:lnTo>
                    <a:pt x="2839395" y="278869"/>
                  </a:lnTo>
                  <a:lnTo>
                    <a:pt x="2871822" y="278869"/>
                  </a:lnTo>
                  <a:lnTo>
                    <a:pt x="2871822" y="252928"/>
                  </a:lnTo>
                  <a:lnTo>
                    <a:pt x="2910329" y="252928"/>
                  </a:lnTo>
                  <a:lnTo>
                    <a:pt x="2910329" y="222663"/>
                  </a:lnTo>
                  <a:lnTo>
                    <a:pt x="2958970" y="222663"/>
                  </a:lnTo>
                  <a:cubicBezTo>
                    <a:pt x="2959793" y="378235"/>
                    <a:pt x="2960615" y="533807"/>
                    <a:pt x="2961438" y="689379"/>
                  </a:cubicBezTo>
                  <a:lnTo>
                    <a:pt x="2054" y="687046"/>
                  </a:lnTo>
                  <a:cubicBezTo>
                    <a:pt x="1369" y="539482"/>
                    <a:pt x="685" y="400492"/>
                    <a:pt x="0" y="252928"/>
                  </a:cubicBezTo>
                  <a:lnTo>
                    <a:pt x="20267" y="252928"/>
                  </a:lnTo>
                  <a:cubicBezTo>
                    <a:pt x="20271" y="252922"/>
                    <a:pt x="20308" y="252840"/>
                    <a:pt x="20774" y="251847"/>
                  </a:cubicBezTo>
                  <a:lnTo>
                    <a:pt x="24320" y="244281"/>
                  </a:lnTo>
                  <a:cubicBezTo>
                    <a:pt x="24329" y="244282"/>
                    <a:pt x="24442" y="244300"/>
                    <a:pt x="26094" y="244551"/>
                  </a:cubicBezTo>
                  <a:lnTo>
                    <a:pt x="38507" y="246442"/>
                  </a:lnTo>
                  <a:cubicBezTo>
                    <a:pt x="38510" y="246452"/>
                    <a:pt x="38548" y="246553"/>
                    <a:pt x="39014" y="247794"/>
                  </a:cubicBezTo>
                  <a:lnTo>
                    <a:pt x="42560" y="257251"/>
                  </a:lnTo>
                  <a:cubicBezTo>
                    <a:pt x="42574" y="257252"/>
                    <a:pt x="43170" y="257302"/>
                    <a:pt x="68907" y="259413"/>
                  </a:cubicBezTo>
                  <a:lnTo>
                    <a:pt x="68907" y="136192"/>
                  </a:lnTo>
                  <a:lnTo>
                    <a:pt x="70934" y="136192"/>
                  </a:lnTo>
                  <a:lnTo>
                    <a:pt x="85121" y="136192"/>
                  </a:lnTo>
                  <a:lnTo>
                    <a:pt x="85121" y="0"/>
                  </a:lnTo>
                  <a:lnTo>
                    <a:pt x="86894" y="0"/>
                  </a:lnTo>
                  <a:lnTo>
                    <a:pt x="9930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/>
            </a:p>
          </p:txBody>
        </p:sp>
        <p:sp>
          <p:nvSpPr>
            <p:cNvPr id="7" name="자유형: 도형 52">
              <a:extLst>
                <a:ext uri="{FF2B5EF4-FFF2-40B4-BE49-F238E27FC236}">
                  <a16:creationId xmlns:a16="http://schemas.microsoft.com/office/drawing/2014/main" xmlns="" id="{75454566-405F-4BE8-B99C-4A4074AA5065}"/>
                </a:ext>
              </a:extLst>
            </p:cNvPr>
            <p:cNvSpPr/>
            <p:nvPr/>
          </p:nvSpPr>
          <p:spPr>
            <a:xfrm>
              <a:off x="8996212" y="1412530"/>
              <a:ext cx="3195788" cy="1160647"/>
            </a:xfrm>
            <a:custGeom>
              <a:avLst/>
              <a:gdLst>
                <a:gd name="connsiteX0" fmla="*/ 160109 w 3195788"/>
                <a:gd name="connsiteY0" fmla="*/ 0 h 1160647"/>
                <a:gd name="connsiteX1" fmla="*/ 162135 w 3195788"/>
                <a:gd name="connsiteY1" fmla="*/ 246443 h 1160647"/>
                <a:gd name="connsiteX2" fmla="*/ 200642 w 3195788"/>
                <a:gd name="connsiteY2" fmla="*/ 326429 h 1160647"/>
                <a:gd name="connsiteX3" fmla="*/ 202669 w 3195788"/>
                <a:gd name="connsiteY3" fmla="*/ 326429 h 1160647"/>
                <a:gd name="connsiteX4" fmla="*/ 216856 w 3195788"/>
                <a:gd name="connsiteY4" fmla="*/ 326429 h 1160647"/>
                <a:gd name="connsiteX5" fmla="*/ 216856 w 3195788"/>
                <a:gd name="connsiteY5" fmla="*/ 350208 h 1160647"/>
                <a:gd name="connsiteX6" fmla="*/ 217363 w 3195788"/>
                <a:gd name="connsiteY6" fmla="*/ 351019 h 1160647"/>
                <a:gd name="connsiteX7" fmla="*/ 220909 w 3195788"/>
                <a:gd name="connsiteY7" fmla="*/ 356694 h 1160647"/>
                <a:gd name="connsiteX8" fmla="*/ 220909 w 3195788"/>
                <a:gd name="connsiteY8" fmla="*/ 471268 h 1160647"/>
                <a:gd name="connsiteX9" fmla="*/ 223189 w 3195788"/>
                <a:gd name="connsiteY9" fmla="*/ 471268 h 1160647"/>
                <a:gd name="connsiteX10" fmla="*/ 239150 w 3195788"/>
                <a:gd name="connsiteY10" fmla="*/ 471268 h 1160647"/>
                <a:gd name="connsiteX11" fmla="*/ 239150 w 3195788"/>
                <a:gd name="connsiteY11" fmla="*/ 611783 h 1160647"/>
                <a:gd name="connsiteX12" fmla="*/ 240670 w 3195788"/>
                <a:gd name="connsiteY12" fmla="*/ 611513 h 1160647"/>
                <a:gd name="connsiteX13" fmla="*/ 251310 w 3195788"/>
                <a:gd name="connsiteY13" fmla="*/ 609622 h 1160647"/>
                <a:gd name="connsiteX14" fmla="*/ 249283 w 3195788"/>
                <a:gd name="connsiteY14" fmla="*/ 698254 h 1160647"/>
                <a:gd name="connsiteX15" fmla="*/ 250803 w 3195788"/>
                <a:gd name="connsiteY15" fmla="*/ 698525 h 1160647"/>
                <a:gd name="connsiteX16" fmla="*/ 261443 w 3195788"/>
                <a:gd name="connsiteY16" fmla="*/ 700416 h 1160647"/>
                <a:gd name="connsiteX17" fmla="*/ 261696 w 3195788"/>
                <a:gd name="connsiteY17" fmla="*/ 701227 h 1160647"/>
                <a:gd name="connsiteX18" fmla="*/ 263470 w 3195788"/>
                <a:gd name="connsiteY18" fmla="*/ 706902 h 1160647"/>
                <a:gd name="connsiteX19" fmla="*/ 264230 w 3195788"/>
                <a:gd name="connsiteY19" fmla="*/ 704470 h 1160647"/>
                <a:gd name="connsiteX20" fmla="*/ 269550 w 3195788"/>
                <a:gd name="connsiteY20" fmla="*/ 687446 h 1160647"/>
                <a:gd name="connsiteX21" fmla="*/ 271323 w 3195788"/>
                <a:gd name="connsiteY21" fmla="*/ 687446 h 1160647"/>
                <a:gd name="connsiteX22" fmla="*/ 283737 w 3195788"/>
                <a:gd name="connsiteY22" fmla="*/ 687446 h 1160647"/>
                <a:gd name="connsiteX23" fmla="*/ 283737 w 3195788"/>
                <a:gd name="connsiteY23" fmla="*/ 719872 h 1160647"/>
                <a:gd name="connsiteX24" fmla="*/ 284750 w 3195788"/>
                <a:gd name="connsiteY24" fmla="*/ 720413 h 1160647"/>
                <a:gd name="connsiteX25" fmla="*/ 291844 w 3195788"/>
                <a:gd name="connsiteY25" fmla="*/ 724196 h 1160647"/>
                <a:gd name="connsiteX26" fmla="*/ 291844 w 3195788"/>
                <a:gd name="connsiteY26" fmla="*/ 725547 h 1160647"/>
                <a:gd name="connsiteX27" fmla="*/ 291844 w 3195788"/>
                <a:gd name="connsiteY27" fmla="*/ 735005 h 1160647"/>
                <a:gd name="connsiteX28" fmla="*/ 336431 w 3195788"/>
                <a:gd name="connsiteY28" fmla="*/ 735005 h 1160647"/>
                <a:gd name="connsiteX29" fmla="*/ 336431 w 3195788"/>
                <a:gd name="connsiteY29" fmla="*/ 736086 h 1160647"/>
                <a:gd name="connsiteX30" fmla="*/ 336431 w 3195788"/>
                <a:gd name="connsiteY30" fmla="*/ 743652 h 1160647"/>
                <a:gd name="connsiteX31" fmla="*/ 338457 w 3195788"/>
                <a:gd name="connsiteY31" fmla="*/ 743652 h 1160647"/>
                <a:gd name="connsiteX32" fmla="*/ 352644 w 3195788"/>
                <a:gd name="connsiteY32" fmla="*/ 743652 h 1160647"/>
                <a:gd name="connsiteX33" fmla="*/ 352644 w 3195788"/>
                <a:gd name="connsiteY33" fmla="*/ 713387 h 1160647"/>
                <a:gd name="connsiteX34" fmla="*/ 397231 w 3195788"/>
                <a:gd name="connsiteY34" fmla="*/ 713387 h 1160647"/>
                <a:gd name="connsiteX35" fmla="*/ 397231 w 3195788"/>
                <a:gd name="connsiteY35" fmla="*/ 712036 h 1160647"/>
                <a:gd name="connsiteX36" fmla="*/ 397231 w 3195788"/>
                <a:gd name="connsiteY36" fmla="*/ 702578 h 1160647"/>
                <a:gd name="connsiteX37" fmla="*/ 398245 w 3195788"/>
                <a:gd name="connsiteY37" fmla="*/ 702578 h 1160647"/>
                <a:gd name="connsiteX38" fmla="*/ 405338 w 3195788"/>
                <a:gd name="connsiteY38" fmla="*/ 702578 h 1160647"/>
                <a:gd name="connsiteX39" fmla="*/ 405338 w 3195788"/>
                <a:gd name="connsiteY39" fmla="*/ 700687 h 1160647"/>
                <a:gd name="connsiteX40" fmla="*/ 405338 w 3195788"/>
                <a:gd name="connsiteY40" fmla="*/ 687446 h 1160647"/>
                <a:gd name="connsiteX41" fmla="*/ 406098 w 3195788"/>
                <a:gd name="connsiteY41" fmla="*/ 687446 h 1160647"/>
                <a:gd name="connsiteX42" fmla="*/ 411418 w 3195788"/>
                <a:gd name="connsiteY42" fmla="*/ 687446 h 1160647"/>
                <a:gd name="connsiteX43" fmla="*/ 411418 w 3195788"/>
                <a:gd name="connsiteY43" fmla="*/ 686365 h 1160647"/>
                <a:gd name="connsiteX44" fmla="*/ 411418 w 3195788"/>
                <a:gd name="connsiteY44" fmla="*/ 678798 h 1160647"/>
                <a:gd name="connsiteX45" fmla="*/ 413445 w 3195788"/>
                <a:gd name="connsiteY45" fmla="*/ 678798 h 1160647"/>
                <a:gd name="connsiteX46" fmla="*/ 427632 w 3195788"/>
                <a:gd name="connsiteY46" fmla="*/ 678798 h 1160647"/>
                <a:gd name="connsiteX47" fmla="*/ 427632 w 3195788"/>
                <a:gd name="connsiteY47" fmla="*/ 679879 h 1160647"/>
                <a:gd name="connsiteX48" fmla="*/ 427632 w 3195788"/>
                <a:gd name="connsiteY48" fmla="*/ 687446 h 1160647"/>
                <a:gd name="connsiteX49" fmla="*/ 449925 w 3195788"/>
                <a:gd name="connsiteY49" fmla="*/ 687446 h 1160647"/>
                <a:gd name="connsiteX50" fmla="*/ 449925 w 3195788"/>
                <a:gd name="connsiteY50" fmla="*/ 685554 h 1160647"/>
                <a:gd name="connsiteX51" fmla="*/ 449925 w 3195788"/>
                <a:gd name="connsiteY51" fmla="*/ 672313 h 1160647"/>
                <a:gd name="connsiteX52" fmla="*/ 451699 w 3195788"/>
                <a:gd name="connsiteY52" fmla="*/ 672313 h 1160647"/>
                <a:gd name="connsiteX53" fmla="*/ 464112 w 3195788"/>
                <a:gd name="connsiteY53" fmla="*/ 672313 h 1160647"/>
                <a:gd name="connsiteX54" fmla="*/ 464112 w 3195788"/>
                <a:gd name="connsiteY54" fmla="*/ 696093 h 1160647"/>
                <a:gd name="connsiteX55" fmla="*/ 465126 w 3195788"/>
                <a:gd name="connsiteY55" fmla="*/ 696093 h 1160647"/>
                <a:gd name="connsiteX56" fmla="*/ 472219 w 3195788"/>
                <a:gd name="connsiteY56" fmla="*/ 696093 h 1160647"/>
                <a:gd name="connsiteX57" fmla="*/ 472219 w 3195788"/>
                <a:gd name="connsiteY57" fmla="*/ 695012 h 1160647"/>
                <a:gd name="connsiteX58" fmla="*/ 472219 w 3195788"/>
                <a:gd name="connsiteY58" fmla="*/ 687446 h 1160647"/>
                <a:gd name="connsiteX59" fmla="*/ 473992 w 3195788"/>
                <a:gd name="connsiteY59" fmla="*/ 687446 h 1160647"/>
                <a:gd name="connsiteX60" fmla="*/ 486406 w 3195788"/>
                <a:gd name="connsiteY60" fmla="*/ 687446 h 1160647"/>
                <a:gd name="connsiteX61" fmla="*/ 486406 w 3195788"/>
                <a:gd name="connsiteY61" fmla="*/ 713387 h 1160647"/>
                <a:gd name="connsiteX62" fmla="*/ 488433 w 3195788"/>
                <a:gd name="connsiteY62" fmla="*/ 713387 h 1160647"/>
                <a:gd name="connsiteX63" fmla="*/ 502619 w 3195788"/>
                <a:gd name="connsiteY63" fmla="*/ 713387 h 1160647"/>
                <a:gd name="connsiteX64" fmla="*/ 502619 w 3195788"/>
                <a:gd name="connsiteY64" fmla="*/ 715008 h 1160647"/>
                <a:gd name="connsiteX65" fmla="*/ 502619 w 3195788"/>
                <a:gd name="connsiteY65" fmla="*/ 726358 h 1160647"/>
                <a:gd name="connsiteX66" fmla="*/ 503379 w 3195788"/>
                <a:gd name="connsiteY66" fmla="*/ 726358 h 1160647"/>
                <a:gd name="connsiteX67" fmla="*/ 508700 w 3195788"/>
                <a:gd name="connsiteY67" fmla="*/ 726358 h 1160647"/>
                <a:gd name="connsiteX68" fmla="*/ 508700 w 3195788"/>
                <a:gd name="connsiteY68" fmla="*/ 725547 h 1160647"/>
                <a:gd name="connsiteX69" fmla="*/ 508700 w 3195788"/>
                <a:gd name="connsiteY69" fmla="*/ 719872 h 1160647"/>
                <a:gd name="connsiteX70" fmla="*/ 539100 w 3195788"/>
                <a:gd name="connsiteY70" fmla="*/ 719872 h 1160647"/>
                <a:gd name="connsiteX71" fmla="*/ 539100 w 3195788"/>
                <a:gd name="connsiteY71" fmla="*/ 743652 h 1160647"/>
                <a:gd name="connsiteX72" fmla="*/ 540113 w 3195788"/>
                <a:gd name="connsiteY72" fmla="*/ 743652 h 1160647"/>
                <a:gd name="connsiteX73" fmla="*/ 547207 w 3195788"/>
                <a:gd name="connsiteY73" fmla="*/ 743652 h 1160647"/>
                <a:gd name="connsiteX74" fmla="*/ 547207 w 3195788"/>
                <a:gd name="connsiteY74" fmla="*/ 744733 h 1160647"/>
                <a:gd name="connsiteX75" fmla="*/ 547207 w 3195788"/>
                <a:gd name="connsiteY75" fmla="*/ 752299 h 1160647"/>
                <a:gd name="connsiteX76" fmla="*/ 547967 w 3195788"/>
                <a:gd name="connsiteY76" fmla="*/ 752299 h 1160647"/>
                <a:gd name="connsiteX77" fmla="*/ 553287 w 3195788"/>
                <a:gd name="connsiteY77" fmla="*/ 752299 h 1160647"/>
                <a:gd name="connsiteX78" fmla="*/ 553287 w 3195788"/>
                <a:gd name="connsiteY78" fmla="*/ 750137 h 1160647"/>
                <a:gd name="connsiteX79" fmla="*/ 553287 w 3195788"/>
                <a:gd name="connsiteY79" fmla="*/ 735005 h 1160647"/>
                <a:gd name="connsiteX80" fmla="*/ 554300 w 3195788"/>
                <a:gd name="connsiteY80" fmla="*/ 735005 h 1160647"/>
                <a:gd name="connsiteX81" fmla="*/ 561394 w 3195788"/>
                <a:gd name="connsiteY81" fmla="*/ 735005 h 1160647"/>
                <a:gd name="connsiteX82" fmla="*/ 561394 w 3195788"/>
                <a:gd name="connsiteY82" fmla="*/ 736086 h 1160647"/>
                <a:gd name="connsiteX83" fmla="*/ 561394 w 3195788"/>
                <a:gd name="connsiteY83" fmla="*/ 743652 h 1160647"/>
                <a:gd name="connsiteX84" fmla="*/ 566714 w 3195788"/>
                <a:gd name="connsiteY84" fmla="*/ 741659 h 1160647"/>
                <a:gd name="connsiteX85" fmla="*/ 567474 w 3195788"/>
                <a:gd name="connsiteY85" fmla="*/ 740679 h 1160647"/>
                <a:gd name="connsiteX86" fmla="*/ 567474 w 3195788"/>
                <a:gd name="connsiteY86" fmla="*/ 735005 h 1160647"/>
                <a:gd name="connsiteX87" fmla="*/ 605981 w 3195788"/>
                <a:gd name="connsiteY87" fmla="*/ 735005 h 1160647"/>
                <a:gd name="connsiteX88" fmla="*/ 605981 w 3195788"/>
                <a:gd name="connsiteY88" fmla="*/ 758784 h 1160647"/>
                <a:gd name="connsiteX89" fmla="*/ 608007 w 3195788"/>
                <a:gd name="connsiteY89" fmla="*/ 758784 h 1160647"/>
                <a:gd name="connsiteX90" fmla="*/ 622194 w 3195788"/>
                <a:gd name="connsiteY90" fmla="*/ 758784 h 1160647"/>
                <a:gd name="connsiteX91" fmla="*/ 622194 w 3195788"/>
                <a:gd name="connsiteY91" fmla="*/ 759865 h 1160647"/>
                <a:gd name="connsiteX92" fmla="*/ 622194 w 3195788"/>
                <a:gd name="connsiteY92" fmla="*/ 767431 h 1160647"/>
                <a:gd name="connsiteX93" fmla="*/ 623968 w 3195788"/>
                <a:gd name="connsiteY93" fmla="*/ 767431 h 1160647"/>
                <a:gd name="connsiteX94" fmla="*/ 636381 w 3195788"/>
                <a:gd name="connsiteY94" fmla="*/ 767431 h 1160647"/>
                <a:gd name="connsiteX95" fmla="*/ 636381 w 3195788"/>
                <a:gd name="connsiteY95" fmla="*/ 743652 h 1160647"/>
                <a:gd name="connsiteX96" fmla="*/ 637394 w 3195788"/>
                <a:gd name="connsiteY96" fmla="*/ 743652 h 1160647"/>
                <a:gd name="connsiteX97" fmla="*/ 644488 w 3195788"/>
                <a:gd name="connsiteY97" fmla="*/ 743652 h 1160647"/>
                <a:gd name="connsiteX98" fmla="*/ 644488 w 3195788"/>
                <a:gd name="connsiteY98" fmla="*/ 711225 h 1160647"/>
                <a:gd name="connsiteX99" fmla="*/ 645501 w 3195788"/>
                <a:gd name="connsiteY99" fmla="*/ 711225 h 1160647"/>
                <a:gd name="connsiteX100" fmla="*/ 652595 w 3195788"/>
                <a:gd name="connsiteY100" fmla="*/ 711225 h 1160647"/>
                <a:gd name="connsiteX101" fmla="*/ 652595 w 3195788"/>
                <a:gd name="connsiteY101" fmla="*/ 709334 h 1160647"/>
                <a:gd name="connsiteX102" fmla="*/ 652595 w 3195788"/>
                <a:gd name="connsiteY102" fmla="*/ 696093 h 1160647"/>
                <a:gd name="connsiteX103" fmla="*/ 651328 w 3195788"/>
                <a:gd name="connsiteY103" fmla="*/ 694471 h 1160647"/>
                <a:gd name="connsiteX104" fmla="*/ 656648 w 3195788"/>
                <a:gd name="connsiteY104" fmla="*/ 683122 h 1160647"/>
                <a:gd name="connsiteX105" fmla="*/ 664755 w 3195788"/>
                <a:gd name="connsiteY105" fmla="*/ 711225 h 1160647"/>
                <a:gd name="connsiteX106" fmla="*/ 665515 w 3195788"/>
                <a:gd name="connsiteY106" fmla="*/ 711225 h 1160647"/>
                <a:gd name="connsiteX107" fmla="*/ 670835 w 3195788"/>
                <a:gd name="connsiteY107" fmla="*/ 711225 h 1160647"/>
                <a:gd name="connsiteX108" fmla="*/ 670835 w 3195788"/>
                <a:gd name="connsiteY108" fmla="*/ 605298 h 1160647"/>
                <a:gd name="connsiteX109" fmla="*/ 672355 w 3195788"/>
                <a:gd name="connsiteY109" fmla="*/ 605298 h 1160647"/>
                <a:gd name="connsiteX110" fmla="*/ 682995 w 3195788"/>
                <a:gd name="connsiteY110" fmla="*/ 605298 h 1160647"/>
                <a:gd name="connsiteX111" fmla="*/ 682995 w 3195788"/>
                <a:gd name="connsiteY111" fmla="*/ 557739 h 1160647"/>
                <a:gd name="connsiteX112" fmla="*/ 709342 w 3195788"/>
                <a:gd name="connsiteY112" fmla="*/ 557739 h 1160647"/>
                <a:gd name="connsiteX113" fmla="*/ 709342 w 3195788"/>
                <a:gd name="connsiteY113" fmla="*/ 536121 h 1160647"/>
                <a:gd name="connsiteX114" fmla="*/ 743796 w 3195788"/>
                <a:gd name="connsiteY114" fmla="*/ 536121 h 1160647"/>
                <a:gd name="connsiteX115" fmla="*/ 743796 w 3195788"/>
                <a:gd name="connsiteY115" fmla="*/ 538553 h 1160647"/>
                <a:gd name="connsiteX116" fmla="*/ 743796 w 3195788"/>
                <a:gd name="connsiteY116" fmla="*/ 555577 h 1160647"/>
                <a:gd name="connsiteX117" fmla="*/ 746076 w 3195788"/>
                <a:gd name="connsiteY117" fmla="*/ 555577 h 1160647"/>
                <a:gd name="connsiteX118" fmla="*/ 762036 w 3195788"/>
                <a:gd name="connsiteY118" fmla="*/ 555577 h 1160647"/>
                <a:gd name="connsiteX119" fmla="*/ 762036 w 3195788"/>
                <a:gd name="connsiteY119" fmla="*/ 603136 h 1160647"/>
                <a:gd name="connsiteX120" fmla="*/ 763049 w 3195788"/>
                <a:gd name="connsiteY120" fmla="*/ 603136 h 1160647"/>
                <a:gd name="connsiteX121" fmla="*/ 770143 w 3195788"/>
                <a:gd name="connsiteY121" fmla="*/ 603136 h 1160647"/>
                <a:gd name="connsiteX122" fmla="*/ 784330 w 3195788"/>
                <a:gd name="connsiteY122" fmla="*/ 607460 h 1160647"/>
                <a:gd name="connsiteX123" fmla="*/ 784330 w 3195788"/>
                <a:gd name="connsiteY123" fmla="*/ 646372 h 1160647"/>
                <a:gd name="connsiteX124" fmla="*/ 785343 w 3195788"/>
                <a:gd name="connsiteY124" fmla="*/ 646372 h 1160647"/>
                <a:gd name="connsiteX125" fmla="*/ 792436 w 3195788"/>
                <a:gd name="connsiteY125" fmla="*/ 646372 h 1160647"/>
                <a:gd name="connsiteX126" fmla="*/ 792436 w 3195788"/>
                <a:gd name="connsiteY126" fmla="*/ 647993 h 1160647"/>
                <a:gd name="connsiteX127" fmla="*/ 792436 w 3195788"/>
                <a:gd name="connsiteY127" fmla="*/ 659342 h 1160647"/>
                <a:gd name="connsiteX128" fmla="*/ 794463 w 3195788"/>
                <a:gd name="connsiteY128" fmla="*/ 659342 h 1160647"/>
                <a:gd name="connsiteX129" fmla="*/ 808650 w 3195788"/>
                <a:gd name="connsiteY129" fmla="*/ 659342 h 1160647"/>
                <a:gd name="connsiteX130" fmla="*/ 814730 w 3195788"/>
                <a:gd name="connsiteY130" fmla="*/ 665828 h 1160647"/>
                <a:gd name="connsiteX131" fmla="*/ 814730 w 3195788"/>
                <a:gd name="connsiteY131" fmla="*/ 687446 h 1160647"/>
                <a:gd name="connsiteX132" fmla="*/ 817010 w 3195788"/>
                <a:gd name="connsiteY132" fmla="*/ 687446 h 1160647"/>
                <a:gd name="connsiteX133" fmla="*/ 832970 w 3195788"/>
                <a:gd name="connsiteY133" fmla="*/ 687446 h 1160647"/>
                <a:gd name="connsiteX134" fmla="*/ 832970 w 3195788"/>
                <a:gd name="connsiteY134" fmla="*/ 688526 h 1160647"/>
                <a:gd name="connsiteX135" fmla="*/ 832970 w 3195788"/>
                <a:gd name="connsiteY135" fmla="*/ 696093 h 1160647"/>
                <a:gd name="connsiteX136" fmla="*/ 834237 w 3195788"/>
                <a:gd name="connsiteY136" fmla="*/ 696093 h 1160647"/>
                <a:gd name="connsiteX137" fmla="*/ 843104 w 3195788"/>
                <a:gd name="connsiteY137" fmla="*/ 696093 h 1160647"/>
                <a:gd name="connsiteX138" fmla="*/ 843104 w 3195788"/>
                <a:gd name="connsiteY138" fmla="*/ 698254 h 1160647"/>
                <a:gd name="connsiteX139" fmla="*/ 843104 w 3195788"/>
                <a:gd name="connsiteY139" fmla="*/ 713387 h 1160647"/>
                <a:gd name="connsiteX140" fmla="*/ 847157 w 3195788"/>
                <a:gd name="connsiteY140" fmla="*/ 711495 h 1160647"/>
                <a:gd name="connsiteX141" fmla="*/ 847157 w 3195788"/>
                <a:gd name="connsiteY141" fmla="*/ 698254 h 1160647"/>
                <a:gd name="connsiteX142" fmla="*/ 848170 w 3195788"/>
                <a:gd name="connsiteY142" fmla="*/ 698254 h 1160647"/>
                <a:gd name="connsiteX143" fmla="*/ 855264 w 3195788"/>
                <a:gd name="connsiteY143" fmla="*/ 698254 h 1160647"/>
                <a:gd name="connsiteX144" fmla="*/ 855264 w 3195788"/>
                <a:gd name="connsiteY144" fmla="*/ 699876 h 1160647"/>
                <a:gd name="connsiteX145" fmla="*/ 855264 w 3195788"/>
                <a:gd name="connsiteY145" fmla="*/ 711225 h 1160647"/>
                <a:gd name="connsiteX146" fmla="*/ 856024 w 3195788"/>
                <a:gd name="connsiteY146" fmla="*/ 711225 h 1160647"/>
                <a:gd name="connsiteX147" fmla="*/ 861344 w 3195788"/>
                <a:gd name="connsiteY147" fmla="*/ 711225 h 1160647"/>
                <a:gd name="connsiteX148" fmla="*/ 909984 w 3195788"/>
                <a:gd name="connsiteY148" fmla="*/ 706902 h 1160647"/>
                <a:gd name="connsiteX149" fmla="*/ 909984 w 3195788"/>
                <a:gd name="connsiteY149" fmla="*/ 708253 h 1160647"/>
                <a:gd name="connsiteX150" fmla="*/ 909984 w 3195788"/>
                <a:gd name="connsiteY150" fmla="*/ 717710 h 1160647"/>
                <a:gd name="connsiteX151" fmla="*/ 910744 w 3195788"/>
                <a:gd name="connsiteY151" fmla="*/ 717710 h 1160647"/>
                <a:gd name="connsiteX152" fmla="*/ 916065 w 3195788"/>
                <a:gd name="connsiteY152" fmla="*/ 717710 h 1160647"/>
                <a:gd name="connsiteX153" fmla="*/ 916065 w 3195788"/>
                <a:gd name="connsiteY153" fmla="*/ 719872 h 1160647"/>
                <a:gd name="connsiteX154" fmla="*/ 916065 w 3195788"/>
                <a:gd name="connsiteY154" fmla="*/ 735005 h 1160647"/>
                <a:gd name="connsiteX155" fmla="*/ 918091 w 3195788"/>
                <a:gd name="connsiteY155" fmla="*/ 733654 h 1160647"/>
                <a:gd name="connsiteX156" fmla="*/ 932278 w 3195788"/>
                <a:gd name="connsiteY156" fmla="*/ 724196 h 1160647"/>
                <a:gd name="connsiteX157" fmla="*/ 938358 w 3195788"/>
                <a:gd name="connsiteY157" fmla="*/ 683122 h 1160647"/>
                <a:gd name="connsiteX158" fmla="*/ 939118 w 3195788"/>
                <a:gd name="connsiteY158" fmla="*/ 682852 h 1160647"/>
                <a:gd name="connsiteX159" fmla="*/ 944438 w 3195788"/>
                <a:gd name="connsiteY159" fmla="*/ 680960 h 1160647"/>
                <a:gd name="connsiteX160" fmla="*/ 946465 w 3195788"/>
                <a:gd name="connsiteY160" fmla="*/ 611783 h 1160647"/>
                <a:gd name="connsiteX161" fmla="*/ 948492 w 3195788"/>
                <a:gd name="connsiteY161" fmla="*/ 680960 h 1160647"/>
                <a:gd name="connsiteX162" fmla="*/ 949252 w 3195788"/>
                <a:gd name="connsiteY162" fmla="*/ 681230 h 1160647"/>
                <a:gd name="connsiteX163" fmla="*/ 954572 w 3195788"/>
                <a:gd name="connsiteY163" fmla="*/ 683122 h 1160647"/>
                <a:gd name="connsiteX164" fmla="*/ 954572 w 3195788"/>
                <a:gd name="connsiteY164" fmla="*/ 596651 h 1160647"/>
                <a:gd name="connsiteX165" fmla="*/ 958625 w 3195788"/>
                <a:gd name="connsiteY165" fmla="*/ 564224 h 1160647"/>
                <a:gd name="connsiteX166" fmla="*/ 997132 w 3195788"/>
                <a:gd name="connsiteY166" fmla="*/ 564224 h 1160647"/>
                <a:gd name="connsiteX167" fmla="*/ 997132 w 3195788"/>
                <a:gd name="connsiteY167" fmla="*/ 596651 h 1160647"/>
                <a:gd name="connsiteX168" fmla="*/ 997892 w 3195788"/>
                <a:gd name="connsiteY168" fmla="*/ 596651 h 1160647"/>
                <a:gd name="connsiteX169" fmla="*/ 1003212 w 3195788"/>
                <a:gd name="connsiteY169" fmla="*/ 596651 h 1160647"/>
                <a:gd name="connsiteX170" fmla="*/ 1003212 w 3195788"/>
                <a:gd name="connsiteY170" fmla="*/ 514503 h 1160647"/>
                <a:gd name="connsiteX171" fmla="*/ 1004986 w 3195788"/>
                <a:gd name="connsiteY171" fmla="*/ 514503 h 1160647"/>
                <a:gd name="connsiteX172" fmla="*/ 1017399 w 3195788"/>
                <a:gd name="connsiteY172" fmla="*/ 514503 h 1160647"/>
                <a:gd name="connsiteX173" fmla="*/ 1017399 w 3195788"/>
                <a:gd name="connsiteY173" fmla="*/ 512612 h 1160647"/>
                <a:gd name="connsiteX174" fmla="*/ 1017399 w 3195788"/>
                <a:gd name="connsiteY174" fmla="*/ 499371 h 1160647"/>
                <a:gd name="connsiteX175" fmla="*/ 1039693 w 3195788"/>
                <a:gd name="connsiteY175" fmla="*/ 499371 h 1160647"/>
                <a:gd name="connsiteX176" fmla="*/ 1039693 w 3195788"/>
                <a:gd name="connsiteY176" fmla="*/ 498290 h 1160647"/>
                <a:gd name="connsiteX177" fmla="*/ 1039693 w 3195788"/>
                <a:gd name="connsiteY177" fmla="*/ 490724 h 1160647"/>
                <a:gd name="connsiteX178" fmla="*/ 1041466 w 3195788"/>
                <a:gd name="connsiteY178" fmla="*/ 490724 h 1160647"/>
                <a:gd name="connsiteX179" fmla="*/ 1053880 w 3195788"/>
                <a:gd name="connsiteY179" fmla="*/ 490724 h 1160647"/>
                <a:gd name="connsiteX180" fmla="*/ 1053880 w 3195788"/>
                <a:gd name="connsiteY180" fmla="*/ 491805 h 1160647"/>
                <a:gd name="connsiteX181" fmla="*/ 1053880 w 3195788"/>
                <a:gd name="connsiteY181" fmla="*/ 499371 h 1160647"/>
                <a:gd name="connsiteX182" fmla="*/ 1054640 w 3195788"/>
                <a:gd name="connsiteY182" fmla="*/ 499371 h 1160647"/>
                <a:gd name="connsiteX183" fmla="*/ 1059960 w 3195788"/>
                <a:gd name="connsiteY183" fmla="*/ 499371 h 1160647"/>
                <a:gd name="connsiteX184" fmla="*/ 1070093 w 3195788"/>
                <a:gd name="connsiteY184" fmla="*/ 495047 h 1160647"/>
                <a:gd name="connsiteX185" fmla="*/ 1074146 w 3195788"/>
                <a:gd name="connsiteY185" fmla="*/ 498290 h 1160647"/>
                <a:gd name="connsiteX186" fmla="*/ 1074146 w 3195788"/>
                <a:gd name="connsiteY186" fmla="*/ 490724 h 1160647"/>
                <a:gd name="connsiteX187" fmla="*/ 1076426 w 3195788"/>
                <a:gd name="connsiteY187" fmla="*/ 490724 h 1160647"/>
                <a:gd name="connsiteX188" fmla="*/ 1092387 w 3195788"/>
                <a:gd name="connsiteY188" fmla="*/ 490724 h 1160647"/>
                <a:gd name="connsiteX189" fmla="*/ 1092387 w 3195788"/>
                <a:gd name="connsiteY189" fmla="*/ 491805 h 1160647"/>
                <a:gd name="connsiteX190" fmla="*/ 1092387 w 3195788"/>
                <a:gd name="connsiteY190" fmla="*/ 499371 h 1160647"/>
                <a:gd name="connsiteX191" fmla="*/ 1122787 w 3195788"/>
                <a:gd name="connsiteY191" fmla="*/ 499371 h 1160647"/>
                <a:gd name="connsiteX192" fmla="*/ 1122787 w 3195788"/>
                <a:gd name="connsiteY192" fmla="*/ 500992 h 1160647"/>
                <a:gd name="connsiteX193" fmla="*/ 1122787 w 3195788"/>
                <a:gd name="connsiteY193" fmla="*/ 512342 h 1160647"/>
                <a:gd name="connsiteX194" fmla="*/ 1149134 w 3195788"/>
                <a:gd name="connsiteY194" fmla="*/ 512342 h 1160647"/>
                <a:gd name="connsiteX195" fmla="*/ 1149134 w 3195788"/>
                <a:gd name="connsiteY195" fmla="*/ 542606 h 1160647"/>
                <a:gd name="connsiteX196" fmla="*/ 1149894 w 3195788"/>
                <a:gd name="connsiteY196" fmla="*/ 542606 h 1160647"/>
                <a:gd name="connsiteX197" fmla="*/ 1155214 w 3195788"/>
                <a:gd name="connsiteY197" fmla="*/ 542606 h 1160647"/>
                <a:gd name="connsiteX198" fmla="*/ 1155214 w 3195788"/>
                <a:gd name="connsiteY198" fmla="*/ 543687 h 1160647"/>
                <a:gd name="connsiteX199" fmla="*/ 1155214 w 3195788"/>
                <a:gd name="connsiteY199" fmla="*/ 551254 h 1160647"/>
                <a:gd name="connsiteX200" fmla="*/ 1159268 w 3195788"/>
                <a:gd name="connsiteY200" fmla="*/ 581518 h 1160647"/>
                <a:gd name="connsiteX201" fmla="*/ 1160028 w 3195788"/>
                <a:gd name="connsiteY201" fmla="*/ 581518 h 1160647"/>
                <a:gd name="connsiteX202" fmla="*/ 1165348 w 3195788"/>
                <a:gd name="connsiteY202" fmla="*/ 581518 h 1160647"/>
                <a:gd name="connsiteX203" fmla="*/ 1165348 w 3195788"/>
                <a:gd name="connsiteY203" fmla="*/ 582329 h 1160647"/>
                <a:gd name="connsiteX204" fmla="*/ 1165348 w 3195788"/>
                <a:gd name="connsiteY204" fmla="*/ 588004 h 1160647"/>
                <a:gd name="connsiteX205" fmla="*/ 1166361 w 3195788"/>
                <a:gd name="connsiteY205" fmla="*/ 588004 h 1160647"/>
                <a:gd name="connsiteX206" fmla="*/ 1173454 w 3195788"/>
                <a:gd name="connsiteY206" fmla="*/ 588004 h 1160647"/>
                <a:gd name="connsiteX207" fmla="*/ 1173454 w 3195788"/>
                <a:gd name="connsiteY207" fmla="*/ 618269 h 1160647"/>
                <a:gd name="connsiteX208" fmla="*/ 1175481 w 3195788"/>
                <a:gd name="connsiteY208" fmla="*/ 618269 h 1160647"/>
                <a:gd name="connsiteX209" fmla="*/ 1189668 w 3195788"/>
                <a:gd name="connsiteY209" fmla="*/ 618269 h 1160647"/>
                <a:gd name="connsiteX210" fmla="*/ 1189668 w 3195788"/>
                <a:gd name="connsiteY210" fmla="*/ 642048 h 1160647"/>
                <a:gd name="connsiteX211" fmla="*/ 1191695 w 3195788"/>
                <a:gd name="connsiteY211" fmla="*/ 643669 h 1160647"/>
                <a:gd name="connsiteX212" fmla="*/ 1191695 w 3195788"/>
                <a:gd name="connsiteY212" fmla="*/ 655019 h 1160647"/>
                <a:gd name="connsiteX213" fmla="*/ 1192455 w 3195788"/>
                <a:gd name="connsiteY213" fmla="*/ 655019 h 1160647"/>
                <a:gd name="connsiteX214" fmla="*/ 1197775 w 3195788"/>
                <a:gd name="connsiteY214" fmla="*/ 655019 h 1160647"/>
                <a:gd name="connsiteX215" fmla="*/ 1197775 w 3195788"/>
                <a:gd name="connsiteY215" fmla="*/ 678798 h 1160647"/>
                <a:gd name="connsiteX216" fmla="*/ 1199041 w 3195788"/>
                <a:gd name="connsiteY216" fmla="*/ 678798 h 1160647"/>
                <a:gd name="connsiteX217" fmla="*/ 1207908 w 3195788"/>
                <a:gd name="connsiteY217" fmla="*/ 678798 h 1160647"/>
                <a:gd name="connsiteX218" fmla="*/ 1209935 w 3195788"/>
                <a:gd name="connsiteY218" fmla="*/ 682852 h 1160647"/>
                <a:gd name="connsiteX219" fmla="*/ 1209935 w 3195788"/>
                <a:gd name="connsiteY219" fmla="*/ 696093 h 1160647"/>
                <a:gd name="connsiteX220" fmla="*/ 1211455 w 3195788"/>
                <a:gd name="connsiteY220" fmla="*/ 694201 h 1160647"/>
                <a:gd name="connsiteX221" fmla="*/ 1222095 w 3195788"/>
                <a:gd name="connsiteY221" fmla="*/ 680960 h 1160647"/>
                <a:gd name="connsiteX222" fmla="*/ 1250469 w 3195788"/>
                <a:gd name="connsiteY222" fmla="*/ 680960 h 1160647"/>
                <a:gd name="connsiteX223" fmla="*/ 1250469 w 3195788"/>
                <a:gd name="connsiteY223" fmla="*/ 767431 h 1160647"/>
                <a:gd name="connsiteX224" fmla="*/ 1251229 w 3195788"/>
                <a:gd name="connsiteY224" fmla="*/ 767431 h 1160647"/>
                <a:gd name="connsiteX225" fmla="*/ 1256549 w 3195788"/>
                <a:gd name="connsiteY225" fmla="*/ 767431 h 1160647"/>
                <a:gd name="connsiteX226" fmla="*/ 1257309 w 3195788"/>
                <a:gd name="connsiteY226" fmla="*/ 766080 h 1160647"/>
                <a:gd name="connsiteX227" fmla="*/ 1262629 w 3195788"/>
                <a:gd name="connsiteY227" fmla="*/ 756622 h 1160647"/>
                <a:gd name="connsiteX228" fmla="*/ 1262629 w 3195788"/>
                <a:gd name="connsiteY228" fmla="*/ 758514 h 1160647"/>
                <a:gd name="connsiteX229" fmla="*/ 1262629 w 3195788"/>
                <a:gd name="connsiteY229" fmla="*/ 771755 h 1160647"/>
                <a:gd name="connsiteX230" fmla="*/ 1266682 w 3195788"/>
                <a:gd name="connsiteY230" fmla="*/ 726358 h 1160647"/>
                <a:gd name="connsiteX231" fmla="*/ 1267442 w 3195788"/>
                <a:gd name="connsiteY231" fmla="*/ 726358 h 1160647"/>
                <a:gd name="connsiteX232" fmla="*/ 1272762 w 3195788"/>
                <a:gd name="connsiteY232" fmla="*/ 726358 h 1160647"/>
                <a:gd name="connsiteX233" fmla="*/ 1272762 w 3195788"/>
                <a:gd name="connsiteY233" fmla="*/ 661504 h 1160647"/>
                <a:gd name="connsiteX234" fmla="*/ 1273776 w 3195788"/>
                <a:gd name="connsiteY234" fmla="*/ 661504 h 1160647"/>
                <a:gd name="connsiteX235" fmla="*/ 1280869 w 3195788"/>
                <a:gd name="connsiteY235" fmla="*/ 661504 h 1160647"/>
                <a:gd name="connsiteX236" fmla="*/ 1293029 w 3195788"/>
                <a:gd name="connsiteY236" fmla="*/ 618269 h 1160647"/>
                <a:gd name="connsiteX237" fmla="*/ 1294296 w 3195788"/>
                <a:gd name="connsiteY237" fmla="*/ 618269 h 1160647"/>
                <a:gd name="connsiteX238" fmla="*/ 1303163 w 3195788"/>
                <a:gd name="connsiteY238" fmla="*/ 618269 h 1160647"/>
                <a:gd name="connsiteX239" fmla="*/ 1313296 w 3195788"/>
                <a:gd name="connsiteY239" fmla="*/ 661504 h 1160647"/>
                <a:gd name="connsiteX240" fmla="*/ 1314309 w 3195788"/>
                <a:gd name="connsiteY240" fmla="*/ 661504 h 1160647"/>
                <a:gd name="connsiteX241" fmla="*/ 1321403 w 3195788"/>
                <a:gd name="connsiteY241" fmla="*/ 661504 h 1160647"/>
                <a:gd name="connsiteX242" fmla="*/ 1321403 w 3195788"/>
                <a:gd name="connsiteY242" fmla="*/ 700416 h 1160647"/>
                <a:gd name="connsiteX243" fmla="*/ 1323176 w 3195788"/>
                <a:gd name="connsiteY243" fmla="*/ 700416 h 1160647"/>
                <a:gd name="connsiteX244" fmla="*/ 1335590 w 3195788"/>
                <a:gd name="connsiteY244" fmla="*/ 700416 h 1160647"/>
                <a:gd name="connsiteX245" fmla="*/ 1335590 w 3195788"/>
                <a:gd name="connsiteY245" fmla="*/ 702578 h 1160647"/>
                <a:gd name="connsiteX246" fmla="*/ 1335590 w 3195788"/>
                <a:gd name="connsiteY246" fmla="*/ 717710 h 1160647"/>
                <a:gd name="connsiteX247" fmla="*/ 1339643 w 3195788"/>
                <a:gd name="connsiteY247" fmla="*/ 715549 h 1160647"/>
                <a:gd name="connsiteX248" fmla="*/ 1339643 w 3195788"/>
                <a:gd name="connsiteY248" fmla="*/ 700416 h 1160647"/>
                <a:gd name="connsiteX249" fmla="*/ 1341163 w 3195788"/>
                <a:gd name="connsiteY249" fmla="*/ 700416 h 1160647"/>
                <a:gd name="connsiteX250" fmla="*/ 1351803 w 3195788"/>
                <a:gd name="connsiteY250" fmla="*/ 700416 h 1160647"/>
                <a:gd name="connsiteX251" fmla="*/ 1351803 w 3195788"/>
                <a:gd name="connsiteY251" fmla="*/ 702037 h 1160647"/>
                <a:gd name="connsiteX252" fmla="*/ 1351803 w 3195788"/>
                <a:gd name="connsiteY252" fmla="*/ 713387 h 1160647"/>
                <a:gd name="connsiteX253" fmla="*/ 1382204 w 3195788"/>
                <a:gd name="connsiteY253" fmla="*/ 713387 h 1160647"/>
                <a:gd name="connsiteX254" fmla="*/ 1382204 w 3195788"/>
                <a:gd name="connsiteY254" fmla="*/ 676637 h 1160647"/>
                <a:gd name="connsiteX255" fmla="*/ 1383470 w 3195788"/>
                <a:gd name="connsiteY255" fmla="*/ 676637 h 1160647"/>
                <a:gd name="connsiteX256" fmla="*/ 1392337 w 3195788"/>
                <a:gd name="connsiteY256" fmla="*/ 676637 h 1160647"/>
                <a:gd name="connsiteX257" fmla="*/ 1392337 w 3195788"/>
                <a:gd name="connsiteY257" fmla="*/ 698254 h 1160647"/>
                <a:gd name="connsiteX258" fmla="*/ 1394364 w 3195788"/>
                <a:gd name="connsiteY258" fmla="*/ 665828 h 1160647"/>
                <a:gd name="connsiteX259" fmla="*/ 1416657 w 3195788"/>
                <a:gd name="connsiteY259" fmla="*/ 665828 h 1160647"/>
                <a:gd name="connsiteX260" fmla="*/ 1416657 w 3195788"/>
                <a:gd name="connsiteY260" fmla="*/ 664206 h 1160647"/>
                <a:gd name="connsiteX261" fmla="*/ 1416657 w 3195788"/>
                <a:gd name="connsiteY261" fmla="*/ 652857 h 1160647"/>
                <a:gd name="connsiteX262" fmla="*/ 1417417 w 3195788"/>
                <a:gd name="connsiteY262" fmla="*/ 652857 h 1160647"/>
                <a:gd name="connsiteX263" fmla="*/ 1422737 w 3195788"/>
                <a:gd name="connsiteY263" fmla="*/ 652857 h 1160647"/>
                <a:gd name="connsiteX264" fmla="*/ 1422737 w 3195788"/>
                <a:gd name="connsiteY264" fmla="*/ 650966 h 1160647"/>
                <a:gd name="connsiteX265" fmla="*/ 1422737 w 3195788"/>
                <a:gd name="connsiteY265" fmla="*/ 637725 h 1160647"/>
                <a:gd name="connsiteX266" fmla="*/ 1426791 w 3195788"/>
                <a:gd name="connsiteY266" fmla="*/ 644210 h 1160647"/>
                <a:gd name="connsiteX267" fmla="*/ 1429071 w 3195788"/>
                <a:gd name="connsiteY267" fmla="*/ 644210 h 1160647"/>
                <a:gd name="connsiteX268" fmla="*/ 1445031 w 3195788"/>
                <a:gd name="connsiteY268" fmla="*/ 644210 h 1160647"/>
                <a:gd name="connsiteX269" fmla="*/ 1445031 w 3195788"/>
                <a:gd name="connsiteY269" fmla="*/ 643399 h 1160647"/>
                <a:gd name="connsiteX270" fmla="*/ 1445031 w 3195788"/>
                <a:gd name="connsiteY270" fmla="*/ 637725 h 1160647"/>
                <a:gd name="connsiteX271" fmla="*/ 1445791 w 3195788"/>
                <a:gd name="connsiteY271" fmla="*/ 637725 h 1160647"/>
                <a:gd name="connsiteX272" fmla="*/ 1451111 w 3195788"/>
                <a:gd name="connsiteY272" fmla="*/ 637725 h 1160647"/>
                <a:gd name="connsiteX273" fmla="*/ 1451111 w 3195788"/>
                <a:gd name="connsiteY273" fmla="*/ 639076 h 1160647"/>
                <a:gd name="connsiteX274" fmla="*/ 1451111 w 3195788"/>
                <a:gd name="connsiteY274" fmla="*/ 648534 h 1160647"/>
                <a:gd name="connsiteX275" fmla="*/ 1489618 w 3195788"/>
                <a:gd name="connsiteY275" fmla="*/ 648534 h 1160647"/>
                <a:gd name="connsiteX276" fmla="*/ 1489618 w 3195788"/>
                <a:gd name="connsiteY276" fmla="*/ 786887 h 1160647"/>
                <a:gd name="connsiteX277" fmla="*/ 1491138 w 3195788"/>
                <a:gd name="connsiteY277" fmla="*/ 786887 h 1160647"/>
                <a:gd name="connsiteX278" fmla="*/ 1501778 w 3195788"/>
                <a:gd name="connsiteY278" fmla="*/ 786887 h 1160647"/>
                <a:gd name="connsiteX279" fmla="*/ 1501778 w 3195788"/>
                <a:gd name="connsiteY279" fmla="*/ 773917 h 1160647"/>
                <a:gd name="connsiteX280" fmla="*/ 1505832 w 3195788"/>
                <a:gd name="connsiteY280" fmla="*/ 773917 h 1160647"/>
                <a:gd name="connsiteX281" fmla="*/ 1505832 w 3195788"/>
                <a:gd name="connsiteY281" fmla="*/ 786887 h 1160647"/>
                <a:gd name="connsiteX282" fmla="*/ 1536232 w 3195788"/>
                <a:gd name="connsiteY282" fmla="*/ 786887 h 1160647"/>
                <a:gd name="connsiteX283" fmla="*/ 1536232 w 3195788"/>
                <a:gd name="connsiteY283" fmla="*/ 756622 h 1160647"/>
                <a:gd name="connsiteX284" fmla="*/ 1548392 w 3195788"/>
                <a:gd name="connsiteY284" fmla="*/ 756622 h 1160647"/>
                <a:gd name="connsiteX285" fmla="*/ 1560552 w 3195788"/>
                <a:gd name="connsiteY285" fmla="*/ 754461 h 1160647"/>
                <a:gd name="connsiteX286" fmla="*/ 1564606 w 3195788"/>
                <a:gd name="connsiteY286" fmla="*/ 756622 h 1160647"/>
                <a:gd name="connsiteX287" fmla="*/ 1574739 w 3195788"/>
                <a:gd name="connsiteY287" fmla="*/ 756622 h 1160647"/>
                <a:gd name="connsiteX288" fmla="*/ 1574739 w 3195788"/>
                <a:gd name="connsiteY288" fmla="*/ 786887 h 1160647"/>
                <a:gd name="connsiteX289" fmla="*/ 1582846 w 3195788"/>
                <a:gd name="connsiteY289" fmla="*/ 786887 h 1160647"/>
                <a:gd name="connsiteX290" fmla="*/ 1582846 w 3195788"/>
                <a:gd name="connsiteY290" fmla="*/ 804182 h 1160647"/>
                <a:gd name="connsiteX291" fmla="*/ 1592182 w 3195788"/>
                <a:gd name="connsiteY291" fmla="*/ 805087 h 1160647"/>
                <a:gd name="connsiteX292" fmla="*/ 1605140 w 3195788"/>
                <a:gd name="connsiteY292" fmla="*/ 805087 h 1160647"/>
                <a:gd name="connsiteX293" fmla="*/ 1605140 w 3195788"/>
                <a:gd name="connsiteY293" fmla="*/ 789049 h 1160647"/>
                <a:gd name="connsiteX294" fmla="*/ 1673096 w 3195788"/>
                <a:gd name="connsiteY294" fmla="*/ 789049 h 1160647"/>
                <a:gd name="connsiteX295" fmla="*/ 1673096 w 3195788"/>
                <a:gd name="connsiteY295" fmla="*/ 703796 h 1160647"/>
                <a:gd name="connsiteX296" fmla="*/ 1745104 w 3195788"/>
                <a:gd name="connsiteY296" fmla="*/ 703796 h 1160647"/>
                <a:gd name="connsiteX297" fmla="*/ 1745104 w 3195788"/>
                <a:gd name="connsiteY297" fmla="*/ 782564 h 1160647"/>
                <a:gd name="connsiteX298" fmla="*/ 1747008 w 3195788"/>
                <a:gd name="connsiteY298" fmla="*/ 782564 h 1160647"/>
                <a:gd name="connsiteX299" fmla="*/ 1748250 w 3195788"/>
                <a:gd name="connsiteY299" fmla="*/ 805087 h 1160647"/>
                <a:gd name="connsiteX300" fmla="*/ 1757926 w 3195788"/>
                <a:gd name="connsiteY300" fmla="*/ 805087 h 1160647"/>
                <a:gd name="connsiteX301" fmla="*/ 1759168 w 3195788"/>
                <a:gd name="connsiteY301" fmla="*/ 782564 h 1160647"/>
                <a:gd name="connsiteX302" fmla="*/ 1765248 w 3195788"/>
                <a:gd name="connsiteY302" fmla="*/ 782564 h 1160647"/>
                <a:gd name="connsiteX303" fmla="*/ 1766490 w 3195788"/>
                <a:gd name="connsiteY303" fmla="*/ 805087 h 1160647"/>
                <a:gd name="connsiteX304" fmla="*/ 1817112 w 3195788"/>
                <a:gd name="connsiteY304" fmla="*/ 805087 h 1160647"/>
                <a:gd name="connsiteX305" fmla="*/ 1817112 w 3195788"/>
                <a:gd name="connsiteY305" fmla="*/ 642059 h 1160647"/>
                <a:gd name="connsiteX306" fmla="*/ 2014439 w 3195788"/>
                <a:gd name="connsiteY306" fmla="*/ 642059 h 1160647"/>
                <a:gd name="connsiteX307" fmla="*/ 2014439 w 3195788"/>
                <a:gd name="connsiteY307" fmla="*/ 805087 h 1160647"/>
                <a:gd name="connsiteX308" fmla="*/ 2033136 w 3195788"/>
                <a:gd name="connsiteY308" fmla="*/ 805087 h 1160647"/>
                <a:gd name="connsiteX309" fmla="*/ 2033136 w 3195788"/>
                <a:gd name="connsiteY309" fmla="*/ 722394 h 1160647"/>
                <a:gd name="connsiteX310" fmla="*/ 2128256 w 3195788"/>
                <a:gd name="connsiteY310" fmla="*/ 722394 h 1160647"/>
                <a:gd name="connsiteX311" fmla="*/ 2140186 w 3195788"/>
                <a:gd name="connsiteY311" fmla="*/ 404253 h 1160647"/>
                <a:gd name="connsiteX312" fmla="*/ 2128026 w 3195788"/>
                <a:gd name="connsiteY312" fmla="*/ 382635 h 1160647"/>
                <a:gd name="connsiteX313" fmla="*/ 2121946 w 3195788"/>
                <a:gd name="connsiteY313" fmla="*/ 378311 h 1160647"/>
                <a:gd name="connsiteX314" fmla="*/ 2130053 w 3195788"/>
                <a:gd name="connsiteY314" fmla="*/ 354532 h 1160647"/>
                <a:gd name="connsiteX315" fmla="*/ 2130053 w 3195788"/>
                <a:gd name="connsiteY315" fmla="*/ 337238 h 1160647"/>
                <a:gd name="connsiteX316" fmla="*/ 2144240 w 3195788"/>
                <a:gd name="connsiteY316" fmla="*/ 337238 h 1160647"/>
                <a:gd name="connsiteX317" fmla="*/ 2144240 w 3195788"/>
                <a:gd name="connsiteY317" fmla="*/ 315620 h 1160647"/>
                <a:gd name="connsiteX318" fmla="*/ 2146266 w 3195788"/>
                <a:gd name="connsiteY318" fmla="*/ 311296 h 1160647"/>
                <a:gd name="connsiteX319" fmla="*/ 2146266 w 3195788"/>
                <a:gd name="connsiteY319" fmla="*/ 233472 h 1160647"/>
                <a:gd name="connsiteX320" fmla="*/ 2144240 w 3195788"/>
                <a:gd name="connsiteY320" fmla="*/ 226987 h 1160647"/>
                <a:gd name="connsiteX321" fmla="*/ 2150320 w 3195788"/>
                <a:gd name="connsiteY321" fmla="*/ 220501 h 1160647"/>
                <a:gd name="connsiteX322" fmla="*/ 2150320 w 3195788"/>
                <a:gd name="connsiteY322" fmla="*/ 162133 h 1160647"/>
                <a:gd name="connsiteX323" fmla="*/ 2152346 w 3195788"/>
                <a:gd name="connsiteY323" fmla="*/ 157810 h 1160647"/>
                <a:gd name="connsiteX324" fmla="*/ 2152346 w 3195788"/>
                <a:gd name="connsiteY324" fmla="*/ 101604 h 1160647"/>
                <a:gd name="connsiteX325" fmla="*/ 2154373 w 3195788"/>
                <a:gd name="connsiteY325" fmla="*/ 82148 h 1160647"/>
                <a:gd name="connsiteX326" fmla="*/ 2158427 w 3195788"/>
                <a:gd name="connsiteY326" fmla="*/ 99442 h 1160647"/>
                <a:gd name="connsiteX327" fmla="*/ 2160453 w 3195788"/>
                <a:gd name="connsiteY327" fmla="*/ 157810 h 1160647"/>
                <a:gd name="connsiteX328" fmla="*/ 2162480 w 3195788"/>
                <a:gd name="connsiteY328" fmla="*/ 220501 h 1160647"/>
                <a:gd name="connsiteX329" fmla="*/ 2168560 w 3195788"/>
                <a:gd name="connsiteY329" fmla="*/ 226987 h 1160647"/>
                <a:gd name="connsiteX330" fmla="*/ 2166533 w 3195788"/>
                <a:gd name="connsiteY330" fmla="*/ 233472 h 1160647"/>
                <a:gd name="connsiteX331" fmla="*/ 2166533 w 3195788"/>
                <a:gd name="connsiteY331" fmla="*/ 311296 h 1160647"/>
                <a:gd name="connsiteX332" fmla="*/ 2168560 w 3195788"/>
                <a:gd name="connsiteY332" fmla="*/ 315620 h 1160647"/>
                <a:gd name="connsiteX333" fmla="*/ 2168560 w 3195788"/>
                <a:gd name="connsiteY333" fmla="*/ 337238 h 1160647"/>
                <a:gd name="connsiteX334" fmla="*/ 2182747 w 3195788"/>
                <a:gd name="connsiteY334" fmla="*/ 337238 h 1160647"/>
                <a:gd name="connsiteX335" fmla="*/ 2182747 w 3195788"/>
                <a:gd name="connsiteY335" fmla="*/ 354532 h 1160647"/>
                <a:gd name="connsiteX336" fmla="*/ 2190854 w 3195788"/>
                <a:gd name="connsiteY336" fmla="*/ 378311 h 1160647"/>
                <a:gd name="connsiteX337" fmla="*/ 2184774 w 3195788"/>
                <a:gd name="connsiteY337" fmla="*/ 382635 h 1160647"/>
                <a:gd name="connsiteX338" fmla="*/ 2172613 w 3195788"/>
                <a:gd name="connsiteY338" fmla="*/ 404253 h 1160647"/>
                <a:gd name="connsiteX339" fmla="*/ 2180720 w 3195788"/>
                <a:gd name="connsiteY339" fmla="*/ 657181 h 1160647"/>
                <a:gd name="connsiteX340" fmla="*/ 2245574 w 3195788"/>
                <a:gd name="connsiteY340" fmla="*/ 657181 h 1160647"/>
                <a:gd name="connsiteX341" fmla="*/ 2245574 w 3195788"/>
                <a:gd name="connsiteY341" fmla="*/ 732843 h 1160647"/>
                <a:gd name="connsiteX342" fmla="*/ 2253681 w 3195788"/>
                <a:gd name="connsiteY342" fmla="*/ 732843 h 1160647"/>
                <a:gd name="connsiteX343" fmla="*/ 2255708 w 3195788"/>
                <a:gd name="connsiteY343" fmla="*/ 726358 h 1160647"/>
                <a:gd name="connsiteX344" fmla="*/ 2261788 w 3195788"/>
                <a:gd name="connsiteY344" fmla="*/ 726358 h 1160647"/>
                <a:gd name="connsiteX345" fmla="*/ 2263815 w 3195788"/>
                <a:gd name="connsiteY345" fmla="*/ 735005 h 1160647"/>
                <a:gd name="connsiteX346" fmla="*/ 2275975 w 3195788"/>
                <a:gd name="connsiteY346" fmla="*/ 735005 h 1160647"/>
                <a:gd name="connsiteX347" fmla="*/ 2275975 w 3195788"/>
                <a:gd name="connsiteY347" fmla="*/ 728519 h 1160647"/>
                <a:gd name="connsiteX348" fmla="*/ 2298268 w 3195788"/>
                <a:gd name="connsiteY348" fmla="*/ 728519 h 1160647"/>
                <a:gd name="connsiteX349" fmla="*/ 2298268 w 3195788"/>
                <a:gd name="connsiteY349" fmla="*/ 735005 h 1160647"/>
                <a:gd name="connsiteX350" fmla="*/ 2318535 w 3195788"/>
                <a:gd name="connsiteY350" fmla="*/ 735005 h 1160647"/>
                <a:gd name="connsiteX351" fmla="*/ 2318535 w 3195788"/>
                <a:gd name="connsiteY351" fmla="*/ 780402 h 1160647"/>
                <a:gd name="connsiteX352" fmla="*/ 2332722 w 3195788"/>
                <a:gd name="connsiteY352" fmla="*/ 780402 h 1160647"/>
                <a:gd name="connsiteX353" fmla="*/ 2332722 w 3195788"/>
                <a:gd name="connsiteY353" fmla="*/ 767431 h 1160647"/>
                <a:gd name="connsiteX354" fmla="*/ 2348936 w 3195788"/>
                <a:gd name="connsiteY354" fmla="*/ 767431 h 1160647"/>
                <a:gd name="connsiteX355" fmla="*/ 2348936 w 3195788"/>
                <a:gd name="connsiteY355" fmla="*/ 588004 h 1160647"/>
                <a:gd name="connsiteX356" fmla="*/ 2355016 w 3195788"/>
                <a:gd name="connsiteY356" fmla="*/ 581518 h 1160647"/>
                <a:gd name="connsiteX357" fmla="*/ 2427977 w 3195788"/>
                <a:gd name="connsiteY357" fmla="*/ 581518 h 1160647"/>
                <a:gd name="connsiteX358" fmla="*/ 2427977 w 3195788"/>
                <a:gd name="connsiteY358" fmla="*/ 590166 h 1160647"/>
                <a:gd name="connsiteX359" fmla="*/ 2438110 w 3195788"/>
                <a:gd name="connsiteY359" fmla="*/ 590166 h 1160647"/>
                <a:gd name="connsiteX360" fmla="*/ 2438110 w 3195788"/>
                <a:gd name="connsiteY360" fmla="*/ 704740 h 1160647"/>
                <a:gd name="connsiteX361" fmla="*/ 2460404 w 3195788"/>
                <a:gd name="connsiteY361" fmla="*/ 704740 h 1160647"/>
                <a:gd name="connsiteX362" fmla="*/ 2460404 w 3195788"/>
                <a:gd name="connsiteY362" fmla="*/ 637725 h 1160647"/>
                <a:gd name="connsiteX363" fmla="*/ 2486751 w 3195788"/>
                <a:gd name="connsiteY363" fmla="*/ 637725 h 1160647"/>
                <a:gd name="connsiteX364" fmla="*/ 2490804 w 3195788"/>
                <a:gd name="connsiteY364" fmla="*/ 633401 h 1160647"/>
                <a:gd name="connsiteX365" fmla="*/ 2498911 w 3195788"/>
                <a:gd name="connsiteY365" fmla="*/ 633401 h 1160647"/>
                <a:gd name="connsiteX366" fmla="*/ 2502964 w 3195788"/>
                <a:gd name="connsiteY366" fmla="*/ 637725 h 1160647"/>
                <a:gd name="connsiteX367" fmla="*/ 2525258 w 3195788"/>
                <a:gd name="connsiteY367" fmla="*/ 637725 h 1160647"/>
                <a:gd name="connsiteX368" fmla="*/ 2525258 w 3195788"/>
                <a:gd name="connsiteY368" fmla="*/ 520989 h 1160647"/>
                <a:gd name="connsiteX369" fmla="*/ 2582005 w 3195788"/>
                <a:gd name="connsiteY369" fmla="*/ 510180 h 1160647"/>
                <a:gd name="connsiteX370" fmla="*/ 2582005 w 3195788"/>
                <a:gd name="connsiteY370" fmla="*/ 511261 h 1160647"/>
                <a:gd name="connsiteX371" fmla="*/ 2582005 w 3195788"/>
                <a:gd name="connsiteY371" fmla="*/ 518827 h 1160647"/>
                <a:gd name="connsiteX372" fmla="*/ 2608352 w 3195788"/>
                <a:gd name="connsiteY372" fmla="*/ 518827 h 1160647"/>
                <a:gd name="connsiteX373" fmla="*/ 2608352 w 3195788"/>
                <a:gd name="connsiteY373" fmla="*/ 773917 h 1160647"/>
                <a:gd name="connsiteX374" fmla="*/ 2630646 w 3195788"/>
                <a:gd name="connsiteY374" fmla="*/ 773917 h 1160647"/>
                <a:gd name="connsiteX375" fmla="*/ 2630646 w 3195788"/>
                <a:gd name="connsiteY375" fmla="*/ 769593 h 1160647"/>
                <a:gd name="connsiteX376" fmla="*/ 2642806 w 3195788"/>
                <a:gd name="connsiteY376" fmla="*/ 769593 h 1160647"/>
                <a:gd name="connsiteX377" fmla="*/ 2642806 w 3195788"/>
                <a:gd name="connsiteY377" fmla="*/ 773917 h 1160647"/>
                <a:gd name="connsiteX378" fmla="*/ 2667126 w 3195788"/>
                <a:gd name="connsiteY378" fmla="*/ 773917 h 1160647"/>
                <a:gd name="connsiteX379" fmla="*/ 2667126 w 3195788"/>
                <a:gd name="connsiteY379" fmla="*/ 760946 h 1160647"/>
                <a:gd name="connsiteX380" fmla="*/ 2695500 w 3195788"/>
                <a:gd name="connsiteY380" fmla="*/ 760946 h 1160647"/>
                <a:gd name="connsiteX381" fmla="*/ 2707660 w 3195788"/>
                <a:gd name="connsiteY381" fmla="*/ 756622 h 1160647"/>
                <a:gd name="connsiteX382" fmla="*/ 2727927 w 3195788"/>
                <a:gd name="connsiteY382" fmla="*/ 760946 h 1160647"/>
                <a:gd name="connsiteX383" fmla="*/ 2727927 w 3195788"/>
                <a:gd name="connsiteY383" fmla="*/ 743652 h 1160647"/>
                <a:gd name="connsiteX384" fmla="*/ 2736034 w 3195788"/>
                <a:gd name="connsiteY384" fmla="*/ 743652 h 1160647"/>
                <a:gd name="connsiteX385" fmla="*/ 2736034 w 3195788"/>
                <a:gd name="connsiteY385" fmla="*/ 730681 h 1160647"/>
                <a:gd name="connsiteX386" fmla="*/ 2792781 w 3195788"/>
                <a:gd name="connsiteY386" fmla="*/ 730681 h 1160647"/>
                <a:gd name="connsiteX387" fmla="*/ 2792781 w 3195788"/>
                <a:gd name="connsiteY387" fmla="*/ 700416 h 1160647"/>
                <a:gd name="connsiteX388" fmla="*/ 2811021 w 3195788"/>
                <a:gd name="connsiteY388" fmla="*/ 700416 h 1160647"/>
                <a:gd name="connsiteX389" fmla="*/ 2811021 w 3195788"/>
                <a:gd name="connsiteY389" fmla="*/ 693931 h 1160647"/>
                <a:gd name="connsiteX390" fmla="*/ 2823181 w 3195788"/>
                <a:gd name="connsiteY390" fmla="*/ 693931 h 1160647"/>
                <a:gd name="connsiteX391" fmla="*/ 2823181 w 3195788"/>
                <a:gd name="connsiteY391" fmla="*/ 700416 h 1160647"/>
                <a:gd name="connsiteX392" fmla="*/ 2839395 w 3195788"/>
                <a:gd name="connsiteY392" fmla="*/ 700416 h 1160647"/>
                <a:gd name="connsiteX393" fmla="*/ 2839395 w 3195788"/>
                <a:gd name="connsiteY393" fmla="*/ 750137 h 1160647"/>
                <a:gd name="connsiteX394" fmla="*/ 2871822 w 3195788"/>
                <a:gd name="connsiteY394" fmla="*/ 750137 h 1160647"/>
                <a:gd name="connsiteX395" fmla="*/ 2871822 w 3195788"/>
                <a:gd name="connsiteY395" fmla="*/ 724196 h 1160647"/>
                <a:gd name="connsiteX396" fmla="*/ 2910329 w 3195788"/>
                <a:gd name="connsiteY396" fmla="*/ 724196 h 1160647"/>
                <a:gd name="connsiteX397" fmla="*/ 2910329 w 3195788"/>
                <a:gd name="connsiteY397" fmla="*/ 693931 h 1160647"/>
                <a:gd name="connsiteX398" fmla="*/ 2958970 w 3195788"/>
                <a:gd name="connsiteY398" fmla="*/ 693931 h 1160647"/>
                <a:gd name="connsiteX399" fmla="*/ 2958970 w 3195788"/>
                <a:gd name="connsiteY399" fmla="*/ 805087 h 1160647"/>
                <a:gd name="connsiteX400" fmla="*/ 2958970 w 3195788"/>
                <a:gd name="connsiteY400" fmla="*/ 818866 h 1160647"/>
                <a:gd name="connsiteX401" fmla="*/ 2968113 w 3195788"/>
                <a:gd name="connsiteY401" fmla="*/ 818866 h 1160647"/>
                <a:gd name="connsiteX402" fmla="*/ 2968113 w 3195788"/>
                <a:gd name="connsiteY402" fmla="*/ 762555 h 1160647"/>
                <a:gd name="connsiteX403" fmla="*/ 2971450 w 3195788"/>
                <a:gd name="connsiteY403" fmla="*/ 756622 h 1160647"/>
                <a:gd name="connsiteX404" fmla="*/ 2971450 w 3195788"/>
                <a:gd name="connsiteY404" fmla="*/ 758514 h 1160647"/>
                <a:gd name="connsiteX405" fmla="*/ 2971450 w 3195788"/>
                <a:gd name="connsiteY405" fmla="*/ 771755 h 1160647"/>
                <a:gd name="connsiteX406" fmla="*/ 2975503 w 3195788"/>
                <a:gd name="connsiteY406" fmla="*/ 726358 h 1160647"/>
                <a:gd name="connsiteX407" fmla="*/ 2976263 w 3195788"/>
                <a:gd name="connsiteY407" fmla="*/ 726358 h 1160647"/>
                <a:gd name="connsiteX408" fmla="*/ 2981583 w 3195788"/>
                <a:gd name="connsiteY408" fmla="*/ 726358 h 1160647"/>
                <a:gd name="connsiteX409" fmla="*/ 2981583 w 3195788"/>
                <a:gd name="connsiteY409" fmla="*/ 661504 h 1160647"/>
                <a:gd name="connsiteX410" fmla="*/ 2982597 w 3195788"/>
                <a:gd name="connsiteY410" fmla="*/ 661504 h 1160647"/>
                <a:gd name="connsiteX411" fmla="*/ 2989690 w 3195788"/>
                <a:gd name="connsiteY411" fmla="*/ 661504 h 1160647"/>
                <a:gd name="connsiteX412" fmla="*/ 3001850 w 3195788"/>
                <a:gd name="connsiteY412" fmla="*/ 618269 h 1160647"/>
                <a:gd name="connsiteX413" fmla="*/ 3003117 w 3195788"/>
                <a:gd name="connsiteY413" fmla="*/ 618269 h 1160647"/>
                <a:gd name="connsiteX414" fmla="*/ 3011984 w 3195788"/>
                <a:gd name="connsiteY414" fmla="*/ 618269 h 1160647"/>
                <a:gd name="connsiteX415" fmla="*/ 3022117 w 3195788"/>
                <a:gd name="connsiteY415" fmla="*/ 661504 h 1160647"/>
                <a:gd name="connsiteX416" fmla="*/ 3023130 w 3195788"/>
                <a:gd name="connsiteY416" fmla="*/ 661504 h 1160647"/>
                <a:gd name="connsiteX417" fmla="*/ 3030224 w 3195788"/>
                <a:gd name="connsiteY417" fmla="*/ 661504 h 1160647"/>
                <a:gd name="connsiteX418" fmla="*/ 3030224 w 3195788"/>
                <a:gd name="connsiteY418" fmla="*/ 700416 h 1160647"/>
                <a:gd name="connsiteX419" fmla="*/ 3031997 w 3195788"/>
                <a:gd name="connsiteY419" fmla="*/ 700416 h 1160647"/>
                <a:gd name="connsiteX420" fmla="*/ 3044411 w 3195788"/>
                <a:gd name="connsiteY420" fmla="*/ 700416 h 1160647"/>
                <a:gd name="connsiteX421" fmla="*/ 3044411 w 3195788"/>
                <a:gd name="connsiteY421" fmla="*/ 702578 h 1160647"/>
                <a:gd name="connsiteX422" fmla="*/ 3044411 w 3195788"/>
                <a:gd name="connsiteY422" fmla="*/ 717710 h 1160647"/>
                <a:gd name="connsiteX423" fmla="*/ 3048464 w 3195788"/>
                <a:gd name="connsiteY423" fmla="*/ 715549 h 1160647"/>
                <a:gd name="connsiteX424" fmla="*/ 3048464 w 3195788"/>
                <a:gd name="connsiteY424" fmla="*/ 700416 h 1160647"/>
                <a:gd name="connsiteX425" fmla="*/ 3049984 w 3195788"/>
                <a:gd name="connsiteY425" fmla="*/ 700416 h 1160647"/>
                <a:gd name="connsiteX426" fmla="*/ 3060624 w 3195788"/>
                <a:gd name="connsiteY426" fmla="*/ 700416 h 1160647"/>
                <a:gd name="connsiteX427" fmla="*/ 3060624 w 3195788"/>
                <a:gd name="connsiteY427" fmla="*/ 702037 h 1160647"/>
                <a:gd name="connsiteX428" fmla="*/ 3060624 w 3195788"/>
                <a:gd name="connsiteY428" fmla="*/ 713387 h 1160647"/>
                <a:gd name="connsiteX429" fmla="*/ 3091025 w 3195788"/>
                <a:gd name="connsiteY429" fmla="*/ 713387 h 1160647"/>
                <a:gd name="connsiteX430" fmla="*/ 3091025 w 3195788"/>
                <a:gd name="connsiteY430" fmla="*/ 676637 h 1160647"/>
                <a:gd name="connsiteX431" fmla="*/ 3092291 w 3195788"/>
                <a:gd name="connsiteY431" fmla="*/ 676637 h 1160647"/>
                <a:gd name="connsiteX432" fmla="*/ 3101158 w 3195788"/>
                <a:gd name="connsiteY432" fmla="*/ 676637 h 1160647"/>
                <a:gd name="connsiteX433" fmla="*/ 3101158 w 3195788"/>
                <a:gd name="connsiteY433" fmla="*/ 698254 h 1160647"/>
                <a:gd name="connsiteX434" fmla="*/ 3103185 w 3195788"/>
                <a:gd name="connsiteY434" fmla="*/ 665828 h 1160647"/>
                <a:gd name="connsiteX435" fmla="*/ 3125478 w 3195788"/>
                <a:gd name="connsiteY435" fmla="*/ 665828 h 1160647"/>
                <a:gd name="connsiteX436" fmla="*/ 3125478 w 3195788"/>
                <a:gd name="connsiteY436" fmla="*/ 664206 h 1160647"/>
                <a:gd name="connsiteX437" fmla="*/ 3125478 w 3195788"/>
                <a:gd name="connsiteY437" fmla="*/ 652857 h 1160647"/>
                <a:gd name="connsiteX438" fmla="*/ 3126238 w 3195788"/>
                <a:gd name="connsiteY438" fmla="*/ 652857 h 1160647"/>
                <a:gd name="connsiteX439" fmla="*/ 3131558 w 3195788"/>
                <a:gd name="connsiteY439" fmla="*/ 652857 h 1160647"/>
                <a:gd name="connsiteX440" fmla="*/ 3131558 w 3195788"/>
                <a:gd name="connsiteY440" fmla="*/ 650966 h 1160647"/>
                <a:gd name="connsiteX441" fmla="*/ 3131558 w 3195788"/>
                <a:gd name="connsiteY441" fmla="*/ 637725 h 1160647"/>
                <a:gd name="connsiteX442" fmla="*/ 3135612 w 3195788"/>
                <a:gd name="connsiteY442" fmla="*/ 644210 h 1160647"/>
                <a:gd name="connsiteX443" fmla="*/ 3137892 w 3195788"/>
                <a:gd name="connsiteY443" fmla="*/ 644210 h 1160647"/>
                <a:gd name="connsiteX444" fmla="*/ 3153852 w 3195788"/>
                <a:gd name="connsiteY444" fmla="*/ 644210 h 1160647"/>
                <a:gd name="connsiteX445" fmla="*/ 3153852 w 3195788"/>
                <a:gd name="connsiteY445" fmla="*/ 643399 h 1160647"/>
                <a:gd name="connsiteX446" fmla="*/ 3153852 w 3195788"/>
                <a:gd name="connsiteY446" fmla="*/ 637725 h 1160647"/>
                <a:gd name="connsiteX447" fmla="*/ 3154612 w 3195788"/>
                <a:gd name="connsiteY447" fmla="*/ 637725 h 1160647"/>
                <a:gd name="connsiteX448" fmla="*/ 3159932 w 3195788"/>
                <a:gd name="connsiteY448" fmla="*/ 637725 h 1160647"/>
                <a:gd name="connsiteX449" fmla="*/ 3159932 w 3195788"/>
                <a:gd name="connsiteY449" fmla="*/ 639076 h 1160647"/>
                <a:gd name="connsiteX450" fmla="*/ 3159932 w 3195788"/>
                <a:gd name="connsiteY450" fmla="*/ 648534 h 1160647"/>
                <a:gd name="connsiteX451" fmla="*/ 3195788 w 3195788"/>
                <a:gd name="connsiteY451" fmla="*/ 648534 h 1160647"/>
                <a:gd name="connsiteX452" fmla="*/ 3195788 w 3195788"/>
                <a:gd name="connsiteY452" fmla="*/ 1159457 h 1160647"/>
                <a:gd name="connsiteX453" fmla="*/ 3031533 w 3195788"/>
                <a:gd name="connsiteY453" fmla="*/ 1159331 h 1160647"/>
                <a:gd name="connsiteX454" fmla="*/ 3031520 w 3195788"/>
                <a:gd name="connsiteY454" fmla="*/ 1160647 h 1160647"/>
                <a:gd name="connsiteX455" fmla="*/ 2054 w 3195788"/>
                <a:gd name="connsiteY455" fmla="*/ 1158314 h 1160647"/>
                <a:gd name="connsiteX456" fmla="*/ 0 w 3195788"/>
                <a:gd name="connsiteY456" fmla="*/ 724196 h 1160647"/>
                <a:gd name="connsiteX457" fmla="*/ 20267 w 3195788"/>
                <a:gd name="connsiteY457" fmla="*/ 724196 h 1160647"/>
                <a:gd name="connsiteX458" fmla="*/ 20774 w 3195788"/>
                <a:gd name="connsiteY458" fmla="*/ 723115 h 1160647"/>
                <a:gd name="connsiteX459" fmla="*/ 24320 w 3195788"/>
                <a:gd name="connsiteY459" fmla="*/ 715549 h 1160647"/>
                <a:gd name="connsiteX460" fmla="*/ 26094 w 3195788"/>
                <a:gd name="connsiteY460" fmla="*/ 715819 h 1160647"/>
                <a:gd name="connsiteX461" fmla="*/ 38507 w 3195788"/>
                <a:gd name="connsiteY461" fmla="*/ 717710 h 1160647"/>
                <a:gd name="connsiteX462" fmla="*/ 39014 w 3195788"/>
                <a:gd name="connsiteY462" fmla="*/ 719062 h 1160647"/>
                <a:gd name="connsiteX463" fmla="*/ 42560 w 3195788"/>
                <a:gd name="connsiteY463" fmla="*/ 728519 h 1160647"/>
                <a:gd name="connsiteX464" fmla="*/ 68907 w 3195788"/>
                <a:gd name="connsiteY464" fmla="*/ 730681 h 1160647"/>
                <a:gd name="connsiteX465" fmla="*/ 68907 w 3195788"/>
                <a:gd name="connsiteY465" fmla="*/ 607460 h 1160647"/>
                <a:gd name="connsiteX466" fmla="*/ 70934 w 3195788"/>
                <a:gd name="connsiteY466" fmla="*/ 607460 h 1160647"/>
                <a:gd name="connsiteX467" fmla="*/ 85121 w 3195788"/>
                <a:gd name="connsiteY467" fmla="*/ 607460 h 1160647"/>
                <a:gd name="connsiteX468" fmla="*/ 85121 w 3195788"/>
                <a:gd name="connsiteY468" fmla="*/ 471268 h 1160647"/>
                <a:gd name="connsiteX469" fmla="*/ 86894 w 3195788"/>
                <a:gd name="connsiteY469" fmla="*/ 471268 h 1160647"/>
                <a:gd name="connsiteX470" fmla="*/ 99308 w 3195788"/>
                <a:gd name="connsiteY470" fmla="*/ 471268 h 1160647"/>
                <a:gd name="connsiteX471" fmla="*/ 99308 w 3195788"/>
                <a:gd name="connsiteY471" fmla="*/ 356694 h 1160647"/>
                <a:gd name="connsiteX472" fmla="*/ 103361 w 3195788"/>
                <a:gd name="connsiteY472" fmla="*/ 328590 h 1160647"/>
                <a:gd name="connsiteX473" fmla="*/ 105388 w 3195788"/>
                <a:gd name="connsiteY473" fmla="*/ 328590 h 1160647"/>
                <a:gd name="connsiteX474" fmla="*/ 119575 w 3195788"/>
                <a:gd name="connsiteY474" fmla="*/ 328590 h 1160647"/>
                <a:gd name="connsiteX475" fmla="*/ 156055 w 3195788"/>
                <a:gd name="connsiteY475" fmla="*/ 246443 h 1160647"/>
                <a:gd name="connsiteX476" fmla="*/ 160109 w 3195788"/>
                <a:gd name="connsiteY476" fmla="*/ 0 h 116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</a:cxnLst>
              <a:rect l="l" t="t" r="r" b="b"/>
              <a:pathLst>
                <a:path w="3195788" h="1160647">
                  <a:moveTo>
                    <a:pt x="160109" y="0"/>
                  </a:moveTo>
                  <a:cubicBezTo>
                    <a:pt x="160109" y="18"/>
                    <a:pt x="160125" y="2040"/>
                    <a:pt x="162135" y="246443"/>
                  </a:cubicBezTo>
                  <a:cubicBezTo>
                    <a:pt x="162147" y="246467"/>
                    <a:pt x="162792" y="247808"/>
                    <a:pt x="200642" y="326429"/>
                  </a:cubicBezTo>
                  <a:lnTo>
                    <a:pt x="202669" y="326429"/>
                  </a:lnTo>
                  <a:lnTo>
                    <a:pt x="216856" y="326429"/>
                  </a:lnTo>
                  <a:lnTo>
                    <a:pt x="216856" y="350208"/>
                  </a:lnTo>
                  <a:cubicBezTo>
                    <a:pt x="216858" y="350214"/>
                    <a:pt x="216896" y="350272"/>
                    <a:pt x="217363" y="351019"/>
                  </a:cubicBezTo>
                  <a:lnTo>
                    <a:pt x="220909" y="356694"/>
                  </a:lnTo>
                  <a:lnTo>
                    <a:pt x="220909" y="471268"/>
                  </a:lnTo>
                  <a:lnTo>
                    <a:pt x="223189" y="471268"/>
                  </a:lnTo>
                  <a:lnTo>
                    <a:pt x="239150" y="471268"/>
                  </a:lnTo>
                  <a:lnTo>
                    <a:pt x="239150" y="611783"/>
                  </a:lnTo>
                  <a:cubicBezTo>
                    <a:pt x="239160" y="611782"/>
                    <a:pt x="239272" y="611761"/>
                    <a:pt x="240670" y="611513"/>
                  </a:cubicBezTo>
                  <a:lnTo>
                    <a:pt x="251310" y="609622"/>
                  </a:lnTo>
                  <a:cubicBezTo>
                    <a:pt x="251310" y="609644"/>
                    <a:pt x="251280" y="610978"/>
                    <a:pt x="249283" y="698254"/>
                  </a:cubicBezTo>
                  <a:cubicBezTo>
                    <a:pt x="249293" y="698256"/>
                    <a:pt x="249404" y="698276"/>
                    <a:pt x="250803" y="698525"/>
                  </a:cubicBezTo>
                  <a:lnTo>
                    <a:pt x="261443" y="700416"/>
                  </a:lnTo>
                  <a:cubicBezTo>
                    <a:pt x="261445" y="700423"/>
                    <a:pt x="261465" y="700487"/>
                    <a:pt x="261696" y="701227"/>
                  </a:cubicBezTo>
                  <a:lnTo>
                    <a:pt x="263470" y="706902"/>
                  </a:lnTo>
                  <a:cubicBezTo>
                    <a:pt x="263472" y="706893"/>
                    <a:pt x="263517" y="706750"/>
                    <a:pt x="264230" y="704470"/>
                  </a:cubicBezTo>
                  <a:lnTo>
                    <a:pt x="269550" y="687446"/>
                  </a:lnTo>
                  <a:lnTo>
                    <a:pt x="271323" y="687446"/>
                  </a:lnTo>
                  <a:lnTo>
                    <a:pt x="283737" y="687446"/>
                  </a:lnTo>
                  <a:lnTo>
                    <a:pt x="283737" y="719872"/>
                  </a:lnTo>
                  <a:cubicBezTo>
                    <a:pt x="283743" y="719877"/>
                    <a:pt x="283820" y="719917"/>
                    <a:pt x="284750" y="720413"/>
                  </a:cubicBezTo>
                  <a:lnTo>
                    <a:pt x="291844" y="724196"/>
                  </a:lnTo>
                  <a:lnTo>
                    <a:pt x="291844" y="725547"/>
                  </a:lnTo>
                  <a:lnTo>
                    <a:pt x="291844" y="735005"/>
                  </a:lnTo>
                  <a:lnTo>
                    <a:pt x="336431" y="735005"/>
                  </a:lnTo>
                  <a:lnTo>
                    <a:pt x="336431" y="736086"/>
                  </a:lnTo>
                  <a:lnTo>
                    <a:pt x="336431" y="743652"/>
                  </a:lnTo>
                  <a:lnTo>
                    <a:pt x="338457" y="743652"/>
                  </a:lnTo>
                  <a:lnTo>
                    <a:pt x="352644" y="743652"/>
                  </a:lnTo>
                  <a:lnTo>
                    <a:pt x="352644" y="713387"/>
                  </a:lnTo>
                  <a:lnTo>
                    <a:pt x="397231" y="713387"/>
                  </a:lnTo>
                  <a:lnTo>
                    <a:pt x="397231" y="712036"/>
                  </a:lnTo>
                  <a:lnTo>
                    <a:pt x="397231" y="702578"/>
                  </a:lnTo>
                  <a:lnTo>
                    <a:pt x="398245" y="702578"/>
                  </a:lnTo>
                  <a:lnTo>
                    <a:pt x="405338" y="702578"/>
                  </a:lnTo>
                  <a:lnTo>
                    <a:pt x="405338" y="700687"/>
                  </a:lnTo>
                  <a:lnTo>
                    <a:pt x="405338" y="687446"/>
                  </a:lnTo>
                  <a:lnTo>
                    <a:pt x="406098" y="687446"/>
                  </a:lnTo>
                  <a:lnTo>
                    <a:pt x="411418" y="687446"/>
                  </a:lnTo>
                  <a:lnTo>
                    <a:pt x="411418" y="686365"/>
                  </a:lnTo>
                  <a:lnTo>
                    <a:pt x="411418" y="678798"/>
                  </a:lnTo>
                  <a:lnTo>
                    <a:pt x="413445" y="678798"/>
                  </a:lnTo>
                  <a:lnTo>
                    <a:pt x="427632" y="678798"/>
                  </a:lnTo>
                  <a:lnTo>
                    <a:pt x="427632" y="679879"/>
                  </a:lnTo>
                  <a:lnTo>
                    <a:pt x="427632" y="687446"/>
                  </a:lnTo>
                  <a:lnTo>
                    <a:pt x="449925" y="687446"/>
                  </a:lnTo>
                  <a:lnTo>
                    <a:pt x="449925" y="685554"/>
                  </a:lnTo>
                  <a:lnTo>
                    <a:pt x="449925" y="672313"/>
                  </a:lnTo>
                  <a:lnTo>
                    <a:pt x="451699" y="672313"/>
                  </a:lnTo>
                  <a:lnTo>
                    <a:pt x="464112" y="672313"/>
                  </a:lnTo>
                  <a:lnTo>
                    <a:pt x="464112" y="696093"/>
                  </a:lnTo>
                  <a:lnTo>
                    <a:pt x="465126" y="696093"/>
                  </a:lnTo>
                  <a:lnTo>
                    <a:pt x="472219" y="696093"/>
                  </a:lnTo>
                  <a:lnTo>
                    <a:pt x="472219" y="695012"/>
                  </a:lnTo>
                  <a:lnTo>
                    <a:pt x="472219" y="687446"/>
                  </a:lnTo>
                  <a:lnTo>
                    <a:pt x="473992" y="687446"/>
                  </a:lnTo>
                  <a:lnTo>
                    <a:pt x="486406" y="687446"/>
                  </a:lnTo>
                  <a:lnTo>
                    <a:pt x="486406" y="713387"/>
                  </a:lnTo>
                  <a:lnTo>
                    <a:pt x="488433" y="713387"/>
                  </a:lnTo>
                  <a:lnTo>
                    <a:pt x="502619" y="713387"/>
                  </a:lnTo>
                  <a:lnTo>
                    <a:pt x="502619" y="715008"/>
                  </a:lnTo>
                  <a:lnTo>
                    <a:pt x="502619" y="726358"/>
                  </a:lnTo>
                  <a:lnTo>
                    <a:pt x="503379" y="726358"/>
                  </a:lnTo>
                  <a:lnTo>
                    <a:pt x="508700" y="726358"/>
                  </a:lnTo>
                  <a:lnTo>
                    <a:pt x="508700" y="725547"/>
                  </a:lnTo>
                  <a:lnTo>
                    <a:pt x="508700" y="719872"/>
                  </a:lnTo>
                  <a:lnTo>
                    <a:pt x="539100" y="719872"/>
                  </a:lnTo>
                  <a:lnTo>
                    <a:pt x="539100" y="743652"/>
                  </a:lnTo>
                  <a:lnTo>
                    <a:pt x="540113" y="743652"/>
                  </a:lnTo>
                  <a:lnTo>
                    <a:pt x="547207" y="743652"/>
                  </a:lnTo>
                  <a:lnTo>
                    <a:pt x="547207" y="744733"/>
                  </a:lnTo>
                  <a:lnTo>
                    <a:pt x="547207" y="752299"/>
                  </a:lnTo>
                  <a:lnTo>
                    <a:pt x="547967" y="752299"/>
                  </a:lnTo>
                  <a:lnTo>
                    <a:pt x="553287" y="752299"/>
                  </a:lnTo>
                  <a:lnTo>
                    <a:pt x="553287" y="750137"/>
                  </a:lnTo>
                  <a:lnTo>
                    <a:pt x="553287" y="735005"/>
                  </a:lnTo>
                  <a:lnTo>
                    <a:pt x="554300" y="735005"/>
                  </a:lnTo>
                  <a:lnTo>
                    <a:pt x="561394" y="735005"/>
                  </a:lnTo>
                  <a:lnTo>
                    <a:pt x="561394" y="736086"/>
                  </a:lnTo>
                  <a:lnTo>
                    <a:pt x="561394" y="743652"/>
                  </a:lnTo>
                  <a:lnTo>
                    <a:pt x="566714" y="741659"/>
                  </a:lnTo>
                  <a:cubicBezTo>
                    <a:pt x="567474" y="741287"/>
                    <a:pt x="567474" y="741085"/>
                    <a:pt x="567474" y="740679"/>
                  </a:cubicBezTo>
                  <a:lnTo>
                    <a:pt x="567474" y="735005"/>
                  </a:lnTo>
                  <a:lnTo>
                    <a:pt x="605981" y="735005"/>
                  </a:lnTo>
                  <a:lnTo>
                    <a:pt x="605981" y="758784"/>
                  </a:lnTo>
                  <a:lnTo>
                    <a:pt x="608007" y="758784"/>
                  </a:lnTo>
                  <a:lnTo>
                    <a:pt x="622194" y="758784"/>
                  </a:lnTo>
                  <a:lnTo>
                    <a:pt x="622194" y="759865"/>
                  </a:lnTo>
                  <a:lnTo>
                    <a:pt x="622194" y="767431"/>
                  </a:lnTo>
                  <a:lnTo>
                    <a:pt x="623968" y="767431"/>
                  </a:lnTo>
                  <a:lnTo>
                    <a:pt x="636381" y="767431"/>
                  </a:lnTo>
                  <a:lnTo>
                    <a:pt x="636381" y="743652"/>
                  </a:lnTo>
                  <a:lnTo>
                    <a:pt x="637394" y="743652"/>
                  </a:lnTo>
                  <a:lnTo>
                    <a:pt x="644488" y="743652"/>
                  </a:lnTo>
                  <a:lnTo>
                    <a:pt x="644488" y="711225"/>
                  </a:lnTo>
                  <a:lnTo>
                    <a:pt x="645501" y="711225"/>
                  </a:lnTo>
                  <a:lnTo>
                    <a:pt x="652595" y="711225"/>
                  </a:lnTo>
                  <a:lnTo>
                    <a:pt x="652595" y="709334"/>
                  </a:lnTo>
                  <a:lnTo>
                    <a:pt x="652595" y="696093"/>
                  </a:lnTo>
                  <a:cubicBezTo>
                    <a:pt x="650568" y="696093"/>
                    <a:pt x="650568" y="696093"/>
                    <a:pt x="651328" y="694471"/>
                  </a:cubicBezTo>
                  <a:lnTo>
                    <a:pt x="656648" y="683122"/>
                  </a:lnTo>
                  <a:cubicBezTo>
                    <a:pt x="656653" y="683139"/>
                    <a:pt x="656848" y="683813"/>
                    <a:pt x="664755" y="711225"/>
                  </a:cubicBezTo>
                  <a:lnTo>
                    <a:pt x="665515" y="711225"/>
                  </a:lnTo>
                  <a:lnTo>
                    <a:pt x="670835" y="711225"/>
                  </a:lnTo>
                  <a:lnTo>
                    <a:pt x="670835" y="605298"/>
                  </a:lnTo>
                  <a:lnTo>
                    <a:pt x="672355" y="605298"/>
                  </a:lnTo>
                  <a:lnTo>
                    <a:pt x="682995" y="605298"/>
                  </a:lnTo>
                  <a:lnTo>
                    <a:pt x="682995" y="557739"/>
                  </a:lnTo>
                  <a:lnTo>
                    <a:pt x="709342" y="557739"/>
                  </a:lnTo>
                  <a:lnTo>
                    <a:pt x="709342" y="536121"/>
                  </a:lnTo>
                  <a:lnTo>
                    <a:pt x="743796" y="536121"/>
                  </a:lnTo>
                  <a:lnTo>
                    <a:pt x="743796" y="538553"/>
                  </a:lnTo>
                  <a:lnTo>
                    <a:pt x="743796" y="555577"/>
                  </a:lnTo>
                  <a:lnTo>
                    <a:pt x="746076" y="555577"/>
                  </a:lnTo>
                  <a:lnTo>
                    <a:pt x="762036" y="555577"/>
                  </a:lnTo>
                  <a:lnTo>
                    <a:pt x="762036" y="603136"/>
                  </a:lnTo>
                  <a:lnTo>
                    <a:pt x="763049" y="603136"/>
                  </a:lnTo>
                  <a:lnTo>
                    <a:pt x="770143" y="603136"/>
                  </a:lnTo>
                  <a:lnTo>
                    <a:pt x="784330" y="607460"/>
                  </a:lnTo>
                  <a:lnTo>
                    <a:pt x="784330" y="646372"/>
                  </a:lnTo>
                  <a:lnTo>
                    <a:pt x="785343" y="646372"/>
                  </a:lnTo>
                  <a:lnTo>
                    <a:pt x="792436" y="646372"/>
                  </a:lnTo>
                  <a:lnTo>
                    <a:pt x="792436" y="647993"/>
                  </a:lnTo>
                  <a:lnTo>
                    <a:pt x="792436" y="659342"/>
                  </a:lnTo>
                  <a:lnTo>
                    <a:pt x="794463" y="659342"/>
                  </a:lnTo>
                  <a:lnTo>
                    <a:pt x="808650" y="659342"/>
                  </a:lnTo>
                  <a:lnTo>
                    <a:pt x="814730" y="665828"/>
                  </a:lnTo>
                  <a:lnTo>
                    <a:pt x="814730" y="687446"/>
                  </a:lnTo>
                  <a:lnTo>
                    <a:pt x="817010" y="687446"/>
                  </a:lnTo>
                  <a:lnTo>
                    <a:pt x="832970" y="687446"/>
                  </a:lnTo>
                  <a:lnTo>
                    <a:pt x="832970" y="688526"/>
                  </a:lnTo>
                  <a:lnTo>
                    <a:pt x="832970" y="696093"/>
                  </a:lnTo>
                  <a:lnTo>
                    <a:pt x="834237" y="696093"/>
                  </a:lnTo>
                  <a:lnTo>
                    <a:pt x="843104" y="696093"/>
                  </a:lnTo>
                  <a:lnTo>
                    <a:pt x="843104" y="698254"/>
                  </a:lnTo>
                  <a:lnTo>
                    <a:pt x="843104" y="713387"/>
                  </a:lnTo>
                  <a:cubicBezTo>
                    <a:pt x="847157" y="713387"/>
                    <a:pt x="847157" y="713387"/>
                    <a:pt x="847157" y="711495"/>
                  </a:cubicBezTo>
                  <a:lnTo>
                    <a:pt x="847157" y="698254"/>
                  </a:lnTo>
                  <a:lnTo>
                    <a:pt x="848170" y="698254"/>
                  </a:lnTo>
                  <a:lnTo>
                    <a:pt x="855264" y="698254"/>
                  </a:lnTo>
                  <a:lnTo>
                    <a:pt x="855264" y="699876"/>
                  </a:lnTo>
                  <a:lnTo>
                    <a:pt x="855264" y="711225"/>
                  </a:lnTo>
                  <a:lnTo>
                    <a:pt x="856024" y="711225"/>
                  </a:lnTo>
                  <a:lnTo>
                    <a:pt x="861344" y="711225"/>
                  </a:lnTo>
                  <a:cubicBezTo>
                    <a:pt x="861344" y="706902"/>
                    <a:pt x="861344" y="706902"/>
                    <a:pt x="909984" y="706902"/>
                  </a:cubicBezTo>
                  <a:lnTo>
                    <a:pt x="909984" y="708253"/>
                  </a:lnTo>
                  <a:lnTo>
                    <a:pt x="909984" y="717710"/>
                  </a:lnTo>
                  <a:lnTo>
                    <a:pt x="910744" y="717710"/>
                  </a:lnTo>
                  <a:lnTo>
                    <a:pt x="916065" y="717710"/>
                  </a:lnTo>
                  <a:lnTo>
                    <a:pt x="916065" y="719872"/>
                  </a:lnTo>
                  <a:lnTo>
                    <a:pt x="916065" y="735005"/>
                  </a:lnTo>
                  <a:cubicBezTo>
                    <a:pt x="916073" y="735001"/>
                    <a:pt x="916189" y="734923"/>
                    <a:pt x="918091" y="733654"/>
                  </a:cubicBezTo>
                  <a:lnTo>
                    <a:pt x="932278" y="724196"/>
                  </a:lnTo>
                  <a:cubicBezTo>
                    <a:pt x="932280" y="724177"/>
                    <a:pt x="932411" y="723302"/>
                    <a:pt x="938358" y="683122"/>
                  </a:cubicBezTo>
                  <a:cubicBezTo>
                    <a:pt x="938367" y="683120"/>
                    <a:pt x="938436" y="683094"/>
                    <a:pt x="939118" y="682852"/>
                  </a:cubicBezTo>
                  <a:lnTo>
                    <a:pt x="944438" y="680960"/>
                  </a:lnTo>
                  <a:cubicBezTo>
                    <a:pt x="944438" y="680944"/>
                    <a:pt x="944471" y="679883"/>
                    <a:pt x="946465" y="611783"/>
                  </a:cubicBezTo>
                  <a:cubicBezTo>
                    <a:pt x="946465" y="611801"/>
                    <a:pt x="946498" y="612892"/>
                    <a:pt x="948492" y="680960"/>
                  </a:cubicBezTo>
                  <a:cubicBezTo>
                    <a:pt x="948501" y="680963"/>
                    <a:pt x="948572" y="680988"/>
                    <a:pt x="949252" y="681230"/>
                  </a:cubicBezTo>
                  <a:lnTo>
                    <a:pt x="954572" y="683122"/>
                  </a:lnTo>
                  <a:lnTo>
                    <a:pt x="954572" y="596651"/>
                  </a:lnTo>
                  <a:cubicBezTo>
                    <a:pt x="958625" y="596651"/>
                    <a:pt x="958625" y="596651"/>
                    <a:pt x="958625" y="564224"/>
                  </a:cubicBezTo>
                  <a:lnTo>
                    <a:pt x="997132" y="564224"/>
                  </a:lnTo>
                  <a:lnTo>
                    <a:pt x="997132" y="596651"/>
                  </a:lnTo>
                  <a:lnTo>
                    <a:pt x="997892" y="596651"/>
                  </a:lnTo>
                  <a:lnTo>
                    <a:pt x="1003212" y="596651"/>
                  </a:lnTo>
                  <a:lnTo>
                    <a:pt x="1003212" y="514503"/>
                  </a:lnTo>
                  <a:lnTo>
                    <a:pt x="1004986" y="514503"/>
                  </a:lnTo>
                  <a:lnTo>
                    <a:pt x="1017399" y="514503"/>
                  </a:lnTo>
                  <a:lnTo>
                    <a:pt x="1017399" y="512612"/>
                  </a:lnTo>
                  <a:lnTo>
                    <a:pt x="1017399" y="499371"/>
                  </a:lnTo>
                  <a:lnTo>
                    <a:pt x="1039693" y="499371"/>
                  </a:lnTo>
                  <a:lnTo>
                    <a:pt x="1039693" y="498290"/>
                  </a:lnTo>
                  <a:lnTo>
                    <a:pt x="1039693" y="490724"/>
                  </a:lnTo>
                  <a:lnTo>
                    <a:pt x="1041466" y="490724"/>
                  </a:lnTo>
                  <a:lnTo>
                    <a:pt x="1053880" y="490724"/>
                  </a:lnTo>
                  <a:lnTo>
                    <a:pt x="1053880" y="491805"/>
                  </a:lnTo>
                  <a:lnTo>
                    <a:pt x="1053880" y="499371"/>
                  </a:lnTo>
                  <a:lnTo>
                    <a:pt x="1054640" y="499371"/>
                  </a:lnTo>
                  <a:lnTo>
                    <a:pt x="1059960" y="499371"/>
                  </a:lnTo>
                  <a:lnTo>
                    <a:pt x="1070093" y="495047"/>
                  </a:lnTo>
                  <a:lnTo>
                    <a:pt x="1074146" y="498290"/>
                  </a:lnTo>
                  <a:lnTo>
                    <a:pt x="1074146" y="490724"/>
                  </a:lnTo>
                  <a:lnTo>
                    <a:pt x="1076426" y="490724"/>
                  </a:lnTo>
                  <a:lnTo>
                    <a:pt x="1092387" y="490724"/>
                  </a:lnTo>
                  <a:lnTo>
                    <a:pt x="1092387" y="491805"/>
                  </a:lnTo>
                  <a:lnTo>
                    <a:pt x="1092387" y="499371"/>
                  </a:lnTo>
                  <a:lnTo>
                    <a:pt x="1122787" y="499371"/>
                  </a:lnTo>
                  <a:lnTo>
                    <a:pt x="1122787" y="500992"/>
                  </a:lnTo>
                  <a:lnTo>
                    <a:pt x="1122787" y="512342"/>
                  </a:lnTo>
                  <a:lnTo>
                    <a:pt x="1149134" y="512342"/>
                  </a:lnTo>
                  <a:lnTo>
                    <a:pt x="1149134" y="542606"/>
                  </a:lnTo>
                  <a:lnTo>
                    <a:pt x="1149894" y="542606"/>
                  </a:lnTo>
                  <a:lnTo>
                    <a:pt x="1155214" y="542606"/>
                  </a:lnTo>
                  <a:lnTo>
                    <a:pt x="1155214" y="543687"/>
                  </a:lnTo>
                  <a:lnTo>
                    <a:pt x="1155214" y="551254"/>
                  </a:lnTo>
                  <a:cubicBezTo>
                    <a:pt x="1159268" y="551254"/>
                    <a:pt x="1159268" y="551254"/>
                    <a:pt x="1159268" y="581518"/>
                  </a:cubicBezTo>
                  <a:lnTo>
                    <a:pt x="1160028" y="581518"/>
                  </a:lnTo>
                  <a:lnTo>
                    <a:pt x="1165348" y="581518"/>
                  </a:lnTo>
                  <a:lnTo>
                    <a:pt x="1165348" y="582329"/>
                  </a:lnTo>
                  <a:lnTo>
                    <a:pt x="1165348" y="588004"/>
                  </a:lnTo>
                  <a:lnTo>
                    <a:pt x="1166361" y="588004"/>
                  </a:lnTo>
                  <a:lnTo>
                    <a:pt x="1173454" y="588004"/>
                  </a:lnTo>
                  <a:lnTo>
                    <a:pt x="1173454" y="618269"/>
                  </a:lnTo>
                  <a:lnTo>
                    <a:pt x="1175481" y="618269"/>
                  </a:lnTo>
                  <a:lnTo>
                    <a:pt x="1189668" y="618269"/>
                  </a:lnTo>
                  <a:lnTo>
                    <a:pt x="1189668" y="642048"/>
                  </a:lnTo>
                  <a:cubicBezTo>
                    <a:pt x="1191695" y="642048"/>
                    <a:pt x="1191695" y="642048"/>
                    <a:pt x="1191695" y="643669"/>
                  </a:cubicBezTo>
                  <a:lnTo>
                    <a:pt x="1191695" y="655019"/>
                  </a:lnTo>
                  <a:lnTo>
                    <a:pt x="1192455" y="655019"/>
                  </a:lnTo>
                  <a:lnTo>
                    <a:pt x="1197775" y="655019"/>
                  </a:lnTo>
                  <a:lnTo>
                    <a:pt x="1197775" y="678798"/>
                  </a:lnTo>
                  <a:lnTo>
                    <a:pt x="1199041" y="678798"/>
                  </a:lnTo>
                  <a:lnTo>
                    <a:pt x="1207908" y="678798"/>
                  </a:lnTo>
                  <a:cubicBezTo>
                    <a:pt x="1209935" y="680960"/>
                    <a:pt x="1209935" y="680960"/>
                    <a:pt x="1209935" y="682852"/>
                  </a:cubicBezTo>
                  <a:lnTo>
                    <a:pt x="1209935" y="696093"/>
                  </a:lnTo>
                  <a:cubicBezTo>
                    <a:pt x="1209940" y="696086"/>
                    <a:pt x="1210027" y="695979"/>
                    <a:pt x="1211455" y="694201"/>
                  </a:cubicBezTo>
                  <a:lnTo>
                    <a:pt x="1222095" y="680960"/>
                  </a:lnTo>
                  <a:lnTo>
                    <a:pt x="1250469" y="680960"/>
                  </a:lnTo>
                  <a:lnTo>
                    <a:pt x="1250469" y="767431"/>
                  </a:lnTo>
                  <a:lnTo>
                    <a:pt x="1251229" y="767431"/>
                  </a:lnTo>
                  <a:lnTo>
                    <a:pt x="1256549" y="767431"/>
                  </a:lnTo>
                  <a:cubicBezTo>
                    <a:pt x="1256553" y="767423"/>
                    <a:pt x="1256612" y="767323"/>
                    <a:pt x="1257309" y="766080"/>
                  </a:cubicBezTo>
                  <a:lnTo>
                    <a:pt x="1262629" y="756622"/>
                  </a:lnTo>
                  <a:lnTo>
                    <a:pt x="1262629" y="758514"/>
                  </a:lnTo>
                  <a:lnTo>
                    <a:pt x="1262629" y="771755"/>
                  </a:lnTo>
                  <a:cubicBezTo>
                    <a:pt x="1266682" y="771755"/>
                    <a:pt x="1266682" y="771755"/>
                    <a:pt x="1266682" y="726358"/>
                  </a:cubicBezTo>
                  <a:lnTo>
                    <a:pt x="1267442" y="726358"/>
                  </a:lnTo>
                  <a:lnTo>
                    <a:pt x="1272762" y="726358"/>
                  </a:lnTo>
                  <a:lnTo>
                    <a:pt x="1272762" y="661504"/>
                  </a:lnTo>
                  <a:lnTo>
                    <a:pt x="1273776" y="661504"/>
                  </a:lnTo>
                  <a:lnTo>
                    <a:pt x="1280869" y="661504"/>
                  </a:lnTo>
                  <a:cubicBezTo>
                    <a:pt x="1280875" y="661483"/>
                    <a:pt x="1281139" y="660543"/>
                    <a:pt x="1293029" y="618269"/>
                  </a:cubicBezTo>
                  <a:lnTo>
                    <a:pt x="1294296" y="618269"/>
                  </a:lnTo>
                  <a:lnTo>
                    <a:pt x="1303163" y="618269"/>
                  </a:lnTo>
                  <a:cubicBezTo>
                    <a:pt x="1303168" y="618292"/>
                    <a:pt x="1303394" y="619258"/>
                    <a:pt x="1313296" y="661504"/>
                  </a:cubicBezTo>
                  <a:lnTo>
                    <a:pt x="1314309" y="661504"/>
                  </a:lnTo>
                  <a:lnTo>
                    <a:pt x="1321403" y="661504"/>
                  </a:lnTo>
                  <a:lnTo>
                    <a:pt x="1321403" y="700416"/>
                  </a:lnTo>
                  <a:lnTo>
                    <a:pt x="1323176" y="700416"/>
                  </a:lnTo>
                  <a:lnTo>
                    <a:pt x="1335590" y="700416"/>
                  </a:lnTo>
                  <a:lnTo>
                    <a:pt x="1335590" y="702578"/>
                  </a:lnTo>
                  <a:lnTo>
                    <a:pt x="1335590" y="717710"/>
                  </a:lnTo>
                  <a:cubicBezTo>
                    <a:pt x="1339643" y="717710"/>
                    <a:pt x="1339643" y="717710"/>
                    <a:pt x="1339643" y="715549"/>
                  </a:cubicBezTo>
                  <a:lnTo>
                    <a:pt x="1339643" y="700416"/>
                  </a:lnTo>
                  <a:lnTo>
                    <a:pt x="1341163" y="700416"/>
                  </a:lnTo>
                  <a:lnTo>
                    <a:pt x="1351803" y="700416"/>
                  </a:lnTo>
                  <a:lnTo>
                    <a:pt x="1351803" y="702037"/>
                  </a:lnTo>
                  <a:lnTo>
                    <a:pt x="1351803" y="713387"/>
                  </a:lnTo>
                  <a:lnTo>
                    <a:pt x="1382204" y="713387"/>
                  </a:lnTo>
                  <a:lnTo>
                    <a:pt x="1382204" y="676637"/>
                  </a:lnTo>
                  <a:lnTo>
                    <a:pt x="1383470" y="676637"/>
                  </a:lnTo>
                  <a:lnTo>
                    <a:pt x="1392337" y="676637"/>
                  </a:lnTo>
                  <a:lnTo>
                    <a:pt x="1392337" y="698254"/>
                  </a:lnTo>
                  <a:cubicBezTo>
                    <a:pt x="1394364" y="698254"/>
                    <a:pt x="1394364" y="698254"/>
                    <a:pt x="1394364" y="665828"/>
                  </a:cubicBezTo>
                  <a:lnTo>
                    <a:pt x="1416657" y="665828"/>
                  </a:lnTo>
                  <a:lnTo>
                    <a:pt x="1416657" y="664206"/>
                  </a:lnTo>
                  <a:lnTo>
                    <a:pt x="1416657" y="652857"/>
                  </a:lnTo>
                  <a:lnTo>
                    <a:pt x="1417417" y="652857"/>
                  </a:lnTo>
                  <a:lnTo>
                    <a:pt x="1422737" y="652857"/>
                  </a:lnTo>
                  <a:lnTo>
                    <a:pt x="1422737" y="650966"/>
                  </a:lnTo>
                  <a:lnTo>
                    <a:pt x="1422737" y="637725"/>
                  </a:lnTo>
                  <a:lnTo>
                    <a:pt x="1426791" y="644210"/>
                  </a:lnTo>
                  <a:lnTo>
                    <a:pt x="1429071" y="644210"/>
                  </a:lnTo>
                  <a:lnTo>
                    <a:pt x="1445031" y="644210"/>
                  </a:lnTo>
                  <a:lnTo>
                    <a:pt x="1445031" y="643399"/>
                  </a:lnTo>
                  <a:lnTo>
                    <a:pt x="1445031" y="637725"/>
                  </a:lnTo>
                  <a:lnTo>
                    <a:pt x="1445791" y="637725"/>
                  </a:lnTo>
                  <a:lnTo>
                    <a:pt x="1451111" y="637725"/>
                  </a:lnTo>
                  <a:lnTo>
                    <a:pt x="1451111" y="639076"/>
                  </a:lnTo>
                  <a:lnTo>
                    <a:pt x="1451111" y="648534"/>
                  </a:lnTo>
                  <a:lnTo>
                    <a:pt x="1489618" y="648534"/>
                  </a:lnTo>
                  <a:lnTo>
                    <a:pt x="1489618" y="786887"/>
                  </a:lnTo>
                  <a:lnTo>
                    <a:pt x="1491138" y="786887"/>
                  </a:lnTo>
                  <a:lnTo>
                    <a:pt x="1501778" y="786887"/>
                  </a:lnTo>
                  <a:lnTo>
                    <a:pt x="1501778" y="773917"/>
                  </a:lnTo>
                  <a:lnTo>
                    <a:pt x="1505832" y="773917"/>
                  </a:lnTo>
                  <a:lnTo>
                    <a:pt x="1505832" y="786887"/>
                  </a:lnTo>
                  <a:lnTo>
                    <a:pt x="1536232" y="786887"/>
                  </a:lnTo>
                  <a:lnTo>
                    <a:pt x="1536232" y="756622"/>
                  </a:lnTo>
                  <a:lnTo>
                    <a:pt x="1548392" y="756622"/>
                  </a:lnTo>
                  <a:lnTo>
                    <a:pt x="1560552" y="754461"/>
                  </a:lnTo>
                  <a:cubicBezTo>
                    <a:pt x="1562579" y="754461"/>
                    <a:pt x="1562579" y="756622"/>
                    <a:pt x="1564606" y="756622"/>
                  </a:cubicBezTo>
                  <a:lnTo>
                    <a:pt x="1574739" y="756622"/>
                  </a:lnTo>
                  <a:lnTo>
                    <a:pt x="1574739" y="786887"/>
                  </a:lnTo>
                  <a:lnTo>
                    <a:pt x="1582846" y="786887"/>
                  </a:lnTo>
                  <a:lnTo>
                    <a:pt x="1582846" y="804182"/>
                  </a:lnTo>
                  <a:lnTo>
                    <a:pt x="1592182" y="805087"/>
                  </a:lnTo>
                  <a:lnTo>
                    <a:pt x="1605140" y="805087"/>
                  </a:lnTo>
                  <a:lnTo>
                    <a:pt x="1605140" y="789049"/>
                  </a:lnTo>
                  <a:lnTo>
                    <a:pt x="1673096" y="789049"/>
                  </a:lnTo>
                  <a:lnTo>
                    <a:pt x="1673096" y="703796"/>
                  </a:lnTo>
                  <a:lnTo>
                    <a:pt x="1745104" y="703796"/>
                  </a:lnTo>
                  <a:lnTo>
                    <a:pt x="1745104" y="782564"/>
                  </a:lnTo>
                  <a:lnTo>
                    <a:pt x="1747008" y="782564"/>
                  </a:lnTo>
                  <a:lnTo>
                    <a:pt x="1748250" y="805087"/>
                  </a:lnTo>
                  <a:lnTo>
                    <a:pt x="1757926" y="805087"/>
                  </a:lnTo>
                  <a:cubicBezTo>
                    <a:pt x="1758462" y="797873"/>
                    <a:pt x="1759168" y="790219"/>
                    <a:pt x="1759168" y="782564"/>
                  </a:cubicBezTo>
                  <a:lnTo>
                    <a:pt x="1765248" y="782564"/>
                  </a:lnTo>
                  <a:lnTo>
                    <a:pt x="1766490" y="805087"/>
                  </a:lnTo>
                  <a:lnTo>
                    <a:pt x="1817112" y="805087"/>
                  </a:lnTo>
                  <a:lnTo>
                    <a:pt x="1817112" y="642059"/>
                  </a:lnTo>
                  <a:lnTo>
                    <a:pt x="2014439" y="642059"/>
                  </a:lnTo>
                  <a:lnTo>
                    <a:pt x="2014439" y="805087"/>
                  </a:lnTo>
                  <a:lnTo>
                    <a:pt x="2033136" y="805087"/>
                  </a:lnTo>
                  <a:lnTo>
                    <a:pt x="2033136" y="722394"/>
                  </a:lnTo>
                  <a:lnTo>
                    <a:pt x="2128256" y="722394"/>
                  </a:lnTo>
                  <a:cubicBezTo>
                    <a:pt x="2132331" y="616373"/>
                    <a:pt x="2135709" y="510899"/>
                    <a:pt x="2140186" y="404253"/>
                  </a:cubicBezTo>
                  <a:cubicBezTo>
                    <a:pt x="2130053" y="404253"/>
                    <a:pt x="2105733" y="391282"/>
                    <a:pt x="2128026" y="382635"/>
                  </a:cubicBezTo>
                  <a:cubicBezTo>
                    <a:pt x="2125999" y="380473"/>
                    <a:pt x="2123973" y="378311"/>
                    <a:pt x="2121946" y="378311"/>
                  </a:cubicBezTo>
                  <a:cubicBezTo>
                    <a:pt x="2121946" y="365341"/>
                    <a:pt x="2119919" y="363179"/>
                    <a:pt x="2130053" y="354532"/>
                  </a:cubicBezTo>
                  <a:lnTo>
                    <a:pt x="2130053" y="337238"/>
                  </a:lnTo>
                  <a:lnTo>
                    <a:pt x="2144240" y="337238"/>
                  </a:lnTo>
                  <a:lnTo>
                    <a:pt x="2144240" y="315620"/>
                  </a:lnTo>
                  <a:cubicBezTo>
                    <a:pt x="2144240" y="313458"/>
                    <a:pt x="2146266" y="313458"/>
                    <a:pt x="2146266" y="311296"/>
                  </a:cubicBezTo>
                  <a:lnTo>
                    <a:pt x="2146266" y="233472"/>
                  </a:lnTo>
                  <a:cubicBezTo>
                    <a:pt x="2146266" y="231310"/>
                    <a:pt x="2144240" y="229149"/>
                    <a:pt x="2144240" y="226987"/>
                  </a:cubicBezTo>
                  <a:lnTo>
                    <a:pt x="2150320" y="220501"/>
                  </a:lnTo>
                  <a:lnTo>
                    <a:pt x="2150320" y="162133"/>
                  </a:lnTo>
                  <a:cubicBezTo>
                    <a:pt x="2150320" y="159972"/>
                    <a:pt x="2150320" y="159972"/>
                    <a:pt x="2152346" y="157810"/>
                  </a:cubicBezTo>
                  <a:lnTo>
                    <a:pt x="2152346" y="101604"/>
                  </a:lnTo>
                  <a:cubicBezTo>
                    <a:pt x="2154373" y="92957"/>
                    <a:pt x="2154373" y="88633"/>
                    <a:pt x="2154373" y="82148"/>
                  </a:cubicBezTo>
                  <a:cubicBezTo>
                    <a:pt x="2158427" y="88633"/>
                    <a:pt x="2158427" y="92957"/>
                    <a:pt x="2158427" y="99442"/>
                  </a:cubicBezTo>
                  <a:cubicBezTo>
                    <a:pt x="2160453" y="121060"/>
                    <a:pt x="2160453" y="140516"/>
                    <a:pt x="2160453" y="157810"/>
                  </a:cubicBezTo>
                  <a:cubicBezTo>
                    <a:pt x="2162480" y="181589"/>
                    <a:pt x="2162480" y="201045"/>
                    <a:pt x="2162480" y="220501"/>
                  </a:cubicBezTo>
                  <a:lnTo>
                    <a:pt x="2168560" y="226987"/>
                  </a:lnTo>
                  <a:cubicBezTo>
                    <a:pt x="2168560" y="229149"/>
                    <a:pt x="2166533" y="231310"/>
                    <a:pt x="2166533" y="233472"/>
                  </a:cubicBezTo>
                  <a:lnTo>
                    <a:pt x="2166533" y="311296"/>
                  </a:lnTo>
                  <a:cubicBezTo>
                    <a:pt x="2166533" y="313458"/>
                    <a:pt x="2168560" y="313458"/>
                    <a:pt x="2168560" y="315620"/>
                  </a:cubicBezTo>
                  <a:lnTo>
                    <a:pt x="2168560" y="337238"/>
                  </a:lnTo>
                  <a:lnTo>
                    <a:pt x="2182747" y="337238"/>
                  </a:lnTo>
                  <a:lnTo>
                    <a:pt x="2182747" y="354532"/>
                  </a:lnTo>
                  <a:cubicBezTo>
                    <a:pt x="2190854" y="363179"/>
                    <a:pt x="2190854" y="363179"/>
                    <a:pt x="2190854" y="378311"/>
                  </a:cubicBezTo>
                  <a:cubicBezTo>
                    <a:pt x="2188827" y="378311"/>
                    <a:pt x="2186800" y="380473"/>
                    <a:pt x="2184774" y="382635"/>
                  </a:cubicBezTo>
                  <a:cubicBezTo>
                    <a:pt x="2205040" y="393444"/>
                    <a:pt x="2180720" y="402091"/>
                    <a:pt x="2172613" y="404253"/>
                  </a:cubicBezTo>
                  <a:cubicBezTo>
                    <a:pt x="2174640" y="488562"/>
                    <a:pt x="2178693" y="572871"/>
                    <a:pt x="2180720" y="657181"/>
                  </a:cubicBezTo>
                  <a:lnTo>
                    <a:pt x="2245574" y="657181"/>
                  </a:lnTo>
                  <a:lnTo>
                    <a:pt x="2245574" y="732843"/>
                  </a:lnTo>
                  <a:lnTo>
                    <a:pt x="2253681" y="732843"/>
                  </a:lnTo>
                  <a:cubicBezTo>
                    <a:pt x="2253681" y="730681"/>
                    <a:pt x="2255708" y="728519"/>
                    <a:pt x="2255708" y="726358"/>
                  </a:cubicBezTo>
                  <a:lnTo>
                    <a:pt x="2261788" y="726358"/>
                  </a:lnTo>
                  <a:cubicBezTo>
                    <a:pt x="2261788" y="728519"/>
                    <a:pt x="2261788" y="730681"/>
                    <a:pt x="2263815" y="735005"/>
                  </a:cubicBezTo>
                  <a:lnTo>
                    <a:pt x="2275975" y="735005"/>
                  </a:lnTo>
                  <a:lnTo>
                    <a:pt x="2275975" y="728519"/>
                  </a:lnTo>
                  <a:lnTo>
                    <a:pt x="2298268" y="728519"/>
                  </a:lnTo>
                  <a:lnTo>
                    <a:pt x="2298268" y="735005"/>
                  </a:lnTo>
                  <a:lnTo>
                    <a:pt x="2318535" y="735005"/>
                  </a:lnTo>
                  <a:lnTo>
                    <a:pt x="2318535" y="780402"/>
                  </a:lnTo>
                  <a:lnTo>
                    <a:pt x="2332722" y="780402"/>
                  </a:lnTo>
                  <a:lnTo>
                    <a:pt x="2332722" y="767431"/>
                  </a:lnTo>
                  <a:lnTo>
                    <a:pt x="2348936" y="767431"/>
                  </a:lnTo>
                  <a:lnTo>
                    <a:pt x="2348936" y="588004"/>
                  </a:lnTo>
                  <a:lnTo>
                    <a:pt x="2355016" y="581518"/>
                  </a:lnTo>
                  <a:lnTo>
                    <a:pt x="2427977" y="581518"/>
                  </a:lnTo>
                  <a:lnTo>
                    <a:pt x="2427977" y="590166"/>
                  </a:lnTo>
                  <a:lnTo>
                    <a:pt x="2438110" y="590166"/>
                  </a:lnTo>
                  <a:lnTo>
                    <a:pt x="2438110" y="704740"/>
                  </a:lnTo>
                  <a:lnTo>
                    <a:pt x="2460404" y="704740"/>
                  </a:lnTo>
                  <a:lnTo>
                    <a:pt x="2460404" y="637725"/>
                  </a:lnTo>
                  <a:lnTo>
                    <a:pt x="2486751" y="637725"/>
                  </a:lnTo>
                  <a:cubicBezTo>
                    <a:pt x="2488777" y="637725"/>
                    <a:pt x="2488777" y="635563"/>
                    <a:pt x="2490804" y="633401"/>
                  </a:cubicBezTo>
                  <a:lnTo>
                    <a:pt x="2498911" y="633401"/>
                  </a:lnTo>
                  <a:cubicBezTo>
                    <a:pt x="2500937" y="635563"/>
                    <a:pt x="2500937" y="637725"/>
                    <a:pt x="2502964" y="637725"/>
                  </a:cubicBezTo>
                  <a:lnTo>
                    <a:pt x="2525258" y="637725"/>
                  </a:lnTo>
                  <a:lnTo>
                    <a:pt x="2525258" y="520989"/>
                  </a:lnTo>
                  <a:cubicBezTo>
                    <a:pt x="2525272" y="520986"/>
                    <a:pt x="2526139" y="520822"/>
                    <a:pt x="2582005" y="510180"/>
                  </a:cubicBezTo>
                  <a:lnTo>
                    <a:pt x="2582005" y="511261"/>
                  </a:lnTo>
                  <a:lnTo>
                    <a:pt x="2582005" y="518827"/>
                  </a:lnTo>
                  <a:lnTo>
                    <a:pt x="2608352" y="518827"/>
                  </a:lnTo>
                  <a:lnTo>
                    <a:pt x="2608352" y="773917"/>
                  </a:lnTo>
                  <a:lnTo>
                    <a:pt x="2630646" y="773917"/>
                  </a:lnTo>
                  <a:lnTo>
                    <a:pt x="2630646" y="769593"/>
                  </a:lnTo>
                  <a:lnTo>
                    <a:pt x="2642806" y="769593"/>
                  </a:lnTo>
                  <a:lnTo>
                    <a:pt x="2642806" y="773917"/>
                  </a:lnTo>
                  <a:lnTo>
                    <a:pt x="2667126" y="773917"/>
                  </a:lnTo>
                  <a:lnTo>
                    <a:pt x="2667126" y="760946"/>
                  </a:lnTo>
                  <a:lnTo>
                    <a:pt x="2695500" y="760946"/>
                  </a:lnTo>
                  <a:cubicBezTo>
                    <a:pt x="2699553" y="756622"/>
                    <a:pt x="2703607" y="756622"/>
                    <a:pt x="2707660" y="756622"/>
                  </a:cubicBezTo>
                  <a:cubicBezTo>
                    <a:pt x="2713740" y="760946"/>
                    <a:pt x="2721847" y="760946"/>
                    <a:pt x="2727927" y="760946"/>
                  </a:cubicBezTo>
                  <a:lnTo>
                    <a:pt x="2727927" y="743652"/>
                  </a:lnTo>
                  <a:lnTo>
                    <a:pt x="2736034" y="743652"/>
                  </a:lnTo>
                  <a:lnTo>
                    <a:pt x="2736034" y="730681"/>
                  </a:lnTo>
                  <a:lnTo>
                    <a:pt x="2792781" y="730681"/>
                  </a:lnTo>
                  <a:lnTo>
                    <a:pt x="2792781" y="700416"/>
                  </a:lnTo>
                  <a:lnTo>
                    <a:pt x="2811021" y="700416"/>
                  </a:lnTo>
                  <a:lnTo>
                    <a:pt x="2811021" y="693931"/>
                  </a:lnTo>
                  <a:lnTo>
                    <a:pt x="2823181" y="693931"/>
                  </a:lnTo>
                  <a:lnTo>
                    <a:pt x="2823181" y="700416"/>
                  </a:lnTo>
                  <a:lnTo>
                    <a:pt x="2839395" y="700416"/>
                  </a:lnTo>
                  <a:lnTo>
                    <a:pt x="2839395" y="750137"/>
                  </a:lnTo>
                  <a:lnTo>
                    <a:pt x="2871822" y="750137"/>
                  </a:lnTo>
                  <a:lnTo>
                    <a:pt x="2871822" y="724196"/>
                  </a:lnTo>
                  <a:lnTo>
                    <a:pt x="2910329" y="724196"/>
                  </a:lnTo>
                  <a:lnTo>
                    <a:pt x="2910329" y="693931"/>
                  </a:lnTo>
                  <a:lnTo>
                    <a:pt x="2958970" y="693931"/>
                  </a:lnTo>
                  <a:lnTo>
                    <a:pt x="2958970" y="805087"/>
                  </a:lnTo>
                  <a:lnTo>
                    <a:pt x="2958970" y="818866"/>
                  </a:lnTo>
                  <a:lnTo>
                    <a:pt x="2968113" y="818866"/>
                  </a:lnTo>
                  <a:lnTo>
                    <a:pt x="2968113" y="762555"/>
                  </a:lnTo>
                  <a:lnTo>
                    <a:pt x="2971450" y="756622"/>
                  </a:lnTo>
                  <a:lnTo>
                    <a:pt x="2971450" y="758514"/>
                  </a:lnTo>
                  <a:lnTo>
                    <a:pt x="2971450" y="771755"/>
                  </a:lnTo>
                  <a:cubicBezTo>
                    <a:pt x="2975503" y="771755"/>
                    <a:pt x="2975503" y="771755"/>
                    <a:pt x="2975503" y="726358"/>
                  </a:cubicBezTo>
                  <a:lnTo>
                    <a:pt x="2976263" y="726358"/>
                  </a:lnTo>
                  <a:lnTo>
                    <a:pt x="2981583" y="726358"/>
                  </a:lnTo>
                  <a:lnTo>
                    <a:pt x="2981583" y="661504"/>
                  </a:lnTo>
                  <a:lnTo>
                    <a:pt x="2982597" y="661504"/>
                  </a:lnTo>
                  <a:lnTo>
                    <a:pt x="2989690" y="661504"/>
                  </a:lnTo>
                  <a:cubicBezTo>
                    <a:pt x="2989696" y="661483"/>
                    <a:pt x="2989960" y="660543"/>
                    <a:pt x="3001850" y="618269"/>
                  </a:cubicBezTo>
                  <a:lnTo>
                    <a:pt x="3003117" y="618269"/>
                  </a:lnTo>
                  <a:lnTo>
                    <a:pt x="3011984" y="618269"/>
                  </a:lnTo>
                  <a:cubicBezTo>
                    <a:pt x="3011989" y="618292"/>
                    <a:pt x="3012215" y="619258"/>
                    <a:pt x="3022117" y="661504"/>
                  </a:cubicBezTo>
                  <a:lnTo>
                    <a:pt x="3023130" y="661504"/>
                  </a:lnTo>
                  <a:lnTo>
                    <a:pt x="3030224" y="661504"/>
                  </a:lnTo>
                  <a:lnTo>
                    <a:pt x="3030224" y="700416"/>
                  </a:lnTo>
                  <a:lnTo>
                    <a:pt x="3031997" y="700416"/>
                  </a:lnTo>
                  <a:lnTo>
                    <a:pt x="3044411" y="700416"/>
                  </a:lnTo>
                  <a:lnTo>
                    <a:pt x="3044411" y="702578"/>
                  </a:lnTo>
                  <a:lnTo>
                    <a:pt x="3044411" y="717710"/>
                  </a:lnTo>
                  <a:cubicBezTo>
                    <a:pt x="3048464" y="717710"/>
                    <a:pt x="3048464" y="717710"/>
                    <a:pt x="3048464" y="715549"/>
                  </a:cubicBezTo>
                  <a:lnTo>
                    <a:pt x="3048464" y="700416"/>
                  </a:lnTo>
                  <a:lnTo>
                    <a:pt x="3049984" y="700416"/>
                  </a:lnTo>
                  <a:lnTo>
                    <a:pt x="3060624" y="700416"/>
                  </a:lnTo>
                  <a:lnTo>
                    <a:pt x="3060624" y="702037"/>
                  </a:lnTo>
                  <a:lnTo>
                    <a:pt x="3060624" y="713387"/>
                  </a:lnTo>
                  <a:lnTo>
                    <a:pt x="3091025" y="713387"/>
                  </a:lnTo>
                  <a:lnTo>
                    <a:pt x="3091025" y="676637"/>
                  </a:lnTo>
                  <a:lnTo>
                    <a:pt x="3092291" y="676637"/>
                  </a:lnTo>
                  <a:lnTo>
                    <a:pt x="3101158" y="676637"/>
                  </a:lnTo>
                  <a:lnTo>
                    <a:pt x="3101158" y="698254"/>
                  </a:lnTo>
                  <a:cubicBezTo>
                    <a:pt x="3103185" y="698254"/>
                    <a:pt x="3103185" y="698254"/>
                    <a:pt x="3103185" y="665828"/>
                  </a:cubicBezTo>
                  <a:lnTo>
                    <a:pt x="3125478" y="665828"/>
                  </a:lnTo>
                  <a:lnTo>
                    <a:pt x="3125478" y="664206"/>
                  </a:lnTo>
                  <a:lnTo>
                    <a:pt x="3125478" y="652857"/>
                  </a:lnTo>
                  <a:lnTo>
                    <a:pt x="3126238" y="652857"/>
                  </a:lnTo>
                  <a:lnTo>
                    <a:pt x="3131558" y="652857"/>
                  </a:lnTo>
                  <a:lnTo>
                    <a:pt x="3131558" y="650966"/>
                  </a:lnTo>
                  <a:lnTo>
                    <a:pt x="3131558" y="637725"/>
                  </a:lnTo>
                  <a:lnTo>
                    <a:pt x="3135612" y="644210"/>
                  </a:lnTo>
                  <a:lnTo>
                    <a:pt x="3137892" y="644210"/>
                  </a:lnTo>
                  <a:lnTo>
                    <a:pt x="3153852" y="644210"/>
                  </a:lnTo>
                  <a:lnTo>
                    <a:pt x="3153852" y="643399"/>
                  </a:lnTo>
                  <a:lnTo>
                    <a:pt x="3153852" y="637725"/>
                  </a:lnTo>
                  <a:lnTo>
                    <a:pt x="3154612" y="637725"/>
                  </a:lnTo>
                  <a:lnTo>
                    <a:pt x="3159932" y="637725"/>
                  </a:lnTo>
                  <a:lnTo>
                    <a:pt x="3159932" y="639076"/>
                  </a:lnTo>
                  <a:lnTo>
                    <a:pt x="3159932" y="648534"/>
                  </a:lnTo>
                  <a:lnTo>
                    <a:pt x="3195788" y="648534"/>
                  </a:lnTo>
                  <a:lnTo>
                    <a:pt x="3195788" y="1159457"/>
                  </a:lnTo>
                  <a:lnTo>
                    <a:pt x="3031533" y="1159331"/>
                  </a:lnTo>
                  <a:lnTo>
                    <a:pt x="3031520" y="1160647"/>
                  </a:lnTo>
                  <a:lnTo>
                    <a:pt x="2054" y="1158314"/>
                  </a:lnTo>
                  <a:cubicBezTo>
                    <a:pt x="1369" y="1010750"/>
                    <a:pt x="685" y="871760"/>
                    <a:pt x="0" y="724196"/>
                  </a:cubicBezTo>
                  <a:lnTo>
                    <a:pt x="20267" y="724196"/>
                  </a:lnTo>
                  <a:cubicBezTo>
                    <a:pt x="20271" y="724190"/>
                    <a:pt x="20308" y="724108"/>
                    <a:pt x="20774" y="723115"/>
                  </a:cubicBezTo>
                  <a:lnTo>
                    <a:pt x="24320" y="715549"/>
                  </a:lnTo>
                  <a:cubicBezTo>
                    <a:pt x="24329" y="715550"/>
                    <a:pt x="24442" y="715568"/>
                    <a:pt x="26094" y="715819"/>
                  </a:cubicBezTo>
                  <a:lnTo>
                    <a:pt x="38507" y="717710"/>
                  </a:lnTo>
                  <a:cubicBezTo>
                    <a:pt x="38510" y="717720"/>
                    <a:pt x="38548" y="717821"/>
                    <a:pt x="39014" y="719062"/>
                  </a:cubicBezTo>
                  <a:lnTo>
                    <a:pt x="42560" y="728519"/>
                  </a:lnTo>
                  <a:cubicBezTo>
                    <a:pt x="42574" y="728520"/>
                    <a:pt x="43170" y="728570"/>
                    <a:pt x="68907" y="730681"/>
                  </a:cubicBezTo>
                  <a:lnTo>
                    <a:pt x="68907" y="607460"/>
                  </a:lnTo>
                  <a:lnTo>
                    <a:pt x="70934" y="607460"/>
                  </a:lnTo>
                  <a:lnTo>
                    <a:pt x="85121" y="607460"/>
                  </a:lnTo>
                  <a:lnTo>
                    <a:pt x="85121" y="471268"/>
                  </a:lnTo>
                  <a:lnTo>
                    <a:pt x="86894" y="471268"/>
                  </a:lnTo>
                  <a:lnTo>
                    <a:pt x="99308" y="471268"/>
                  </a:lnTo>
                  <a:lnTo>
                    <a:pt x="99308" y="356694"/>
                  </a:lnTo>
                  <a:cubicBezTo>
                    <a:pt x="103361" y="354532"/>
                    <a:pt x="103361" y="354532"/>
                    <a:pt x="103361" y="328590"/>
                  </a:cubicBezTo>
                  <a:lnTo>
                    <a:pt x="105388" y="328590"/>
                  </a:lnTo>
                  <a:lnTo>
                    <a:pt x="119575" y="328590"/>
                  </a:lnTo>
                  <a:cubicBezTo>
                    <a:pt x="119586" y="328567"/>
                    <a:pt x="120192" y="327200"/>
                    <a:pt x="156055" y="246443"/>
                  </a:cubicBezTo>
                  <a:cubicBezTo>
                    <a:pt x="156055" y="246429"/>
                    <a:pt x="156089" y="244478"/>
                    <a:pt x="16010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F5362881-0BC9-4BC1-85B6-BE862D64D8B3}"/>
              </a:ext>
            </a:extLst>
          </p:cNvPr>
          <p:cNvGrpSpPr/>
          <p:nvPr/>
        </p:nvGrpSpPr>
        <p:grpSpPr>
          <a:xfrm>
            <a:off x="4356674" y="2162492"/>
            <a:ext cx="3486149" cy="2833560"/>
            <a:chOff x="2676526" y="2041913"/>
            <a:chExt cx="3486148" cy="283356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72AA4103-ECAC-4AD7-91AC-F22DCF312355}"/>
                </a:ext>
              </a:extLst>
            </p:cNvPr>
            <p:cNvGrpSpPr/>
            <p:nvPr/>
          </p:nvGrpSpPr>
          <p:grpSpPr>
            <a:xfrm>
              <a:off x="2745022" y="2041913"/>
              <a:ext cx="3417652" cy="2755290"/>
              <a:chOff x="2745022" y="2041913"/>
              <a:chExt cx="3417652" cy="2755290"/>
            </a:xfrm>
            <a:solidFill>
              <a:srgbClr val="FAB117"/>
            </a:solidFill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xmlns="" id="{34818DA9-9873-41D9-9C11-C25F99B09F33}"/>
                  </a:ext>
                </a:extLst>
              </p:cNvPr>
              <p:cNvSpPr/>
              <p:nvPr/>
            </p:nvSpPr>
            <p:spPr>
              <a:xfrm>
                <a:off x="2901403" y="2041913"/>
                <a:ext cx="3261271" cy="1993269"/>
              </a:xfrm>
              <a:custGeom>
                <a:avLst/>
                <a:gdLst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962025 w 3228975"/>
                  <a:gd name="connsiteY4" fmla="*/ 19050 h 1866900"/>
                  <a:gd name="connsiteX5" fmla="*/ 2105025 w 3228975"/>
                  <a:gd name="connsiteY5" fmla="*/ 9525 h 1866900"/>
                  <a:gd name="connsiteX6" fmla="*/ 3228975 w 3228975"/>
                  <a:gd name="connsiteY6" fmla="*/ 476250 h 1866900"/>
                  <a:gd name="connsiteX7" fmla="*/ 3219450 w 3228975"/>
                  <a:gd name="connsiteY7" fmla="*/ 1866900 h 1866900"/>
                  <a:gd name="connsiteX8" fmla="*/ 3086100 w 3228975"/>
                  <a:gd name="connsiteY8" fmla="*/ 1847850 h 1866900"/>
                  <a:gd name="connsiteX9" fmla="*/ 2095500 w 3228975"/>
                  <a:gd name="connsiteY9" fmla="*/ 771525 h 1866900"/>
                  <a:gd name="connsiteX10" fmla="*/ 1095375 w 3228975"/>
                  <a:gd name="connsiteY10" fmla="*/ 571500 h 1866900"/>
                  <a:gd name="connsiteX11" fmla="*/ 0 w 3228975"/>
                  <a:gd name="connsiteY11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66775 w 3228975"/>
                  <a:gd name="connsiteY2" fmla="*/ 0 h 1866900"/>
                  <a:gd name="connsiteX3" fmla="*/ 2105025 w 3228975"/>
                  <a:gd name="connsiteY3" fmla="*/ 9525 h 1866900"/>
                  <a:gd name="connsiteX4" fmla="*/ 3228975 w 3228975"/>
                  <a:gd name="connsiteY4" fmla="*/ 476250 h 1866900"/>
                  <a:gd name="connsiteX5" fmla="*/ 3219450 w 3228975"/>
                  <a:gd name="connsiteY5" fmla="*/ 1866900 h 1866900"/>
                  <a:gd name="connsiteX6" fmla="*/ 3086100 w 3228975"/>
                  <a:gd name="connsiteY6" fmla="*/ 1847850 h 1866900"/>
                  <a:gd name="connsiteX7" fmla="*/ 2095500 w 3228975"/>
                  <a:gd name="connsiteY7" fmla="*/ 771525 h 1866900"/>
                  <a:gd name="connsiteX8" fmla="*/ 1095375 w 3228975"/>
                  <a:gd name="connsiteY8" fmla="*/ 571500 h 1866900"/>
                  <a:gd name="connsiteX9" fmla="*/ 0 w 3228975"/>
                  <a:gd name="connsiteY9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66775 w 3228975"/>
                  <a:gd name="connsiteY2" fmla="*/ 0 h 1866900"/>
                  <a:gd name="connsiteX3" fmla="*/ 2105025 w 3228975"/>
                  <a:gd name="connsiteY3" fmla="*/ 9525 h 1866900"/>
                  <a:gd name="connsiteX4" fmla="*/ 3228975 w 3228975"/>
                  <a:gd name="connsiteY4" fmla="*/ 476250 h 1866900"/>
                  <a:gd name="connsiteX5" fmla="*/ 3219450 w 3228975"/>
                  <a:gd name="connsiteY5" fmla="*/ 1866900 h 1866900"/>
                  <a:gd name="connsiteX6" fmla="*/ 3086100 w 3228975"/>
                  <a:gd name="connsiteY6" fmla="*/ 1847850 h 1866900"/>
                  <a:gd name="connsiteX7" fmla="*/ 2095500 w 3228975"/>
                  <a:gd name="connsiteY7" fmla="*/ 771525 h 1866900"/>
                  <a:gd name="connsiteX8" fmla="*/ 1095375 w 3228975"/>
                  <a:gd name="connsiteY8" fmla="*/ 571500 h 1866900"/>
                  <a:gd name="connsiteX9" fmla="*/ 0 w 3228975"/>
                  <a:gd name="connsiteY9" fmla="*/ 790575 h 1866900"/>
                  <a:gd name="connsiteX0" fmla="*/ 253889 w 3254264"/>
                  <a:gd name="connsiteY0" fmla="*/ 1143000 h 1866900"/>
                  <a:gd name="connsiteX1" fmla="*/ 25289 w 3254264"/>
                  <a:gd name="connsiteY1" fmla="*/ 790575 h 1866900"/>
                  <a:gd name="connsiteX2" fmla="*/ 892064 w 3254264"/>
                  <a:gd name="connsiteY2" fmla="*/ 0 h 1866900"/>
                  <a:gd name="connsiteX3" fmla="*/ 2130314 w 3254264"/>
                  <a:gd name="connsiteY3" fmla="*/ 9525 h 1866900"/>
                  <a:gd name="connsiteX4" fmla="*/ 3254264 w 3254264"/>
                  <a:gd name="connsiteY4" fmla="*/ 476250 h 1866900"/>
                  <a:gd name="connsiteX5" fmla="*/ 3244739 w 3254264"/>
                  <a:gd name="connsiteY5" fmla="*/ 1866900 h 1866900"/>
                  <a:gd name="connsiteX6" fmla="*/ 3111389 w 3254264"/>
                  <a:gd name="connsiteY6" fmla="*/ 1847850 h 1866900"/>
                  <a:gd name="connsiteX7" fmla="*/ 2120789 w 3254264"/>
                  <a:gd name="connsiteY7" fmla="*/ 771525 h 1866900"/>
                  <a:gd name="connsiteX8" fmla="*/ 1120664 w 3254264"/>
                  <a:gd name="connsiteY8" fmla="*/ 571500 h 1866900"/>
                  <a:gd name="connsiteX9" fmla="*/ 253889 w 3254264"/>
                  <a:gd name="connsiteY9" fmla="*/ 1143000 h 1866900"/>
                  <a:gd name="connsiteX0" fmla="*/ 1097065 w 3230665"/>
                  <a:gd name="connsiteY0" fmla="*/ 571500 h 1866900"/>
                  <a:gd name="connsiteX1" fmla="*/ 1690 w 3230665"/>
                  <a:gd name="connsiteY1" fmla="*/ 790575 h 1866900"/>
                  <a:gd name="connsiteX2" fmla="*/ 868465 w 3230665"/>
                  <a:gd name="connsiteY2" fmla="*/ 0 h 1866900"/>
                  <a:gd name="connsiteX3" fmla="*/ 2106715 w 3230665"/>
                  <a:gd name="connsiteY3" fmla="*/ 9525 h 1866900"/>
                  <a:gd name="connsiteX4" fmla="*/ 3230665 w 3230665"/>
                  <a:gd name="connsiteY4" fmla="*/ 476250 h 1866900"/>
                  <a:gd name="connsiteX5" fmla="*/ 3221140 w 3230665"/>
                  <a:gd name="connsiteY5" fmla="*/ 1866900 h 1866900"/>
                  <a:gd name="connsiteX6" fmla="*/ 3087790 w 3230665"/>
                  <a:gd name="connsiteY6" fmla="*/ 1847850 h 1866900"/>
                  <a:gd name="connsiteX7" fmla="*/ 2097190 w 3230665"/>
                  <a:gd name="connsiteY7" fmla="*/ 771525 h 1866900"/>
                  <a:gd name="connsiteX8" fmla="*/ 1097065 w 3230665"/>
                  <a:gd name="connsiteY8" fmla="*/ 571500 h 1866900"/>
                  <a:gd name="connsiteX0" fmla="*/ 1099783 w 3233383"/>
                  <a:gd name="connsiteY0" fmla="*/ 571500 h 1866900"/>
                  <a:gd name="connsiteX1" fmla="*/ 4408 w 3233383"/>
                  <a:gd name="connsiteY1" fmla="*/ 790575 h 1866900"/>
                  <a:gd name="connsiteX2" fmla="*/ 871183 w 3233383"/>
                  <a:gd name="connsiteY2" fmla="*/ 0 h 1866900"/>
                  <a:gd name="connsiteX3" fmla="*/ 2109433 w 3233383"/>
                  <a:gd name="connsiteY3" fmla="*/ 9525 h 1866900"/>
                  <a:gd name="connsiteX4" fmla="*/ 3233383 w 3233383"/>
                  <a:gd name="connsiteY4" fmla="*/ 476250 h 1866900"/>
                  <a:gd name="connsiteX5" fmla="*/ 3223858 w 3233383"/>
                  <a:gd name="connsiteY5" fmla="*/ 1866900 h 1866900"/>
                  <a:gd name="connsiteX6" fmla="*/ 3090508 w 3233383"/>
                  <a:gd name="connsiteY6" fmla="*/ 1847850 h 1866900"/>
                  <a:gd name="connsiteX7" fmla="*/ 2099908 w 3233383"/>
                  <a:gd name="connsiteY7" fmla="*/ 771525 h 1866900"/>
                  <a:gd name="connsiteX8" fmla="*/ 1099783 w 3233383"/>
                  <a:gd name="connsiteY8" fmla="*/ 571500 h 1866900"/>
                  <a:gd name="connsiteX0" fmla="*/ 1099783 w 3233383"/>
                  <a:gd name="connsiteY0" fmla="*/ 571500 h 1866900"/>
                  <a:gd name="connsiteX1" fmla="*/ 4408 w 3233383"/>
                  <a:gd name="connsiteY1" fmla="*/ 790575 h 1866900"/>
                  <a:gd name="connsiteX2" fmla="*/ 871183 w 3233383"/>
                  <a:gd name="connsiteY2" fmla="*/ 0 h 1866900"/>
                  <a:gd name="connsiteX3" fmla="*/ 2109433 w 3233383"/>
                  <a:gd name="connsiteY3" fmla="*/ 9525 h 1866900"/>
                  <a:gd name="connsiteX4" fmla="*/ 3233383 w 3233383"/>
                  <a:gd name="connsiteY4" fmla="*/ 476250 h 1866900"/>
                  <a:gd name="connsiteX5" fmla="*/ 3223858 w 3233383"/>
                  <a:gd name="connsiteY5" fmla="*/ 1866900 h 1866900"/>
                  <a:gd name="connsiteX6" fmla="*/ 3090508 w 3233383"/>
                  <a:gd name="connsiteY6" fmla="*/ 1847850 h 1866900"/>
                  <a:gd name="connsiteX7" fmla="*/ 2099908 w 3233383"/>
                  <a:gd name="connsiteY7" fmla="*/ 771525 h 1866900"/>
                  <a:gd name="connsiteX8" fmla="*/ 1099783 w 3233383"/>
                  <a:gd name="connsiteY8" fmla="*/ 571500 h 1866900"/>
                  <a:gd name="connsiteX0" fmla="*/ 1099427 w 3233027"/>
                  <a:gd name="connsiteY0" fmla="*/ 571500 h 1866900"/>
                  <a:gd name="connsiteX1" fmla="*/ 4052 w 3233027"/>
                  <a:gd name="connsiteY1" fmla="*/ 790575 h 1866900"/>
                  <a:gd name="connsiteX2" fmla="*/ 870827 w 3233027"/>
                  <a:gd name="connsiteY2" fmla="*/ 0 h 1866900"/>
                  <a:gd name="connsiteX3" fmla="*/ 2109077 w 3233027"/>
                  <a:gd name="connsiteY3" fmla="*/ 9525 h 1866900"/>
                  <a:gd name="connsiteX4" fmla="*/ 3233027 w 3233027"/>
                  <a:gd name="connsiteY4" fmla="*/ 476250 h 1866900"/>
                  <a:gd name="connsiteX5" fmla="*/ 3223502 w 3233027"/>
                  <a:gd name="connsiteY5" fmla="*/ 1866900 h 1866900"/>
                  <a:gd name="connsiteX6" fmla="*/ 3090152 w 3233027"/>
                  <a:gd name="connsiteY6" fmla="*/ 1847850 h 1866900"/>
                  <a:gd name="connsiteX7" fmla="*/ 2099552 w 3233027"/>
                  <a:gd name="connsiteY7" fmla="*/ 771525 h 1866900"/>
                  <a:gd name="connsiteX8" fmla="*/ 1099427 w 3233027"/>
                  <a:gd name="connsiteY8" fmla="*/ 571500 h 1866900"/>
                  <a:gd name="connsiteX0" fmla="*/ 1118366 w 3251966"/>
                  <a:gd name="connsiteY0" fmla="*/ 571500 h 1866900"/>
                  <a:gd name="connsiteX1" fmla="*/ 3941 w 3251966"/>
                  <a:gd name="connsiteY1" fmla="*/ 809625 h 1866900"/>
                  <a:gd name="connsiteX2" fmla="*/ 889766 w 3251966"/>
                  <a:gd name="connsiteY2" fmla="*/ 0 h 1866900"/>
                  <a:gd name="connsiteX3" fmla="*/ 2128016 w 3251966"/>
                  <a:gd name="connsiteY3" fmla="*/ 9525 h 1866900"/>
                  <a:gd name="connsiteX4" fmla="*/ 3251966 w 3251966"/>
                  <a:gd name="connsiteY4" fmla="*/ 476250 h 1866900"/>
                  <a:gd name="connsiteX5" fmla="*/ 3242441 w 3251966"/>
                  <a:gd name="connsiteY5" fmla="*/ 1866900 h 1866900"/>
                  <a:gd name="connsiteX6" fmla="*/ 3109091 w 3251966"/>
                  <a:gd name="connsiteY6" fmla="*/ 1847850 h 1866900"/>
                  <a:gd name="connsiteX7" fmla="*/ 2118491 w 3251966"/>
                  <a:gd name="connsiteY7" fmla="*/ 771525 h 1866900"/>
                  <a:gd name="connsiteX8" fmla="*/ 1118366 w 3251966"/>
                  <a:gd name="connsiteY8" fmla="*/ 571500 h 1866900"/>
                  <a:gd name="connsiteX0" fmla="*/ 1119025 w 3252625"/>
                  <a:gd name="connsiteY0" fmla="*/ 571500 h 1866900"/>
                  <a:gd name="connsiteX1" fmla="*/ 4600 w 3252625"/>
                  <a:gd name="connsiteY1" fmla="*/ 809625 h 1866900"/>
                  <a:gd name="connsiteX2" fmla="*/ 890425 w 3252625"/>
                  <a:gd name="connsiteY2" fmla="*/ 0 h 1866900"/>
                  <a:gd name="connsiteX3" fmla="*/ 2128675 w 3252625"/>
                  <a:gd name="connsiteY3" fmla="*/ 9525 h 1866900"/>
                  <a:gd name="connsiteX4" fmla="*/ 3252625 w 3252625"/>
                  <a:gd name="connsiteY4" fmla="*/ 476250 h 1866900"/>
                  <a:gd name="connsiteX5" fmla="*/ 3243100 w 3252625"/>
                  <a:gd name="connsiteY5" fmla="*/ 1866900 h 1866900"/>
                  <a:gd name="connsiteX6" fmla="*/ 3109750 w 3252625"/>
                  <a:gd name="connsiteY6" fmla="*/ 1847850 h 1866900"/>
                  <a:gd name="connsiteX7" fmla="*/ 2119150 w 3252625"/>
                  <a:gd name="connsiteY7" fmla="*/ 771525 h 1866900"/>
                  <a:gd name="connsiteX8" fmla="*/ 1119025 w 3252625"/>
                  <a:gd name="connsiteY8" fmla="*/ 571500 h 1866900"/>
                  <a:gd name="connsiteX0" fmla="*/ 1118146 w 3251746"/>
                  <a:gd name="connsiteY0" fmla="*/ 571500 h 1866900"/>
                  <a:gd name="connsiteX1" fmla="*/ 3721 w 3251746"/>
                  <a:gd name="connsiteY1" fmla="*/ 809625 h 1866900"/>
                  <a:gd name="connsiteX2" fmla="*/ 889546 w 3251746"/>
                  <a:gd name="connsiteY2" fmla="*/ 0 h 1866900"/>
                  <a:gd name="connsiteX3" fmla="*/ 2127796 w 3251746"/>
                  <a:gd name="connsiteY3" fmla="*/ 9525 h 1866900"/>
                  <a:gd name="connsiteX4" fmla="*/ 3251746 w 3251746"/>
                  <a:gd name="connsiteY4" fmla="*/ 476250 h 1866900"/>
                  <a:gd name="connsiteX5" fmla="*/ 3242221 w 3251746"/>
                  <a:gd name="connsiteY5" fmla="*/ 1866900 h 1866900"/>
                  <a:gd name="connsiteX6" fmla="*/ 3108871 w 3251746"/>
                  <a:gd name="connsiteY6" fmla="*/ 1847850 h 1866900"/>
                  <a:gd name="connsiteX7" fmla="*/ 2118271 w 3251746"/>
                  <a:gd name="connsiteY7" fmla="*/ 771525 h 1866900"/>
                  <a:gd name="connsiteX8" fmla="*/ 1118146 w 3251746"/>
                  <a:gd name="connsiteY8" fmla="*/ 571500 h 1866900"/>
                  <a:gd name="connsiteX0" fmla="*/ 1118146 w 3251746"/>
                  <a:gd name="connsiteY0" fmla="*/ 589645 h 1885045"/>
                  <a:gd name="connsiteX1" fmla="*/ 3721 w 3251746"/>
                  <a:gd name="connsiteY1" fmla="*/ 827770 h 1885045"/>
                  <a:gd name="connsiteX2" fmla="*/ 889546 w 3251746"/>
                  <a:gd name="connsiteY2" fmla="*/ 18145 h 1885045"/>
                  <a:gd name="connsiteX3" fmla="*/ 2127796 w 3251746"/>
                  <a:gd name="connsiteY3" fmla="*/ 27670 h 1885045"/>
                  <a:gd name="connsiteX4" fmla="*/ 3251746 w 3251746"/>
                  <a:gd name="connsiteY4" fmla="*/ 494395 h 1885045"/>
                  <a:gd name="connsiteX5" fmla="*/ 3242221 w 3251746"/>
                  <a:gd name="connsiteY5" fmla="*/ 1885045 h 1885045"/>
                  <a:gd name="connsiteX6" fmla="*/ 3108871 w 3251746"/>
                  <a:gd name="connsiteY6" fmla="*/ 1865995 h 1885045"/>
                  <a:gd name="connsiteX7" fmla="*/ 2118271 w 3251746"/>
                  <a:gd name="connsiteY7" fmla="*/ 789670 h 1885045"/>
                  <a:gd name="connsiteX8" fmla="*/ 1118146 w 3251746"/>
                  <a:gd name="connsiteY8" fmla="*/ 589645 h 1885045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2994571 w 3251746"/>
                  <a:gd name="connsiteY6" fmla="*/ 1777612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2994571 w 3251746"/>
                  <a:gd name="connsiteY6" fmla="*/ 1777612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21976"/>
                  <a:gd name="connsiteX1" fmla="*/ 3721 w 3251746"/>
                  <a:gd name="connsiteY1" fmla="*/ 844162 h 1921976"/>
                  <a:gd name="connsiteX2" fmla="*/ 889546 w 3251746"/>
                  <a:gd name="connsiteY2" fmla="*/ 34537 h 1921976"/>
                  <a:gd name="connsiteX3" fmla="*/ 2127796 w 3251746"/>
                  <a:gd name="connsiteY3" fmla="*/ 44062 h 1921976"/>
                  <a:gd name="connsiteX4" fmla="*/ 3251746 w 3251746"/>
                  <a:gd name="connsiteY4" fmla="*/ 510787 h 1921976"/>
                  <a:gd name="connsiteX5" fmla="*/ 3242221 w 3251746"/>
                  <a:gd name="connsiteY5" fmla="*/ 1901437 h 1921976"/>
                  <a:gd name="connsiteX6" fmla="*/ 2994571 w 3251746"/>
                  <a:gd name="connsiteY6" fmla="*/ 1777612 h 1921976"/>
                  <a:gd name="connsiteX7" fmla="*/ 2118271 w 3251746"/>
                  <a:gd name="connsiteY7" fmla="*/ 806062 h 1921976"/>
                  <a:gd name="connsiteX8" fmla="*/ 1118146 w 3251746"/>
                  <a:gd name="connsiteY8" fmla="*/ 606037 h 1921976"/>
                  <a:gd name="connsiteX0" fmla="*/ 1118146 w 3242221"/>
                  <a:gd name="connsiteY0" fmla="*/ 606037 h 1921976"/>
                  <a:gd name="connsiteX1" fmla="*/ 3721 w 3242221"/>
                  <a:gd name="connsiteY1" fmla="*/ 844162 h 1921976"/>
                  <a:gd name="connsiteX2" fmla="*/ 889546 w 3242221"/>
                  <a:gd name="connsiteY2" fmla="*/ 34537 h 1921976"/>
                  <a:gd name="connsiteX3" fmla="*/ 2127796 w 3242221"/>
                  <a:gd name="connsiteY3" fmla="*/ 44062 h 1921976"/>
                  <a:gd name="connsiteX4" fmla="*/ 3242221 w 3242221"/>
                  <a:gd name="connsiteY4" fmla="*/ 615562 h 1921976"/>
                  <a:gd name="connsiteX5" fmla="*/ 3242221 w 3242221"/>
                  <a:gd name="connsiteY5" fmla="*/ 1901437 h 1921976"/>
                  <a:gd name="connsiteX6" fmla="*/ 2994571 w 3242221"/>
                  <a:gd name="connsiteY6" fmla="*/ 1777612 h 1921976"/>
                  <a:gd name="connsiteX7" fmla="*/ 2118271 w 3242221"/>
                  <a:gd name="connsiteY7" fmla="*/ 806062 h 1921976"/>
                  <a:gd name="connsiteX8" fmla="*/ 1118146 w 3242221"/>
                  <a:gd name="connsiteY8" fmla="*/ 606037 h 1921976"/>
                  <a:gd name="connsiteX0" fmla="*/ 1118146 w 3242221"/>
                  <a:gd name="connsiteY0" fmla="*/ 606037 h 1921976"/>
                  <a:gd name="connsiteX1" fmla="*/ 3721 w 3242221"/>
                  <a:gd name="connsiteY1" fmla="*/ 844162 h 1921976"/>
                  <a:gd name="connsiteX2" fmla="*/ 889546 w 3242221"/>
                  <a:gd name="connsiteY2" fmla="*/ 34537 h 1921976"/>
                  <a:gd name="connsiteX3" fmla="*/ 2127796 w 3242221"/>
                  <a:gd name="connsiteY3" fmla="*/ 44062 h 1921976"/>
                  <a:gd name="connsiteX4" fmla="*/ 3242221 w 3242221"/>
                  <a:gd name="connsiteY4" fmla="*/ 615562 h 1921976"/>
                  <a:gd name="connsiteX5" fmla="*/ 3242221 w 3242221"/>
                  <a:gd name="connsiteY5" fmla="*/ 1901437 h 1921976"/>
                  <a:gd name="connsiteX6" fmla="*/ 2994571 w 3242221"/>
                  <a:gd name="connsiteY6" fmla="*/ 1777612 h 1921976"/>
                  <a:gd name="connsiteX7" fmla="*/ 2118271 w 3242221"/>
                  <a:gd name="connsiteY7" fmla="*/ 806062 h 1921976"/>
                  <a:gd name="connsiteX8" fmla="*/ 1118146 w 3242221"/>
                  <a:gd name="connsiteY8" fmla="*/ 606037 h 1921976"/>
                  <a:gd name="connsiteX0" fmla="*/ 1118146 w 3261271"/>
                  <a:gd name="connsiteY0" fmla="*/ 606037 h 1993269"/>
                  <a:gd name="connsiteX1" fmla="*/ 3721 w 3261271"/>
                  <a:gd name="connsiteY1" fmla="*/ 844162 h 1993269"/>
                  <a:gd name="connsiteX2" fmla="*/ 889546 w 3261271"/>
                  <a:gd name="connsiteY2" fmla="*/ 34537 h 1993269"/>
                  <a:gd name="connsiteX3" fmla="*/ 2127796 w 3261271"/>
                  <a:gd name="connsiteY3" fmla="*/ 44062 h 1993269"/>
                  <a:gd name="connsiteX4" fmla="*/ 3242221 w 3261271"/>
                  <a:gd name="connsiteY4" fmla="*/ 615562 h 1993269"/>
                  <a:gd name="connsiteX5" fmla="*/ 3261271 w 3261271"/>
                  <a:gd name="connsiteY5" fmla="*/ 1987162 h 1993269"/>
                  <a:gd name="connsiteX6" fmla="*/ 2994571 w 3261271"/>
                  <a:gd name="connsiteY6" fmla="*/ 1777612 h 1993269"/>
                  <a:gd name="connsiteX7" fmla="*/ 2118271 w 3261271"/>
                  <a:gd name="connsiteY7" fmla="*/ 806062 h 1993269"/>
                  <a:gd name="connsiteX8" fmla="*/ 1118146 w 3261271"/>
                  <a:gd name="connsiteY8" fmla="*/ 606037 h 199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61271" h="1993269">
                    <a:moveTo>
                      <a:pt x="1118146" y="606037"/>
                    </a:moveTo>
                    <a:cubicBezTo>
                      <a:pt x="816521" y="761612"/>
                      <a:pt x="308521" y="1206112"/>
                      <a:pt x="3721" y="844162"/>
                    </a:cubicBezTo>
                    <a:cubicBezTo>
                      <a:pt x="-62359" y="765692"/>
                      <a:pt x="772071" y="98037"/>
                      <a:pt x="889546" y="34537"/>
                    </a:cubicBezTo>
                    <a:cubicBezTo>
                      <a:pt x="1007021" y="-9913"/>
                      <a:pt x="2000796" y="-16263"/>
                      <a:pt x="2127796" y="44062"/>
                    </a:cubicBezTo>
                    <a:cubicBezTo>
                      <a:pt x="2616746" y="180587"/>
                      <a:pt x="2915196" y="345687"/>
                      <a:pt x="3242221" y="615562"/>
                    </a:cubicBezTo>
                    <a:lnTo>
                      <a:pt x="3261271" y="1987162"/>
                    </a:lnTo>
                    <a:cubicBezTo>
                      <a:pt x="3159671" y="2012562"/>
                      <a:pt x="3134271" y="1961762"/>
                      <a:pt x="2994571" y="1777612"/>
                    </a:cubicBezTo>
                    <a:cubicBezTo>
                      <a:pt x="2616746" y="1444237"/>
                      <a:pt x="2343696" y="1148962"/>
                      <a:pt x="2118271" y="806062"/>
                    </a:cubicBezTo>
                    <a:cubicBezTo>
                      <a:pt x="1756321" y="777487"/>
                      <a:pt x="1432471" y="720337"/>
                      <a:pt x="1118146" y="60603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12" name="Rounded Rectangle 4">
                <a:extLst>
                  <a:ext uri="{FF2B5EF4-FFF2-40B4-BE49-F238E27FC236}">
                    <a16:creationId xmlns:a16="http://schemas.microsoft.com/office/drawing/2014/main" xmlns="" id="{D948F58D-7A3F-496C-B748-4F21F850B5B6}"/>
                  </a:ext>
                </a:extLst>
              </p:cNvPr>
              <p:cNvSpPr/>
              <p:nvPr/>
            </p:nvSpPr>
            <p:spPr>
              <a:xfrm rot="2002203">
                <a:off x="2745022" y="3807001"/>
                <a:ext cx="339508" cy="61214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" name="Rounded Rectangle 11">
                <a:extLst>
                  <a:ext uri="{FF2B5EF4-FFF2-40B4-BE49-F238E27FC236}">
                    <a16:creationId xmlns:a16="http://schemas.microsoft.com/office/drawing/2014/main" xmlns="" id="{99FF3699-F820-432F-917A-1FB584191E92}"/>
                  </a:ext>
                </a:extLst>
              </p:cNvPr>
              <p:cNvSpPr/>
              <p:nvPr/>
            </p:nvSpPr>
            <p:spPr>
              <a:xfrm rot="2002203">
                <a:off x="3276558" y="3627997"/>
                <a:ext cx="339508" cy="934693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" name="Rounded Rectangle 12">
                <a:extLst>
                  <a:ext uri="{FF2B5EF4-FFF2-40B4-BE49-F238E27FC236}">
                    <a16:creationId xmlns:a16="http://schemas.microsoft.com/office/drawing/2014/main" xmlns="" id="{61CD1EDF-C78B-4746-9F73-70B45DC8102D}"/>
                  </a:ext>
                </a:extLst>
              </p:cNvPr>
              <p:cNvSpPr/>
              <p:nvPr/>
            </p:nvSpPr>
            <p:spPr>
              <a:xfrm rot="2002203">
                <a:off x="3656813" y="3935485"/>
                <a:ext cx="339508" cy="724313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" name="Rounded Rectangle 13">
                <a:extLst>
                  <a:ext uri="{FF2B5EF4-FFF2-40B4-BE49-F238E27FC236}">
                    <a16:creationId xmlns:a16="http://schemas.microsoft.com/office/drawing/2014/main" xmlns="" id="{1796C64D-2B56-48C0-89A8-BEC4F854726E}"/>
                  </a:ext>
                </a:extLst>
              </p:cNvPr>
              <p:cNvSpPr/>
              <p:nvPr/>
            </p:nvSpPr>
            <p:spPr>
              <a:xfrm rot="2002203">
                <a:off x="4082895" y="4229792"/>
                <a:ext cx="339508" cy="567411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028E4DB3-430A-4F48-8587-1A1314F50DE8}"/>
                </a:ext>
              </a:extLst>
            </p:cNvPr>
            <p:cNvSpPr/>
            <p:nvPr/>
          </p:nvSpPr>
          <p:spPr>
            <a:xfrm>
              <a:off x="2676526" y="2590800"/>
              <a:ext cx="3152217" cy="2284673"/>
            </a:xfrm>
            <a:custGeom>
              <a:avLst/>
              <a:gdLst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71650 w 3152217"/>
                <a:gd name="connsiteY26" fmla="*/ 2057400 h 2217998"/>
                <a:gd name="connsiteX27" fmla="*/ 1798691 w 3152217"/>
                <a:gd name="connsiteY27" fmla="*/ 2010144 h 2217998"/>
                <a:gd name="connsiteX28" fmla="*/ 1775643 w 3152217"/>
                <a:gd name="connsiteY28" fmla="*/ 1987096 h 2217998"/>
                <a:gd name="connsiteX29" fmla="*/ 1848068 w 3152217"/>
                <a:gd name="connsiteY29" fmla="*/ 1914670 h 2217998"/>
                <a:gd name="connsiteX30" fmla="*/ 1533525 w 3152217"/>
                <a:gd name="connsiteY30" fmla="*/ 1485900 h 2217998"/>
                <a:gd name="connsiteX31" fmla="*/ 1219200 w 3152217"/>
                <a:gd name="connsiteY31" fmla="*/ 1181100 h 2217998"/>
                <a:gd name="connsiteX32" fmla="*/ 571500 w 3152217"/>
                <a:gd name="connsiteY32" fmla="*/ 1295400 h 2217998"/>
                <a:gd name="connsiteX33" fmla="*/ 0 w 3152217"/>
                <a:gd name="connsiteY33" fmla="*/ 1266825 h 2217998"/>
                <a:gd name="connsiteX34" fmla="*/ 9525 w 3152217"/>
                <a:gd name="connsiteY34" fmla="*/ 28575 h 2217998"/>
                <a:gd name="connsiteX35" fmla="*/ 323850 w 3152217"/>
                <a:gd name="connsiteY35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71650 w 3152217"/>
                <a:gd name="connsiteY26" fmla="*/ 2057400 h 2217998"/>
                <a:gd name="connsiteX27" fmla="*/ 1798691 w 3152217"/>
                <a:gd name="connsiteY27" fmla="*/ 2010144 h 2217998"/>
                <a:gd name="connsiteX28" fmla="*/ 1775643 w 3152217"/>
                <a:gd name="connsiteY28" fmla="*/ 1987096 h 2217998"/>
                <a:gd name="connsiteX29" fmla="*/ 1848068 w 3152217"/>
                <a:gd name="connsiteY29" fmla="*/ 1914670 h 2217998"/>
                <a:gd name="connsiteX30" fmla="*/ 1533525 w 3152217"/>
                <a:gd name="connsiteY30" fmla="*/ 1485900 h 2217998"/>
                <a:gd name="connsiteX31" fmla="*/ 1219200 w 3152217"/>
                <a:gd name="connsiteY31" fmla="*/ 1181100 h 2217998"/>
                <a:gd name="connsiteX32" fmla="*/ 571500 w 3152217"/>
                <a:gd name="connsiteY32" fmla="*/ 1295400 h 2217998"/>
                <a:gd name="connsiteX33" fmla="*/ 0 w 3152217"/>
                <a:gd name="connsiteY33" fmla="*/ 1266825 h 2217998"/>
                <a:gd name="connsiteX34" fmla="*/ 9525 w 3152217"/>
                <a:gd name="connsiteY34" fmla="*/ 28575 h 2217998"/>
                <a:gd name="connsiteX35" fmla="*/ 323850 w 3152217"/>
                <a:gd name="connsiteY35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98691 w 3152217"/>
                <a:gd name="connsiteY26" fmla="*/ 2010144 h 2217998"/>
                <a:gd name="connsiteX27" fmla="*/ 1775643 w 3152217"/>
                <a:gd name="connsiteY27" fmla="*/ 1987096 h 2217998"/>
                <a:gd name="connsiteX28" fmla="*/ 1848068 w 3152217"/>
                <a:gd name="connsiteY28" fmla="*/ 1914670 h 2217998"/>
                <a:gd name="connsiteX29" fmla="*/ 1533525 w 3152217"/>
                <a:gd name="connsiteY29" fmla="*/ 1485900 h 2217998"/>
                <a:gd name="connsiteX30" fmla="*/ 1219200 w 3152217"/>
                <a:gd name="connsiteY30" fmla="*/ 1181100 h 2217998"/>
                <a:gd name="connsiteX31" fmla="*/ 571500 w 3152217"/>
                <a:gd name="connsiteY31" fmla="*/ 1295400 h 2217998"/>
                <a:gd name="connsiteX32" fmla="*/ 0 w 3152217"/>
                <a:gd name="connsiteY32" fmla="*/ 1266825 h 2217998"/>
                <a:gd name="connsiteX33" fmla="*/ 9525 w 3152217"/>
                <a:gd name="connsiteY33" fmla="*/ 28575 h 2217998"/>
                <a:gd name="connsiteX34" fmla="*/ 323850 w 3152217"/>
                <a:gd name="connsiteY34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798691 w 3152217"/>
                <a:gd name="connsiteY25" fmla="*/ 2010144 h 2217998"/>
                <a:gd name="connsiteX26" fmla="*/ 1775643 w 3152217"/>
                <a:gd name="connsiteY26" fmla="*/ 1987096 h 2217998"/>
                <a:gd name="connsiteX27" fmla="*/ 1848068 w 3152217"/>
                <a:gd name="connsiteY27" fmla="*/ 1914670 h 2217998"/>
                <a:gd name="connsiteX28" fmla="*/ 1533525 w 3152217"/>
                <a:gd name="connsiteY28" fmla="*/ 1485900 h 2217998"/>
                <a:gd name="connsiteX29" fmla="*/ 1219200 w 3152217"/>
                <a:gd name="connsiteY29" fmla="*/ 1181100 h 2217998"/>
                <a:gd name="connsiteX30" fmla="*/ 571500 w 3152217"/>
                <a:gd name="connsiteY30" fmla="*/ 1295400 h 2217998"/>
                <a:gd name="connsiteX31" fmla="*/ 0 w 3152217"/>
                <a:gd name="connsiteY31" fmla="*/ 1266825 h 2217998"/>
                <a:gd name="connsiteX32" fmla="*/ 9525 w 3152217"/>
                <a:gd name="connsiteY32" fmla="*/ 28575 h 2217998"/>
                <a:gd name="connsiteX33" fmla="*/ 323850 w 3152217"/>
                <a:gd name="connsiteY33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798691 w 3152217"/>
                <a:gd name="connsiteY25" fmla="*/ 2010144 h 2217998"/>
                <a:gd name="connsiteX26" fmla="*/ 1775643 w 3152217"/>
                <a:gd name="connsiteY26" fmla="*/ 1987096 h 2217998"/>
                <a:gd name="connsiteX27" fmla="*/ 1848068 w 3152217"/>
                <a:gd name="connsiteY27" fmla="*/ 1914670 h 2217998"/>
                <a:gd name="connsiteX28" fmla="*/ 1533525 w 3152217"/>
                <a:gd name="connsiteY28" fmla="*/ 1485900 h 2217998"/>
                <a:gd name="connsiteX29" fmla="*/ 1219200 w 3152217"/>
                <a:gd name="connsiteY29" fmla="*/ 1181100 h 2217998"/>
                <a:gd name="connsiteX30" fmla="*/ 571500 w 3152217"/>
                <a:gd name="connsiteY30" fmla="*/ 1295400 h 2217998"/>
                <a:gd name="connsiteX31" fmla="*/ 0 w 3152217"/>
                <a:gd name="connsiteY31" fmla="*/ 1266825 h 2217998"/>
                <a:gd name="connsiteX32" fmla="*/ 9525 w 3152217"/>
                <a:gd name="connsiteY32" fmla="*/ 28575 h 2217998"/>
                <a:gd name="connsiteX33" fmla="*/ 323850 w 3152217"/>
                <a:gd name="connsiteY33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467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1865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1865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314575 w 3152217"/>
                <a:gd name="connsiteY3" fmla="*/ 285750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314575 w 3152217"/>
                <a:gd name="connsiteY3" fmla="*/ 285750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61950 w 3152217"/>
                <a:gd name="connsiteY0" fmla="*/ 0 h 2256098"/>
                <a:gd name="connsiteX1" fmla="*/ 95250 w 3152217"/>
                <a:gd name="connsiteY1" fmla="*/ 247650 h 2256098"/>
                <a:gd name="connsiteX2" fmla="*/ 1352550 w 3152217"/>
                <a:gd name="connsiteY2" fmla="*/ 123825 h 2256098"/>
                <a:gd name="connsiteX3" fmla="*/ 2314575 w 3152217"/>
                <a:gd name="connsiteY3" fmla="*/ 323850 h 2256098"/>
                <a:gd name="connsiteX4" fmla="*/ 2724150 w 3152217"/>
                <a:gd name="connsiteY4" fmla="*/ 819150 h 2256098"/>
                <a:gd name="connsiteX5" fmla="*/ 3152217 w 3152217"/>
                <a:gd name="connsiteY5" fmla="*/ 1255785 h 2256098"/>
                <a:gd name="connsiteX6" fmla="*/ 3152217 w 3152217"/>
                <a:gd name="connsiteY6" fmla="*/ 1468002 h 2256098"/>
                <a:gd name="connsiteX7" fmla="*/ 2940000 w 3152217"/>
                <a:gd name="connsiteY7" fmla="*/ 1468002 h 2256098"/>
                <a:gd name="connsiteX8" fmla="*/ 2539107 w 3152217"/>
                <a:gd name="connsiteY8" fmla="*/ 1067108 h 2256098"/>
                <a:gd name="connsiteX9" fmla="*/ 2474399 w 3152217"/>
                <a:gd name="connsiteY9" fmla="*/ 1153817 h 2256098"/>
                <a:gd name="connsiteX10" fmla="*/ 2907621 w 3152217"/>
                <a:gd name="connsiteY10" fmla="*/ 1587040 h 2256098"/>
                <a:gd name="connsiteX11" fmla="*/ 2907621 w 3152217"/>
                <a:gd name="connsiteY11" fmla="*/ 1799257 h 2256098"/>
                <a:gd name="connsiteX12" fmla="*/ 2695404 w 3152217"/>
                <a:gd name="connsiteY12" fmla="*/ 1799257 h 2256098"/>
                <a:gd name="connsiteX13" fmla="*/ 2293017 w 3152217"/>
                <a:gd name="connsiteY13" fmla="*/ 1396869 h 2256098"/>
                <a:gd name="connsiteX14" fmla="*/ 2228234 w 3152217"/>
                <a:gd name="connsiteY14" fmla="*/ 1483678 h 2256098"/>
                <a:gd name="connsiteX15" fmla="*/ 2648161 w 3152217"/>
                <a:gd name="connsiteY15" fmla="*/ 1903605 h 2256098"/>
                <a:gd name="connsiteX16" fmla="*/ 2648161 w 3152217"/>
                <a:gd name="connsiteY16" fmla="*/ 2115822 h 2256098"/>
                <a:gd name="connsiteX17" fmla="*/ 2435944 w 3152217"/>
                <a:gd name="connsiteY17" fmla="*/ 2115822 h 2256098"/>
                <a:gd name="connsiteX18" fmla="*/ 2046853 w 3152217"/>
                <a:gd name="connsiteY18" fmla="*/ 1726729 h 2256098"/>
                <a:gd name="connsiteX19" fmla="*/ 1987859 w 3152217"/>
                <a:gd name="connsiteY19" fmla="*/ 1812979 h 2256098"/>
                <a:gd name="connsiteX20" fmla="*/ 2218760 w 3152217"/>
                <a:gd name="connsiteY20" fmla="*/ 2043881 h 2256098"/>
                <a:gd name="connsiteX21" fmla="*/ 2218760 w 3152217"/>
                <a:gd name="connsiteY21" fmla="*/ 2256098 h 2256098"/>
                <a:gd name="connsiteX22" fmla="*/ 2006543 w 3152217"/>
                <a:gd name="connsiteY22" fmla="*/ 2256098 h 2256098"/>
                <a:gd name="connsiteX23" fmla="*/ 1798691 w 3152217"/>
                <a:gd name="connsiteY23" fmla="*/ 2048244 h 2256098"/>
                <a:gd name="connsiteX24" fmla="*/ 1775643 w 3152217"/>
                <a:gd name="connsiteY24" fmla="*/ 2025196 h 2256098"/>
                <a:gd name="connsiteX25" fmla="*/ 1842458 w 3152217"/>
                <a:gd name="connsiteY25" fmla="*/ 1935940 h 2256098"/>
                <a:gd name="connsiteX26" fmla="*/ 1533525 w 3152217"/>
                <a:gd name="connsiteY26" fmla="*/ 1524000 h 2256098"/>
                <a:gd name="connsiteX27" fmla="*/ 1219200 w 3152217"/>
                <a:gd name="connsiteY27" fmla="*/ 1219200 h 2256098"/>
                <a:gd name="connsiteX28" fmla="*/ 571500 w 3152217"/>
                <a:gd name="connsiteY28" fmla="*/ 1333500 h 2256098"/>
                <a:gd name="connsiteX29" fmla="*/ 0 w 3152217"/>
                <a:gd name="connsiteY29" fmla="*/ 1304925 h 2256098"/>
                <a:gd name="connsiteX30" fmla="*/ 9525 w 3152217"/>
                <a:gd name="connsiteY30" fmla="*/ 66675 h 2256098"/>
                <a:gd name="connsiteX31" fmla="*/ 361950 w 3152217"/>
                <a:gd name="connsiteY31" fmla="*/ 0 h 2256098"/>
                <a:gd name="connsiteX0" fmla="*/ 361950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61950 w 3152217"/>
                <a:gd name="connsiteY31" fmla="*/ 9525 h 2265623"/>
                <a:gd name="connsiteX0" fmla="*/ 40957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409575 w 3152217"/>
                <a:gd name="connsiteY31" fmla="*/ 9525 h 2265623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390525 w 3152217"/>
                <a:gd name="connsiteY0" fmla="*/ 24506 h 2280604"/>
                <a:gd name="connsiteX1" fmla="*/ 95250 w 3152217"/>
                <a:gd name="connsiteY1" fmla="*/ 272156 h 2280604"/>
                <a:gd name="connsiteX2" fmla="*/ 1352550 w 3152217"/>
                <a:gd name="connsiteY2" fmla="*/ 148331 h 2280604"/>
                <a:gd name="connsiteX3" fmla="*/ 2314575 w 3152217"/>
                <a:gd name="connsiteY3" fmla="*/ 348356 h 2280604"/>
                <a:gd name="connsiteX4" fmla="*/ 2724150 w 3152217"/>
                <a:gd name="connsiteY4" fmla="*/ 843656 h 2280604"/>
                <a:gd name="connsiteX5" fmla="*/ 3152217 w 3152217"/>
                <a:gd name="connsiteY5" fmla="*/ 1280291 h 2280604"/>
                <a:gd name="connsiteX6" fmla="*/ 3152217 w 3152217"/>
                <a:gd name="connsiteY6" fmla="*/ 1492508 h 2280604"/>
                <a:gd name="connsiteX7" fmla="*/ 2940000 w 3152217"/>
                <a:gd name="connsiteY7" fmla="*/ 1492508 h 2280604"/>
                <a:gd name="connsiteX8" fmla="*/ 2539107 w 3152217"/>
                <a:gd name="connsiteY8" fmla="*/ 1091614 h 2280604"/>
                <a:gd name="connsiteX9" fmla="*/ 2474399 w 3152217"/>
                <a:gd name="connsiteY9" fmla="*/ 1178323 h 2280604"/>
                <a:gd name="connsiteX10" fmla="*/ 2907621 w 3152217"/>
                <a:gd name="connsiteY10" fmla="*/ 1611546 h 2280604"/>
                <a:gd name="connsiteX11" fmla="*/ 2907621 w 3152217"/>
                <a:gd name="connsiteY11" fmla="*/ 1823763 h 2280604"/>
                <a:gd name="connsiteX12" fmla="*/ 2695404 w 3152217"/>
                <a:gd name="connsiteY12" fmla="*/ 1823763 h 2280604"/>
                <a:gd name="connsiteX13" fmla="*/ 2293017 w 3152217"/>
                <a:gd name="connsiteY13" fmla="*/ 1421375 h 2280604"/>
                <a:gd name="connsiteX14" fmla="*/ 2228234 w 3152217"/>
                <a:gd name="connsiteY14" fmla="*/ 1508184 h 2280604"/>
                <a:gd name="connsiteX15" fmla="*/ 2648161 w 3152217"/>
                <a:gd name="connsiteY15" fmla="*/ 1928111 h 2280604"/>
                <a:gd name="connsiteX16" fmla="*/ 2648161 w 3152217"/>
                <a:gd name="connsiteY16" fmla="*/ 2140328 h 2280604"/>
                <a:gd name="connsiteX17" fmla="*/ 2435944 w 3152217"/>
                <a:gd name="connsiteY17" fmla="*/ 2140328 h 2280604"/>
                <a:gd name="connsiteX18" fmla="*/ 2046853 w 3152217"/>
                <a:gd name="connsiteY18" fmla="*/ 1751235 h 2280604"/>
                <a:gd name="connsiteX19" fmla="*/ 1987859 w 3152217"/>
                <a:gd name="connsiteY19" fmla="*/ 1837485 h 2280604"/>
                <a:gd name="connsiteX20" fmla="*/ 2218760 w 3152217"/>
                <a:gd name="connsiteY20" fmla="*/ 2068387 h 2280604"/>
                <a:gd name="connsiteX21" fmla="*/ 2218760 w 3152217"/>
                <a:gd name="connsiteY21" fmla="*/ 2280604 h 2280604"/>
                <a:gd name="connsiteX22" fmla="*/ 2006543 w 3152217"/>
                <a:gd name="connsiteY22" fmla="*/ 2280604 h 2280604"/>
                <a:gd name="connsiteX23" fmla="*/ 1798691 w 3152217"/>
                <a:gd name="connsiteY23" fmla="*/ 2072750 h 2280604"/>
                <a:gd name="connsiteX24" fmla="*/ 1775643 w 3152217"/>
                <a:gd name="connsiteY24" fmla="*/ 2049702 h 2280604"/>
                <a:gd name="connsiteX25" fmla="*/ 1842458 w 3152217"/>
                <a:gd name="connsiteY25" fmla="*/ 1960446 h 2280604"/>
                <a:gd name="connsiteX26" fmla="*/ 1533525 w 3152217"/>
                <a:gd name="connsiteY26" fmla="*/ 1548506 h 2280604"/>
                <a:gd name="connsiteX27" fmla="*/ 1219200 w 3152217"/>
                <a:gd name="connsiteY27" fmla="*/ 1243706 h 2280604"/>
                <a:gd name="connsiteX28" fmla="*/ 571500 w 3152217"/>
                <a:gd name="connsiteY28" fmla="*/ 1358006 h 2280604"/>
                <a:gd name="connsiteX29" fmla="*/ 0 w 3152217"/>
                <a:gd name="connsiteY29" fmla="*/ 1329431 h 2280604"/>
                <a:gd name="connsiteX30" fmla="*/ 0 w 3152217"/>
                <a:gd name="connsiteY30" fmla="*/ 14981 h 2280604"/>
                <a:gd name="connsiteX31" fmla="*/ 390525 w 3152217"/>
                <a:gd name="connsiteY31" fmla="*/ 24506 h 2280604"/>
                <a:gd name="connsiteX0" fmla="*/ 390525 w 3152217"/>
                <a:gd name="connsiteY0" fmla="*/ 33386 h 2289484"/>
                <a:gd name="connsiteX1" fmla="*/ 95250 w 3152217"/>
                <a:gd name="connsiteY1" fmla="*/ 281036 h 2289484"/>
                <a:gd name="connsiteX2" fmla="*/ 1352550 w 3152217"/>
                <a:gd name="connsiteY2" fmla="*/ 157211 h 2289484"/>
                <a:gd name="connsiteX3" fmla="*/ 2314575 w 3152217"/>
                <a:gd name="connsiteY3" fmla="*/ 357236 h 2289484"/>
                <a:gd name="connsiteX4" fmla="*/ 2724150 w 3152217"/>
                <a:gd name="connsiteY4" fmla="*/ 852536 h 2289484"/>
                <a:gd name="connsiteX5" fmla="*/ 3152217 w 3152217"/>
                <a:gd name="connsiteY5" fmla="*/ 1289171 h 2289484"/>
                <a:gd name="connsiteX6" fmla="*/ 3152217 w 3152217"/>
                <a:gd name="connsiteY6" fmla="*/ 1501388 h 2289484"/>
                <a:gd name="connsiteX7" fmla="*/ 2940000 w 3152217"/>
                <a:gd name="connsiteY7" fmla="*/ 1501388 h 2289484"/>
                <a:gd name="connsiteX8" fmla="*/ 2539107 w 3152217"/>
                <a:gd name="connsiteY8" fmla="*/ 1100494 h 2289484"/>
                <a:gd name="connsiteX9" fmla="*/ 2474399 w 3152217"/>
                <a:gd name="connsiteY9" fmla="*/ 1187203 h 2289484"/>
                <a:gd name="connsiteX10" fmla="*/ 2907621 w 3152217"/>
                <a:gd name="connsiteY10" fmla="*/ 1620426 h 2289484"/>
                <a:gd name="connsiteX11" fmla="*/ 2907621 w 3152217"/>
                <a:gd name="connsiteY11" fmla="*/ 1832643 h 2289484"/>
                <a:gd name="connsiteX12" fmla="*/ 2695404 w 3152217"/>
                <a:gd name="connsiteY12" fmla="*/ 1832643 h 2289484"/>
                <a:gd name="connsiteX13" fmla="*/ 2293017 w 3152217"/>
                <a:gd name="connsiteY13" fmla="*/ 1430255 h 2289484"/>
                <a:gd name="connsiteX14" fmla="*/ 2228234 w 3152217"/>
                <a:gd name="connsiteY14" fmla="*/ 1517064 h 2289484"/>
                <a:gd name="connsiteX15" fmla="*/ 2648161 w 3152217"/>
                <a:gd name="connsiteY15" fmla="*/ 1936991 h 2289484"/>
                <a:gd name="connsiteX16" fmla="*/ 2648161 w 3152217"/>
                <a:gd name="connsiteY16" fmla="*/ 2149208 h 2289484"/>
                <a:gd name="connsiteX17" fmla="*/ 2435944 w 3152217"/>
                <a:gd name="connsiteY17" fmla="*/ 2149208 h 2289484"/>
                <a:gd name="connsiteX18" fmla="*/ 2046853 w 3152217"/>
                <a:gd name="connsiteY18" fmla="*/ 1760115 h 2289484"/>
                <a:gd name="connsiteX19" fmla="*/ 1987859 w 3152217"/>
                <a:gd name="connsiteY19" fmla="*/ 1846365 h 2289484"/>
                <a:gd name="connsiteX20" fmla="*/ 2218760 w 3152217"/>
                <a:gd name="connsiteY20" fmla="*/ 2077267 h 2289484"/>
                <a:gd name="connsiteX21" fmla="*/ 2218760 w 3152217"/>
                <a:gd name="connsiteY21" fmla="*/ 2289484 h 2289484"/>
                <a:gd name="connsiteX22" fmla="*/ 2006543 w 3152217"/>
                <a:gd name="connsiteY22" fmla="*/ 2289484 h 2289484"/>
                <a:gd name="connsiteX23" fmla="*/ 1798691 w 3152217"/>
                <a:gd name="connsiteY23" fmla="*/ 2081630 h 2289484"/>
                <a:gd name="connsiteX24" fmla="*/ 1775643 w 3152217"/>
                <a:gd name="connsiteY24" fmla="*/ 2058582 h 2289484"/>
                <a:gd name="connsiteX25" fmla="*/ 1842458 w 3152217"/>
                <a:gd name="connsiteY25" fmla="*/ 1969326 h 2289484"/>
                <a:gd name="connsiteX26" fmla="*/ 1533525 w 3152217"/>
                <a:gd name="connsiteY26" fmla="*/ 1557386 h 2289484"/>
                <a:gd name="connsiteX27" fmla="*/ 1219200 w 3152217"/>
                <a:gd name="connsiteY27" fmla="*/ 1252586 h 2289484"/>
                <a:gd name="connsiteX28" fmla="*/ 571500 w 3152217"/>
                <a:gd name="connsiteY28" fmla="*/ 1366886 h 2289484"/>
                <a:gd name="connsiteX29" fmla="*/ 0 w 3152217"/>
                <a:gd name="connsiteY29" fmla="*/ 1338311 h 2289484"/>
                <a:gd name="connsiteX30" fmla="*/ 0 w 3152217"/>
                <a:gd name="connsiteY30" fmla="*/ 23861 h 2289484"/>
                <a:gd name="connsiteX31" fmla="*/ 390525 w 3152217"/>
                <a:gd name="connsiteY31" fmla="*/ 33386 h 2289484"/>
                <a:gd name="connsiteX0" fmla="*/ 390525 w 3152217"/>
                <a:gd name="connsiteY0" fmla="*/ 24507 h 2280605"/>
                <a:gd name="connsiteX1" fmla="*/ 95250 w 3152217"/>
                <a:gd name="connsiteY1" fmla="*/ 272157 h 2280605"/>
                <a:gd name="connsiteX2" fmla="*/ 1352550 w 3152217"/>
                <a:gd name="connsiteY2" fmla="*/ 148332 h 2280605"/>
                <a:gd name="connsiteX3" fmla="*/ 2314575 w 3152217"/>
                <a:gd name="connsiteY3" fmla="*/ 348357 h 2280605"/>
                <a:gd name="connsiteX4" fmla="*/ 2724150 w 3152217"/>
                <a:gd name="connsiteY4" fmla="*/ 843657 h 2280605"/>
                <a:gd name="connsiteX5" fmla="*/ 3152217 w 3152217"/>
                <a:gd name="connsiteY5" fmla="*/ 1280292 h 2280605"/>
                <a:gd name="connsiteX6" fmla="*/ 3152217 w 3152217"/>
                <a:gd name="connsiteY6" fmla="*/ 1492509 h 2280605"/>
                <a:gd name="connsiteX7" fmla="*/ 2940000 w 3152217"/>
                <a:gd name="connsiteY7" fmla="*/ 1492509 h 2280605"/>
                <a:gd name="connsiteX8" fmla="*/ 2539107 w 3152217"/>
                <a:gd name="connsiteY8" fmla="*/ 1091615 h 2280605"/>
                <a:gd name="connsiteX9" fmla="*/ 2474399 w 3152217"/>
                <a:gd name="connsiteY9" fmla="*/ 1178324 h 2280605"/>
                <a:gd name="connsiteX10" fmla="*/ 2907621 w 3152217"/>
                <a:gd name="connsiteY10" fmla="*/ 1611547 h 2280605"/>
                <a:gd name="connsiteX11" fmla="*/ 2907621 w 3152217"/>
                <a:gd name="connsiteY11" fmla="*/ 1823764 h 2280605"/>
                <a:gd name="connsiteX12" fmla="*/ 2695404 w 3152217"/>
                <a:gd name="connsiteY12" fmla="*/ 1823764 h 2280605"/>
                <a:gd name="connsiteX13" fmla="*/ 2293017 w 3152217"/>
                <a:gd name="connsiteY13" fmla="*/ 1421376 h 2280605"/>
                <a:gd name="connsiteX14" fmla="*/ 2228234 w 3152217"/>
                <a:gd name="connsiteY14" fmla="*/ 1508185 h 2280605"/>
                <a:gd name="connsiteX15" fmla="*/ 2648161 w 3152217"/>
                <a:gd name="connsiteY15" fmla="*/ 1928112 h 2280605"/>
                <a:gd name="connsiteX16" fmla="*/ 2648161 w 3152217"/>
                <a:gd name="connsiteY16" fmla="*/ 2140329 h 2280605"/>
                <a:gd name="connsiteX17" fmla="*/ 2435944 w 3152217"/>
                <a:gd name="connsiteY17" fmla="*/ 2140329 h 2280605"/>
                <a:gd name="connsiteX18" fmla="*/ 2046853 w 3152217"/>
                <a:gd name="connsiteY18" fmla="*/ 1751236 h 2280605"/>
                <a:gd name="connsiteX19" fmla="*/ 1987859 w 3152217"/>
                <a:gd name="connsiteY19" fmla="*/ 1837486 h 2280605"/>
                <a:gd name="connsiteX20" fmla="*/ 2218760 w 3152217"/>
                <a:gd name="connsiteY20" fmla="*/ 2068388 h 2280605"/>
                <a:gd name="connsiteX21" fmla="*/ 2218760 w 3152217"/>
                <a:gd name="connsiteY21" fmla="*/ 2280605 h 2280605"/>
                <a:gd name="connsiteX22" fmla="*/ 2006543 w 3152217"/>
                <a:gd name="connsiteY22" fmla="*/ 2280605 h 2280605"/>
                <a:gd name="connsiteX23" fmla="*/ 1798691 w 3152217"/>
                <a:gd name="connsiteY23" fmla="*/ 2072751 h 2280605"/>
                <a:gd name="connsiteX24" fmla="*/ 1775643 w 3152217"/>
                <a:gd name="connsiteY24" fmla="*/ 2049703 h 2280605"/>
                <a:gd name="connsiteX25" fmla="*/ 1842458 w 3152217"/>
                <a:gd name="connsiteY25" fmla="*/ 1960447 h 2280605"/>
                <a:gd name="connsiteX26" fmla="*/ 1533525 w 3152217"/>
                <a:gd name="connsiteY26" fmla="*/ 1548507 h 2280605"/>
                <a:gd name="connsiteX27" fmla="*/ 1219200 w 3152217"/>
                <a:gd name="connsiteY27" fmla="*/ 1243707 h 2280605"/>
                <a:gd name="connsiteX28" fmla="*/ 571500 w 3152217"/>
                <a:gd name="connsiteY28" fmla="*/ 1358007 h 2280605"/>
                <a:gd name="connsiteX29" fmla="*/ 0 w 3152217"/>
                <a:gd name="connsiteY29" fmla="*/ 1329432 h 2280605"/>
                <a:gd name="connsiteX30" fmla="*/ 0 w 3152217"/>
                <a:gd name="connsiteY30" fmla="*/ 14982 h 2280605"/>
                <a:gd name="connsiteX31" fmla="*/ 390525 w 3152217"/>
                <a:gd name="connsiteY31" fmla="*/ 24507 h 2280605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400050 w 3152217"/>
                <a:gd name="connsiteY0" fmla="*/ 0 h 2284673"/>
                <a:gd name="connsiteX1" fmla="*/ 95250 w 3152217"/>
                <a:gd name="connsiteY1" fmla="*/ 276225 h 2284673"/>
                <a:gd name="connsiteX2" fmla="*/ 1352550 w 3152217"/>
                <a:gd name="connsiteY2" fmla="*/ 152400 h 2284673"/>
                <a:gd name="connsiteX3" fmla="*/ 2314575 w 3152217"/>
                <a:gd name="connsiteY3" fmla="*/ 352425 h 2284673"/>
                <a:gd name="connsiteX4" fmla="*/ 2724150 w 3152217"/>
                <a:gd name="connsiteY4" fmla="*/ 847725 h 2284673"/>
                <a:gd name="connsiteX5" fmla="*/ 3152217 w 3152217"/>
                <a:gd name="connsiteY5" fmla="*/ 1284360 h 2284673"/>
                <a:gd name="connsiteX6" fmla="*/ 3152217 w 3152217"/>
                <a:gd name="connsiteY6" fmla="*/ 1496577 h 2284673"/>
                <a:gd name="connsiteX7" fmla="*/ 2940000 w 3152217"/>
                <a:gd name="connsiteY7" fmla="*/ 1496577 h 2284673"/>
                <a:gd name="connsiteX8" fmla="*/ 2539107 w 3152217"/>
                <a:gd name="connsiteY8" fmla="*/ 1095683 h 2284673"/>
                <a:gd name="connsiteX9" fmla="*/ 2474399 w 3152217"/>
                <a:gd name="connsiteY9" fmla="*/ 1182392 h 2284673"/>
                <a:gd name="connsiteX10" fmla="*/ 2907621 w 3152217"/>
                <a:gd name="connsiteY10" fmla="*/ 1615615 h 2284673"/>
                <a:gd name="connsiteX11" fmla="*/ 2907621 w 3152217"/>
                <a:gd name="connsiteY11" fmla="*/ 1827832 h 2284673"/>
                <a:gd name="connsiteX12" fmla="*/ 2695404 w 3152217"/>
                <a:gd name="connsiteY12" fmla="*/ 1827832 h 2284673"/>
                <a:gd name="connsiteX13" fmla="*/ 2293017 w 3152217"/>
                <a:gd name="connsiteY13" fmla="*/ 1425444 h 2284673"/>
                <a:gd name="connsiteX14" fmla="*/ 2228234 w 3152217"/>
                <a:gd name="connsiteY14" fmla="*/ 1512253 h 2284673"/>
                <a:gd name="connsiteX15" fmla="*/ 2648161 w 3152217"/>
                <a:gd name="connsiteY15" fmla="*/ 1932180 h 2284673"/>
                <a:gd name="connsiteX16" fmla="*/ 2648161 w 3152217"/>
                <a:gd name="connsiteY16" fmla="*/ 2144397 h 2284673"/>
                <a:gd name="connsiteX17" fmla="*/ 2435944 w 3152217"/>
                <a:gd name="connsiteY17" fmla="*/ 2144397 h 2284673"/>
                <a:gd name="connsiteX18" fmla="*/ 2046853 w 3152217"/>
                <a:gd name="connsiteY18" fmla="*/ 1755304 h 2284673"/>
                <a:gd name="connsiteX19" fmla="*/ 1987859 w 3152217"/>
                <a:gd name="connsiteY19" fmla="*/ 1841554 h 2284673"/>
                <a:gd name="connsiteX20" fmla="*/ 2218760 w 3152217"/>
                <a:gd name="connsiteY20" fmla="*/ 2072456 h 2284673"/>
                <a:gd name="connsiteX21" fmla="*/ 2218760 w 3152217"/>
                <a:gd name="connsiteY21" fmla="*/ 2284673 h 2284673"/>
                <a:gd name="connsiteX22" fmla="*/ 2006543 w 3152217"/>
                <a:gd name="connsiteY22" fmla="*/ 2284673 h 2284673"/>
                <a:gd name="connsiteX23" fmla="*/ 1798691 w 3152217"/>
                <a:gd name="connsiteY23" fmla="*/ 2076819 h 2284673"/>
                <a:gd name="connsiteX24" fmla="*/ 1775643 w 3152217"/>
                <a:gd name="connsiteY24" fmla="*/ 2053771 h 2284673"/>
                <a:gd name="connsiteX25" fmla="*/ 1842458 w 3152217"/>
                <a:gd name="connsiteY25" fmla="*/ 1964515 h 2284673"/>
                <a:gd name="connsiteX26" fmla="*/ 1533525 w 3152217"/>
                <a:gd name="connsiteY26" fmla="*/ 1552575 h 2284673"/>
                <a:gd name="connsiteX27" fmla="*/ 1219200 w 3152217"/>
                <a:gd name="connsiteY27" fmla="*/ 1247775 h 2284673"/>
                <a:gd name="connsiteX28" fmla="*/ 571500 w 3152217"/>
                <a:gd name="connsiteY28" fmla="*/ 1362075 h 2284673"/>
                <a:gd name="connsiteX29" fmla="*/ 0 w 3152217"/>
                <a:gd name="connsiteY29" fmla="*/ 1333500 h 2284673"/>
                <a:gd name="connsiteX30" fmla="*/ 0 w 3152217"/>
                <a:gd name="connsiteY30" fmla="*/ 19050 h 2284673"/>
                <a:gd name="connsiteX31" fmla="*/ 400050 w 3152217"/>
                <a:gd name="connsiteY31" fmla="*/ 0 h 228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152217" h="2284673">
                  <a:moveTo>
                    <a:pt x="400050" y="0"/>
                  </a:moveTo>
                  <a:lnTo>
                    <a:pt x="95250" y="276225"/>
                  </a:lnTo>
                  <a:cubicBezTo>
                    <a:pt x="349250" y="777875"/>
                    <a:pt x="831850" y="460375"/>
                    <a:pt x="1352550" y="152400"/>
                  </a:cubicBezTo>
                  <a:cubicBezTo>
                    <a:pt x="1641475" y="288925"/>
                    <a:pt x="1968500" y="301625"/>
                    <a:pt x="2314575" y="352425"/>
                  </a:cubicBezTo>
                  <a:cubicBezTo>
                    <a:pt x="2451100" y="603250"/>
                    <a:pt x="2587625" y="682625"/>
                    <a:pt x="2724150" y="847725"/>
                  </a:cubicBezTo>
                  <a:lnTo>
                    <a:pt x="3152217" y="1284360"/>
                  </a:lnTo>
                  <a:cubicBezTo>
                    <a:pt x="3210819" y="1342962"/>
                    <a:pt x="3210819" y="1437975"/>
                    <a:pt x="3152217" y="1496577"/>
                  </a:cubicBezTo>
                  <a:cubicBezTo>
                    <a:pt x="3093615" y="1555179"/>
                    <a:pt x="2998602" y="1555179"/>
                    <a:pt x="2940000" y="1496577"/>
                  </a:cubicBezTo>
                  <a:lnTo>
                    <a:pt x="2539107" y="1095683"/>
                  </a:lnTo>
                  <a:lnTo>
                    <a:pt x="2474399" y="1182392"/>
                  </a:lnTo>
                  <a:lnTo>
                    <a:pt x="2907621" y="1615615"/>
                  </a:lnTo>
                  <a:cubicBezTo>
                    <a:pt x="2966223" y="1674217"/>
                    <a:pt x="2966223" y="1769230"/>
                    <a:pt x="2907621" y="1827832"/>
                  </a:cubicBezTo>
                  <a:cubicBezTo>
                    <a:pt x="2849019" y="1886434"/>
                    <a:pt x="2754006" y="1886434"/>
                    <a:pt x="2695404" y="1827832"/>
                  </a:cubicBezTo>
                  <a:lnTo>
                    <a:pt x="2293017" y="1425444"/>
                  </a:lnTo>
                  <a:lnTo>
                    <a:pt x="2228234" y="1512253"/>
                  </a:lnTo>
                  <a:lnTo>
                    <a:pt x="2648161" y="1932180"/>
                  </a:lnTo>
                  <a:cubicBezTo>
                    <a:pt x="2706763" y="1990782"/>
                    <a:pt x="2706763" y="2085795"/>
                    <a:pt x="2648161" y="2144397"/>
                  </a:cubicBezTo>
                  <a:cubicBezTo>
                    <a:pt x="2589559" y="2202999"/>
                    <a:pt x="2494546" y="2202999"/>
                    <a:pt x="2435944" y="2144397"/>
                  </a:cubicBezTo>
                  <a:lnTo>
                    <a:pt x="2046853" y="1755304"/>
                  </a:lnTo>
                  <a:lnTo>
                    <a:pt x="1987859" y="1841554"/>
                  </a:lnTo>
                  <a:lnTo>
                    <a:pt x="2218760" y="2072456"/>
                  </a:lnTo>
                  <a:cubicBezTo>
                    <a:pt x="2277362" y="2131058"/>
                    <a:pt x="2277362" y="2226071"/>
                    <a:pt x="2218760" y="2284673"/>
                  </a:cubicBezTo>
                  <a:cubicBezTo>
                    <a:pt x="2160158" y="2343275"/>
                    <a:pt x="2065146" y="2343275"/>
                    <a:pt x="2006543" y="2284673"/>
                  </a:cubicBezTo>
                  <a:lnTo>
                    <a:pt x="1798691" y="2076819"/>
                  </a:lnTo>
                  <a:lnTo>
                    <a:pt x="1775643" y="2053771"/>
                  </a:lnTo>
                  <a:lnTo>
                    <a:pt x="1842458" y="1964515"/>
                  </a:lnTo>
                  <a:cubicBezTo>
                    <a:pt x="2026677" y="1607442"/>
                    <a:pt x="1697608" y="1472750"/>
                    <a:pt x="1533525" y="1552575"/>
                  </a:cubicBezTo>
                  <a:cubicBezTo>
                    <a:pt x="1555750" y="1323975"/>
                    <a:pt x="1380229" y="1237081"/>
                    <a:pt x="1219200" y="1247775"/>
                  </a:cubicBezTo>
                  <a:cubicBezTo>
                    <a:pt x="1190625" y="958850"/>
                    <a:pt x="838200" y="793750"/>
                    <a:pt x="571500" y="1362075"/>
                  </a:cubicBezTo>
                  <a:cubicBezTo>
                    <a:pt x="504825" y="1114425"/>
                    <a:pt x="276225" y="1066800"/>
                    <a:pt x="0" y="1333500"/>
                  </a:cubicBezTo>
                  <a:lnTo>
                    <a:pt x="0" y="19050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8E277DE-E7C7-4E85-808D-4D24DF307A23}"/>
              </a:ext>
            </a:extLst>
          </p:cNvPr>
          <p:cNvSpPr/>
          <p:nvPr/>
        </p:nvSpPr>
        <p:spPr>
          <a:xfrm>
            <a:off x="0" y="2685482"/>
            <a:ext cx="4224000" cy="165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781E7EF-B292-4EBC-947B-B05F0A1E82DD}"/>
              </a:ext>
            </a:extLst>
          </p:cNvPr>
          <p:cNvSpPr/>
          <p:nvPr/>
        </p:nvSpPr>
        <p:spPr>
          <a:xfrm>
            <a:off x="7968003" y="2685482"/>
            <a:ext cx="4223999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5860ED6E-5035-49C9-B28F-2AC4C7A48853}"/>
              </a:ext>
            </a:extLst>
          </p:cNvPr>
          <p:cNvGrpSpPr/>
          <p:nvPr/>
        </p:nvGrpSpPr>
        <p:grpSpPr>
          <a:xfrm>
            <a:off x="1981674" y="2920558"/>
            <a:ext cx="2071093" cy="584775"/>
            <a:chOff x="1985511" y="4307149"/>
            <a:chExt cx="7456448" cy="5847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09382C0D-7285-40A4-9D9A-6736F37897A6}"/>
                </a:ext>
              </a:extLst>
            </p:cNvPr>
            <p:cNvSpPr txBox="1"/>
            <p:nvPr/>
          </p:nvSpPr>
          <p:spPr>
            <a:xfrm>
              <a:off x="1985511" y="4560313"/>
              <a:ext cx="74564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49933698-870F-44CC-A3E8-1838A4BFEDBF}"/>
                </a:ext>
              </a:extLst>
            </p:cNvPr>
            <p:cNvSpPr txBox="1"/>
            <p:nvPr/>
          </p:nvSpPr>
          <p:spPr>
            <a:xfrm>
              <a:off x="1985515" y="4307149"/>
              <a:ext cx="7456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Products</a:t>
              </a:r>
              <a:endParaRPr lang="ko-KR" alt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A613AFE-0077-4287-B3D9-26CE8FDB3C2B}"/>
              </a:ext>
            </a:extLst>
          </p:cNvPr>
          <p:cNvSpPr txBox="1"/>
          <p:nvPr/>
        </p:nvSpPr>
        <p:spPr>
          <a:xfrm>
            <a:off x="8184235" y="2920558"/>
            <a:ext cx="2344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Associates</a:t>
            </a:r>
            <a:endParaRPr lang="ko-KR" alt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2739584" y="3613719"/>
            <a:ext cx="131318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100+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6B6AE90-4933-4E3A-A3F3-3C6C23418876}"/>
              </a:ext>
            </a:extLst>
          </p:cNvPr>
          <p:cNvSpPr txBox="1"/>
          <p:nvPr/>
        </p:nvSpPr>
        <p:spPr>
          <a:xfrm>
            <a:off x="8184233" y="3613719"/>
            <a:ext cx="165826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 Cr+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21">
            <a:extLst>
              <a:ext uri="{FF2B5EF4-FFF2-40B4-BE49-F238E27FC236}">
                <a16:creationId xmlns:a16="http://schemas.microsoft.com/office/drawing/2014/main" xmlns="" id="{A7E14769-8899-4C6F-A0BE-DC9266736373}"/>
              </a:ext>
            </a:extLst>
          </p:cNvPr>
          <p:cNvSpPr/>
          <p:nvPr/>
        </p:nvSpPr>
        <p:spPr>
          <a:xfrm rot="20700000">
            <a:off x="2594794" y="4655516"/>
            <a:ext cx="555477" cy="486837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Oval 10">
            <a:extLst>
              <a:ext uri="{FF2B5EF4-FFF2-40B4-BE49-F238E27FC236}">
                <a16:creationId xmlns:a16="http://schemas.microsoft.com/office/drawing/2014/main" xmlns="" id="{8BB5E533-8633-4AB6-A211-C4A03BE9A144}"/>
              </a:ext>
            </a:extLst>
          </p:cNvPr>
          <p:cNvSpPr>
            <a:spLocks noChangeAspect="1"/>
          </p:cNvSpPr>
          <p:nvPr/>
        </p:nvSpPr>
        <p:spPr>
          <a:xfrm>
            <a:off x="9086492" y="4600272"/>
            <a:ext cx="504056" cy="597327"/>
          </a:xfrm>
          <a:custGeom>
            <a:avLst/>
            <a:gdLst/>
            <a:ahLst/>
            <a:cxnLst/>
            <a:rect l="l" t="t" r="r" b="b"/>
            <a:pathLst>
              <a:path w="3310915" h="3923570">
                <a:moveTo>
                  <a:pt x="2634572" y="2782060"/>
                </a:moveTo>
                <a:cubicBezTo>
                  <a:pt x="2877724" y="2784696"/>
                  <a:pt x="3073074" y="2923910"/>
                  <a:pt x="3310915" y="3050983"/>
                </a:cubicBezTo>
                <a:lnTo>
                  <a:pt x="3113550" y="3840011"/>
                </a:lnTo>
                <a:lnTo>
                  <a:pt x="2637706" y="3668957"/>
                </a:lnTo>
                <a:cubicBezTo>
                  <a:pt x="2327360" y="3767940"/>
                  <a:pt x="1829375" y="3988492"/>
                  <a:pt x="1579811" y="3905123"/>
                </a:cubicBezTo>
                <a:cubicBezTo>
                  <a:pt x="1320906" y="3775288"/>
                  <a:pt x="642145" y="3366355"/>
                  <a:pt x="472751" y="3203771"/>
                </a:cubicBezTo>
                <a:cubicBezTo>
                  <a:pt x="303357" y="3041187"/>
                  <a:pt x="403652" y="2893777"/>
                  <a:pt x="563448" y="2929619"/>
                </a:cubicBezTo>
                <a:cubicBezTo>
                  <a:pt x="702634" y="2937547"/>
                  <a:pt x="1160012" y="3199482"/>
                  <a:pt x="1284082" y="3253983"/>
                </a:cubicBezTo>
                <a:cubicBezTo>
                  <a:pt x="1127104" y="3587742"/>
                  <a:pt x="1741057" y="3563487"/>
                  <a:pt x="1955231" y="3541261"/>
                </a:cubicBezTo>
                <a:cubicBezTo>
                  <a:pt x="2131253" y="3488686"/>
                  <a:pt x="2214010" y="3505589"/>
                  <a:pt x="2306401" y="3383364"/>
                </a:cubicBezTo>
                <a:cubicBezTo>
                  <a:pt x="2155860" y="3427865"/>
                  <a:pt x="2163213" y="3429679"/>
                  <a:pt x="1912247" y="3471537"/>
                </a:cubicBezTo>
                <a:cubicBezTo>
                  <a:pt x="1482134" y="3531123"/>
                  <a:pt x="1135709" y="3364234"/>
                  <a:pt x="1413085" y="3236383"/>
                </a:cubicBezTo>
                <a:cubicBezTo>
                  <a:pt x="1557848" y="3164554"/>
                  <a:pt x="1721108" y="3222221"/>
                  <a:pt x="1929297" y="3121321"/>
                </a:cubicBezTo>
                <a:cubicBezTo>
                  <a:pt x="2128589" y="3010789"/>
                  <a:pt x="2187815" y="2818332"/>
                  <a:pt x="2527174" y="2789726"/>
                </a:cubicBezTo>
                <a:cubicBezTo>
                  <a:pt x="2564125" y="2784095"/>
                  <a:pt x="2599836" y="2781684"/>
                  <a:pt x="2634572" y="2782060"/>
                </a:cubicBezTo>
                <a:close/>
                <a:moveTo>
                  <a:pt x="2169165" y="2259549"/>
                </a:moveTo>
                <a:cubicBezTo>
                  <a:pt x="2305163" y="2320579"/>
                  <a:pt x="2430502" y="2400997"/>
                  <a:pt x="2542352" y="2496872"/>
                </a:cubicBezTo>
                <a:cubicBezTo>
                  <a:pt x="2303978" y="2744099"/>
                  <a:pt x="1979593" y="2907447"/>
                  <a:pt x="1617206" y="2939204"/>
                </a:cubicBezTo>
                <a:lnTo>
                  <a:pt x="1588575" y="2925411"/>
                </a:lnTo>
                <a:cubicBezTo>
                  <a:pt x="1835671" y="2758142"/>
                  <a:pt x="2037335" y="2529257"/>
                  <a:pt x="2169165" y="2259549"/>
                </a:cubicBezTo>
                <a:close/>
                <a:moveTo>
                  <a:pt x="797309" y="2254509"/>
                </a:moveTo>
                <a:cubicBezTo>
                  <a:pt x="928512" y="2525684"/>
                  <a:pt x="1129977" y="2756161"/>
                  <a:pt x="1376879" y="2925229"/>
                </a:cubicBezTo>
                <a:cubicBezTo>
                  <a:pt x="1367940" y="2931748"/>
                  <a:pt x="1358086" y="2936536"/>
                  <a:pt x="1348086" y="2941055"/>
                </a:cubicBezTo>
                <a:cubicBezTo>
                  <a:pt x="981929" y="2910776"/>
                  <a:pt x="654006" y="2746454"/>
                  <a:pt x="413461" y="2497054"/>
                </a:cubicBezTo>
                <a:cubicBezTo>
                  <a:pt x="528278" y="2398621"/>
                  <a:pt x="657289" y="2316447"/>
                  <a:pt x="797309" y="2254509"/>
                </a:cubicBezTo>
                <a:close/>
                <a:moveTo>
                  <a:pt x="1426305" y="2108791"/>
                </a:moveTo>
                <a:lnTo>
                  <a:pt x="1426305" y="2824067"/>
                </a:lnTo>
                <a:cubicBezTo>
                  <a:pt x="1203050" y="2668305"/>
                  <a:pt x="1020431" y="2458508"/>
                  <a:pt x="899682" y="2212532"/>
                </a:cubicBezTo>
                <a:cubicBezTo>
                  <a:pt x="1063835" y="2148883"/>
                  <a:pt x="1241204" y="2112683"/>
                  <a:pt x="1426305" y="2108791"/>
                </a:cubicBezTo>
                <a:close/>
                <a:moveTo>
                  <a:pt x="1527809" y="2108695"/>
                </a:moveTo>
                <a:cubicBezTo>
                  <a:pt x="1717707" y="2112557"/>
                  <a:pt x="1899494" y="2150291"/>
                  <a:pt x="2067336" y="2216559"/>
                </a:cubicBezTo>
                <a:cubicBezTo>
                  <a:pt x="1943936" y="2466549"/>
                  <a:pt x="1756622" y="2679032"/>
                  <a:pt x="1527809" y="2835300"/>
                </a:cubicBezTo>
                <a:close/>
                <a:moveTo>
                  <a:pt x="2354776" y="1530125"/>
                </a:moveTo>
                <a:lnTo>
                  <a:pt x="2955077" y="1530125"/>
                </a:lnTo>
                <a:cubicBezTo>
                  <a:pt x="2942393" y="1866074"/>
                  <a:pt x="2817414" y="2173186"/>
                  <a:pt x="2615767" y="2414127"/>
                </a:cubicBezTo>
                <a:cubicBezTo>
                  <a:pt x="2496453" y="2311434"/>
                  <a:pt x="2362630" y="2225327"/>
                  <a:pt x="2217376" y="2159975"/>
                </a:cubicBezTo>
                <a:cubicBezTo>
                  <a:pt x="2300477" y="1965771"/>
                  <a:pt x="2348521" y="1753185"/>
                  <a:pt x="2354776" y="1530125"/>
                </a:cubicBezTo>
                <a:close/>
                <a:moveTo>
                  <a:pt x="1527809" y="1530125"/>
                </a:moveTo>
                <a:lnTo>
                  <a:pt x="2244039" y="1530125"/>
                </a:lnTo>
                <a:cubicBezTo>
                  <a:pt x="2237819" y="1737690"/>
                  <a:pt x="2192963" y="1935525"/>
                  <a:pt x="2115825" y="2116496"/>
                </a:cubicBezTo>
                <a:cubicBezTo>
                  <a:pt x="1933189" y="2043464"/>
                  <a:pt x="1735000" y="2001899"/>
                  <a:pt x="1527809" y="1997958"/>
                </a:cubicBezTo>
                <a:close/>
                <a:moveTo>
                  <a:pt x="725097" y="1530125"/>
                </a:moveTo>
                <a:lnTo>
                  <a:pt x="1426305" y="1530125"/>
                </a:lnTo>
                <a:lnTo>
                  <a:pt x="1426305" y="1998054"/>
                </a:lnTo>
                <a:cubicBezTo>
                  <a:pt x="1224105" y="2002029"/>
                  <a:pt x="1030504" y="2041966"/>
                  <a:pt x="851699" y="2112283"/>
                </a:cubicBezTo>
                <a:cubicBezTo>
                  <a:pt x="775482" y="1932518"/>
                  <a:pt x="731260" y="1736112"/>
                  <a:pt x="725097" y="1530125"/>
                </a:cubicBezTo>
                <a:close/>
                <a:moveTo>
                  <a:pt x="934" y="1530125"/>
                </a:moveTo>
                <a:lnTo>
                  <a:pt x="614360" y="1530125"/>
                </a:lnTo>
                <a:cubicBezTo>
                  <a:pt x="620543" y="1751166"/>
                  <a:pt x="667772" y="1961919"/>
                  <a:pt x="749235" y="2154869"/>
                </a:cubicBezTo>
                <a:cubicBezTo>
                  <a:pt x="599936" y="2221117"/>
                  <a:pt x="462426" y="2308980"/>
                  <a:pt x="340129" y="2414234"/>
                </a:cubicBezTo>
                <a:cubicBezTo>
                  <a:pt x="138582" y="2173144"/>
                  <a:pt x="13619" y="1866051"/>
                  <a:pt x="934" y="1530125"/>
                </a:cubicBezTo>
                <a:close/>
                <a:moveTo>
                  <a:pt x="883886" y="768586"/>
                </a:moveTo>
                <a:cubicBezTo>
                  <a:pt x="1053566" y="831753"/>
                  <a:pt x="1236128" y="867407"/>
                  <a:pt x="1426305" y="871035"/>
                </a:cubicBezTo>
                <a:lnTo>
                  <a:pt x="1426305" y="1428622"/>
                </a:lnTo>
                <a:lnTo>
                  <a:pt x="724559" y="1428622"/>
                </a:lnTo>
                <a:cubicBezTo>
                  <a:pt x="730221" y="1192426"/>
                  <a:pt x="785872" y="968634"/>
                  <a:pt x="883886" y="768586"/>
                </a:cubicBezTo>
                <a:close/>
                <a:moveTo>
                  <a:pt x="2083288" y="764501"/>
                </a:moveTo>
                <a:cubicBezTo>
                  <a:pt x="2182501" y="965616"/>
                  <a:pt x="2238869" y="1190833"/>
                  <a:pt x="2244577" y="1428622"/>
                </a:cubicBezTo>
                <a:lnTo>
                  <a:pt x="1527809" y="1428622"/>
                </a:lnTo>
                <a:lnTo>
                  <a:pt x="1527809" y="871130"/>
                </a:lnTo>
                <a:cubicBezTo>
                  <a:pt x="1722835" y="867528"/>
                  <a:pt x="1909881" y="830382"/>
                  <a:pt x="2083288" y="764501"/>
                </a:cubicBezTo>
                <a:close/>
                <a:moveTo>
                  <a:pt x="375750" y="484510"/>
                </a:moveTo>
                <a:cubicBezTo>
                  <a:pt x="497688" y="583858"/>
                  <a:pt x="633678" y="666438"/>
                  <a:pt x="780212" y="729142"/>
                </a:cubicBezTo>
                <a:cubicBezTo>
                  <a:pt x="677519" y="941475"/>
                  <a:pt x="619429" y="1178562"/>
                  <a:pt x="613822" y="1428622"/>
                </a:cubicBezTo>
                <a:lnTo>
                  <a:pt x="0" y="1428622"/>
                </a:lnTo>
                <a:cubicBezTo>
                  <a:pt x="9263" y="1065848"/>
                  <a:pt x="149371" y="735691"/>
                  <a:pt x="375750" y="484510"/>
                </a:cubicBezTo>
                <a:close/>
                <a:moveTo>
                  <a:pt x="2580304" y="484479"/>
                </a:moveTo>
                <a:cubicBezTo>
                  <a:pt x="2806628" y="735651"/>
                  <a:pt x="2946750" y="1065827"/>
                  <a:pt x="2956013" y="1428622"/>
                </a:cubicBezTo>
                <a:lnTo>
                  <a:pt x="2355314" y="1428622"/>
                </a:lnTo>
                <a:cubicBezTo>
                  <a:pt x="2349636" y="1176504"/>
                  <a:pt x="2290630" y="937573"/>
                  <a:pt x="2186241" y="724113"/>
                </a:cubicBezTo>
                <a:cubicBezTo>
                  <a:pt x="2328935" y="662418"/>
                  <a:pt x="2461323" y="581449"/>
                  <a:pt x="2580304" y="484479"/>
                </a:cubicBezTo>
                <a:close/>
                <a:moveTo>
                  <a:pt x="1426305" y="124032"/>
                </a:moveTo>
                <a:lnTo>
                  <a:pt x="1426305" y="760298"/>
                </a:lnTo>
                <a:cubicBezTo>
                  <a:pt x="1253727" y="756791"/>
                  <a:pt x="1087879" y="724966"/>
                  <a:pt x="933247" y="668842"/>
                </a:cubicBezTo>
                <a:cubicBezTo>
                  <a:pt x="1054039" y="451822"/>
                  <a:pt x="1223389" y="265609"/>
                  <a:pt x="1426305" y="124032"/>
                </a:cubicBezTo>
                <a:close/>
                <a:moveTo>
                  <a:pt x="1527809" y="112799"/>
                </a:moveTo>
                <a:cubicBezTo>
                  <a:pt x="1736145" y="255085"/>
                  <a:pt x="1910079" y="443973"/>
                  <a:pt x="2033951" y="664748"/>
                </a:cubicBezTo>
                <a:cubicBezTo>
                  <a:pt x="1875578" y="723616"/>
                  <a:pt x="1705238" y="756901"/>
                  <a:pt x="1527809" y="760394"/>
                </a:cubicBezTo>
                <a:close/>
                <a:moveTo>
                  <a:pt x="1632157" y="1693"/>
                </a:moveTo>
                <a:cubicBezTo>
                  <a:pt x="1969090" y="34839"/>
                  <a:pt x="2272411" y="181752"/>
                  <a:pt x="2502559" y="404493"/>
                </a:cubicBezTo>
                <a:cubicBezTo>
                  <a:pt x="2392455" y="493535"/>
                  <a:pt x="2270018" y="567692"/>
                  <a:pt x="2138287" y="624414"/>
                </a:cubicBezTo>
                <a:cubicBezTo>
                  <a:pt x="2004803" y="382989"/>
                  <a:pt x="1815448" y="176841"/>
                  <a:pt x="1587368" y="23269"/>
                </a:cubicBezTo>
                <a:close/>
                <a:moveTo>
                  <a:pt x="1333466" y="0"/>
                </a:moveTo>
                <a:lnTo>
                  <a:pt x="1376468" y="23177"/>
                </a:lnTo>
                <a:cubicBezTo>
                  <a:pt x="1149236" y="178863"/>
                  <a:pt x="960516" y="386575"/>
                  <a:pt x="827965" y="629347"/>
                </a:cubicBezTo>
                <a:cubicBezTo>
                  <a:pt x="692459" y="571593"/>
                  <a:pt x="566467" y="495851"/>
                  <a:pt x="453430" y="404475"/>
                </a:cubicBezTo>
                <a:cubicBezTo>
                  <a:pt x="685742" y="179438"/>
                  <a:pt x="992667" y="31629"/>
                  <a:pt x="1333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FDDF809-8D23-41B1-A437-91F8B9D665D4}"/>
              </a:ext>
            </a:extLst>
          </p:cNvPr>
          <p:cNvGrpSpPr/>
          <p:nvPr/>
        </p:nvGrpSpPr>
        <p:grpSpPr>
          <a:xfrm>
            <a:off x="876302" y="5293440"/>
            <a:ext cx="3976231" cy="940891"/>
            <a:chOff x="3010110" y="4283314"/>
            <a:chExt cx="1898599" cy="94089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2385162-A62F-4914-9A20-A0CF56F059CB}"/>
                </a:ext>
              </a:extLst>
            </p:cNvPr>
            <p:cNvSpPr txBox="1"/>
            <p:nvPr/>
          </p:nvSpPr>
          <p:spPr>
            <a:xfrm>
              <a:off x="3010110" y="4577874"/>
              <a:ext cx="18985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The Company has adopted a multi-pronged strategy, entering high potential new markets with value added product offerings having innovative concepts.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01CC4C31-C22C-4364-A6C2-6B0916B43335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Business Development &amp; Partnerships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427E5958-B5A9-4C36-B6C7-CCCA592C4707}"/>
              </a:ext>
            </a:extLst>
          </p:cNvPr>
          <p:cNvGrpSpPr/>
          <p:nvPr/>
        </p:nvGrpSpPr>
        <p:grpSpPr>
          <a:xfrm>
            <a:off x="7358517" y="5293440"/>
            <a:ext cx="3960000" cy="923330"/>
            <a:chOff x="3017859" y="4283314"/>
            <a:chExt cx="1890849" cy="92333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6BF7E384-559E-44C6-9696-39FC528FCE93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/>
                <a:t>Our Company believes in an Individual growth which is the key for company progress. We consistently help them to build their own careers.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3C2E936B-37E4-4035-AF75-8998D6217C77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schemeClr val="bg1"/>
                  </a:solidFill>
                </a:rPr>
                <a:t>Career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6E0855B-618C-4FAA-8EE7-9C49CE6F82D3}"/>
              </a:ext>
            </a:extLst>
          </p:cNvPr>
          <p:cNvSpPr txBox="1"/>
          <p:nvPr/>
        </p:nvSpPr>
        <p:spPr>
          <a:xfrm>
            <a:off x="1693248" y="3374723"/>
            <a:ext cx="2303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/>
                </a:solidFill>
                <a:cs typeface="Arial" pitchFamily="34" charset="0"/>
              </a:rPr>
              <a:t>Target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6E0855B-618C-4FAA-8EE7-9C49CE6F82D3}"/>
              </a:ext>
            </a:extLst>
          </p:cNvPr>
          <p:cNvSpPr txBox="1"/>
          <p:nvPr/>
        </p:nvSpPr>
        <p:spPr>
          <a:xfrm>
            <a:off x="8271848" y="3400123"/>
            <a:ext cx="2303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  <a:cs typeface="Arial" pitchFamily="34" charset="0"/>
              </a:rPr>
              <a:t>Target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36" name="Content Placeholder 6">
            <a:extLst>
              <a:ext uri="{FF2B5EF4-FFF2-40B4-BE49-F238E27FC236}">
                <a16:creationId xmlns:a16="http://schemas.microsoft.com/office/drawing/2014/main" xmlns="" id="{FA5B5EEC-A59C-4441-8088-B286BC1DBE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4414" y="5041899"/>
            <a:ext cx="2287286" cy="1816101"/>
          </a:xfrm>
          <a:prstGeom prst="rect">
            <a:avLst/>
          </a:prstGeom>
        </p:spPr>
      </p:pic>
      <p:pic>
        <p:nvPicPr>
          <p:cNvPr id="37" name="Content Placeholder 3">
            <a:extLst>
              <a:ext uri="{FF2B5EF4-FFF2-40B4-BE49-F238E27FC236}">
                <a16:creationId xmlns:a16="http://schemas.microsoft.com/office/drawing/2014/main" xmlns="" id="{EA16C671-9090-4A10-A0B7-97DEAC750E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50611" y="547640"/>
            <a:ext cx="2109589" cy="1662160"/>
          </a:xfrm>
          <a:prstGeom prst="rect">
            <a:avLst/>
          </a:prstGeom>
        </p:spPr>
      </p:pic>
      <p:pic>
        <p:nvPicPr>
          <p:cNvPr id="38" name="Content Placeholder 3">
            <a:extLst>
              <a:ext uri="{FF2B5EF4-FFF2-40B4-BE49-F238E27FC236}">
                <a16:creationId xmlns:a16="http://schemas.microsoft.com/office/drawing/2014/main" xmlns="" id="{46B66FB2-BCC9-4C79-A176-89F463793A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400" y="420360"/>
            <a:ext cx="1827925" cy="172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305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raphic 11">
            <a:extLst>
              <a:ext uri="{FF2B5EF4-FFF2-40B4-BE49-F238E27FC236}">
                <a16:creationId xmlns:a16="http://schemas.microsoft.com/office/drawing/2014/main" xmlns="" id="{03CCF36E-D6A1-49C3-AF4D-17AD7C746CBB}"/>
              </a:ext>
            </a:extLst>
          </p:cNvPr>
          <p:cNvSpPr/>
          <p:nvPr/>
        </p:nvSpPr>
        <p:spPr>
          <a:xfrm>
            <a:off x="4894700" y="3136512"/>
            <a:ext cx="1097032" cy="2829504"/>
          </a:xfrm>
          <a:custGeom>
            <a:avLst/>
            <a:gdLst>
              <a:gd name="connsiteX0" fmla="*/ 1732970 w 1743075"/>
              <a:gd name="connsiteY0" fmla="*/ 1329937 h 4495800"/>
              <a:gd name="connsiteX1" fmla="*/ 1726302 w 1743075"/>
              <a:gd name="connsiteY1" fmla="*/ 1291837 h 4495800"/>
              <a:gd name="connsiteX2" fmla="*/ 1698680 w 1743075"/>
              <a:gd name="connsiteY2" fmla="*/ 1230877 h 4495800"/>
              <a:gd name="connsiteX3" fmla="*/ 1666295 w 1743075"/>
              <a:gd name="connsiteY3" fmla="*/ 1177537 h 4495800"/>
              <a:gd name="connsiteX4" fmla="*/ 1643435 w 1743075"/>
              <a:gd name="connsiteY4" fmla="*/ 1128959 h 4495800"/>
              <a:gd name="connsiteX5" fmla="*/ 1636767 w 1743075"/>
              <a:gd name="connsiteY5" fmla="*/ 1117529 h 4495800"/>
              <a:gd name="connsiteX6" fmla="*/ 1595810 w 1743075"/>
              <a:gd name="connsiteY6" fmla="*/ 1023232 h 4495800"/>
              <a:gd name="connsiteX7" fmla="*/ 1586285 w 1743075"/>
              <a:gd name="connsiteY7" fmla="*/ 1007039 h 4495800"/>
              <a:gd name="connsiteX8" fmla="*/ 1573902 w 1743075"/>
              <a:gd name="connsiteY8" fmla="*/ 972749 h 4495800"/>
              <a:gd name="connsiteX9" fmla="*/ 1560567 w 1743075"/>
              <a:gd name="connsiteY9" fmla="*/ 923219 h 4495800"/>
              <a:gd name="connsiteX10" fmla="*/ 1550090 w 1743075"/>
              <a:gd name="connsiteY10" fmla="*/ 880357 h 4495800"/>
              <a:gd name="connsiteX11" fmla="*/ 1547232 w 1743075"/>
              <a:gd name="connsiteY11" fmla="*/ 863212 h 4495800"/>
              <a:gd name="connsiteX12" fmla="*/ 1508180 w 1743075"/>
              <a:gd name="connsiteY12" fmla="*/ 747959 h 4495800"/>
              <a:gd name="connsiteX13" fmla="*/ 1468175 w 1743075"/>
              <a:gd name="connsiteY13" fmla="*/ 705097 h 4495800"/>
              <a:gd name="connsiteX14" fmla="*/ 1428170 w 1743075"/>
              <a:gd name="connsiteY14" fmla="*/ 685094 h 4495800"/>
              <a:gd name="connsiteX15" fmla="*/ 1380545 w 1743075"/>
              <a:gd name="connsiteY15" fmla="*/ 669854 h 4495800"/>
              <a:gd name="connsiteX16" fmla="*/ 1303392 w 1743075"/>
              <a:gd name="connsiteY16" fmla="*/ 650804 h 4495800"/>
              <a:gd name="connsiteX17" fmla="*/ 1301487 w 1743075"/>
              <a:gd name="connsiteY17" fmla="*/ 649852 h 4495800"/>
              <a:gd name="connsiteX18" fmla="*/ 1223382 w 1743075"/>
              <a:gd name="connsiteY18" fmla="*/ 629849 h 4495800"/>
              <a:gd name="connsiteX19" fmla="*/ 1160517 w 1743075"/>
              <a:gd name="connsiteY19" fmla="*/ 610799 h 4495800"/>
              <a:gd name="connsiteX20" fmla="*/ 1101462 w 1743075"/>
              <a:gd name="connsiteY20" fmla="*/ 511739 h 4495800"/>
              <a:gd name="connsiteX21" fmla="*/ 1106225 w 1743075"/>
              <a:gd name="connsiteY21" fmla="*/ 422204 h 4495800"/>
              <a:gd name="connsiteX22" fmla="*/ 1119560 w 1743075"/>
              <a:gd name="connsiteY22" fmla="*/ 398392 h 4495800"/>
              <a:gd name="connsiteX23" fmla="*/ 1150040 w 1743075"/>
              <a:gd name="connsiteY23" fmla="*/ 352672 h 4495800"/>
              <a:gd name="connsiteX24" fmla="*/ 1155755 w 1743075"/>
              <a:gd name="connsiteY24" fmla="*/ 326002 h 4495800"/>
              <a:gd name="connsiteX25" fmla="*/ 1153850 w 1743075"/>
              <a:gd name="connsiteY25" fmla="*/ 263137 h 4495800"/>
              <a:gd name="connsiteX26" fmla="*/ 1135752 w 1743075"/>
              <a:gd name="connsiteY26" fmla="*/ 252659 h 4495800"/>
              <a:gd name="connsiteX27" fmla="*/ 1124322 w 1743075"/>
              <a:gd name="connsiteY27" fmla="*/ 241229 h 4495800"/>
              <a:gd name="connsiteX28" fmla="*/ 1125275 w 1743075"/>
              <a:gd name="connsiteY28" fmla="*/ 203129 h 4495800"/>
              <a:gd name="connsiteX29" fmla="*/ 1124322 w 1743075"/>
              <a:gd name="connsiteY29" fmla="*/ 182174 h 4495800"/>
              <a:gd name="connsiteX30" fmla="*/ 1074792 w 1743075"/>
              <a:gd name="connsiteY30" fmla="*/ 56444 h 4495800"/>
              <a:gd name="connsiteX31" fmla="*/ 1048122 w 1743075"/>
              <a:gd name="connsiteY31" fmla="*/ 37394 h 4495800"/>
              <a:gd name="connsiteX32" fmla="*/ 1005260 w 1743075"/>
              <a:gd name="connsiteY32" fmla="*/ 20249 h 4495800"/>
              <a:gd name="connsiteX33" fmla="*/ 873815 w 1743075"/>
              <a:gd name="connsiteY33" fmla="*/ 24059 h 4495800"/>
              <a:gd name="connsiteX34" fmla="*/ 782375 w 1743075"/>
              <a:gd name="connsiteY34" fmla="*/ 104069 h 4495800"/>
              <a:gd name="connsiteX35" fmla="*/ 775707 w 1743075"/>
              <a:gd name="connsiteY35" fmla="*/ 117404 h 4495800"/>
              <a:gd name="connsiteX36" fmla="*/ 769040 w 1743075"/>
              <a:gd name="connsiteY36" fmla="*/ 159314 h 4495800"/>
              <a:gd name="connsiteX37" fmla="*/ 759515 w 1743075"/>
              <a:gd name="connsiteY37" fmla="*/ 293617 h 4495800"/>
              <a:gd name="connsiteX38" fmla="*/ 759515 w 1743075"/>
              <a:gd name="connsiteY38" fmla="*/ 297427 h 4495800"/>
              <a:gd name="connsiteX39" fmla="*/ 762372 w 1743075"/>
              <a:gd name="connsiteY39" fmla="*/ 370769 h 4495800"/>
              <a:gd name="connsiteX40" fmla="*/ 786185 w 1743075"/>
              <a:gd name="connsiteY40" fmla="*/ 424109 h 4495800"/>
              <a:gd name="connsiteX41" fmla="*/ 799520 w 1743075"/>
              <a:gd name="connsiteY41" fmla="*/ 446969 h 4495800"/>
              <a:gd name="connsiteX42" fmla="*/ 811902 w 1743075"/>
              <a:gd name="connsiteY42" fmla="*/ 517454 h 4495800"/>
              <a:gd name="connsiteX43" fmla="*/ 806187 w 1743075"/>
              <a:gd name="connsiteY43" fmla="*/ 540314 h 4495800"/>
              <a:gd name="connsiteX44" fmla="*/ 729035 w 1743075"/>
              <a:gd name="connsiteY44" fmla="*/ 576509 h 4495800"/>
              <a:gd name="connsiteX45" fmla="*/ 717605 w 1743075"/>
              <a:gd name="connsiteY45" fmla="*/ 579367 h 4495800"/>
              <a:gd name="connsiteX46" fmla="*/ 546155 w 1743075"/>
              <a:gd name="connsiteY46" fmla="*/ 617467 h 4495800"/>
              <a:gd name="connsiteX47" fmla="*/ 469955 w 1743075"/>
              <a:gd name="connsiteY47" fmla="*/ 627944 h 4495800"/>
              <a:gd name="connsiteX48" fmla="*/ 396612 w 1743075"/>
              <a:gd name="connsiteY48" fmla="*/ 646994 h 4495800"/>
              <a:gd name="connsiteX49" fmla="*/ 348035 w 1743075"/>
              <a:gd name="connsiteY49" fmla="*/ 688904 h 4495800"/>
              <a:gd name="connsiteX50" fmla="*/ 311840 w 1743075"/>
              <a:gd name="connsiteY50" fmla="*/ 807014 h 4495800"/>
              <a:gd name="connsiteX51" fmla="*/ 287075 w 1743075"/>
              <a:gd name="connsiteY51" fmla="*/ 848924 h 4495800"/>
              <a:gd name="connsiteX52" fmla="*/ 246117 w 1743075"/>
              <a:gd name="connsiteY52" fmla="*/ 896549 h 4495800"/>
              <a:gd name="connsiteX53" fmla="*/ 233735 w 1743075"/>
              <a:gd name="connsiteY53" fmla="*/ 922267 h 4495800"/>
              <a:gd name="connsiteX54" fmla="*/ 164202 w 1743075"/>
              <a:gd name="connsiteY54" fmla="*/ 1008944 h 4495800"/>
              <a:gd name="connsiteX55" fmla="*/ 152772 w 1743075"/>
              <a:gd name="connsiteY55" fmla="*/ 1024184 h 4495800"/>
              <a:gd name="connsiteX56" fmla="*/ 81335 w 1743075"/>
              <a:gd name="connsiteY56" fmla="*/ 1130864 h 4495800"/>
              <a:gd name="connsiteX57" fmla="*/ 10850 w 1743075"/>
              <a:gd name="connsiteY57" fmla="*/ 1280407 h 4495800"/>
              <a:gd name="connsiteX58" fmla="*/ 27042 w 1743075"/>
              <a:gd name="connsiteY58" fmla="*/ 1395659 h 4495800"/>
              <a:gd name="connsiteX59" fmla="*/ 61332 w 1743075"/>
              <a:gd name="connsiteY59" fmla="*/ 1453762 h 4495800"/>
              <a:gd name="connsiteX60" fmla="*/ 74667 w 1743075"/>
              <a:gd name="connsiteY60" fmla="*/ 1474717 h 4495800"/>
              <a:gd name="connsiteX61" fmla="*/ 97527 w 1743075"/>
              <a:gd name="connsiteY61" fmla="*/ 1509007 h 4495800"/>
              <a:gd name="connsiteX62" fmla="*/ 108005 w 1743075"/>
              <a:gd name="connsiteY62" fmla="*/ 1522342 h 4495800"/>
              <a:gd name="connsiteX63" fmla="*/ 162297 w 1743075"/>
              <a:gd name="connsiteY63" fmla="*/ 1602352 h 4495800"/>
              <a:gd name="connsiteX64" fmla="*/ 201350 w 1743075"/>
              <a:gd name="connsiteY64" fmla="*/ 1654739 h 4495800"/>
              <a:gd name="connsiteX65" fmla="*/ 288980 w 1743075"/>
              <a:gd name="connsiteY65" fmla="*/ 1768087 h 4495800"/>
              <a:gd name="connsiteX66" fmla="*/ 300410 w 1743075"/>
              <a:gd name="connsiteY66" fmla="*/ 1810949 h 4495800"/>
              <a:gd name="connsiteX67" fmla="*/ 288027 w 1743075"/>
              <a:gd name="connsiteY67" fmla="*/ 1909057 h 4495800"/>
              <a:gd name="connsiteX68" fmla="*/ 279455 w 1743075"/>
              <a:gd name="connsiteY68" fmla="*/ 2064314 h 4495800"/>
              <a:gd name="connsiteX69" fmla="*/ 277550 w 1743075"/>
              <a:gd name="connsiteY69" fmla="*/ 2079554 h 4495800"/>
              <a:gd name="connsiteX70" fmla="*/ 266120 w 1743075"/>
              <a:gd name="connsiteY70" fmla="*/ 2192902 h 4495800"/>
              <a:gd name="connsiteX71" fmla="*/ 265167 w 1743075"/>
              <a:gd name="connsiteY71" fmla="*/ 2338634 h 4495800"/>
              <a:gd name="connsiteX72" fmla="*/ 251832 w 1743075"/>
              <a:gd name="connsiteY72" fmla="*/ 2463412 h 4495800"/>
              <a:gd name="connsiteX73" fmla="*/ 268025 w 1743075"/>
              <a:gd name="connsiteY73" fmla="*/ 2496749 h 4495800"/>
              <a:gd name="connsiteX74" fmla="*/ 358512 w 1743075"/>
              <a:gd name="connsiteY74" fmla="*/ 2521514 h 4495800"/>
              <a:gd name="connsiteX75" fmla="*/ 377562 w 1743075"/>
              <a:gd name="connsiteY75" fmla="*/ 2525324 h 4495800"/>
              <a:gd name="connsiteX76" fmla="*/ 467097 w 1743075"/>
              <a:gd name="connsiteY76" fmla="*/ 2499607 h 4495800"/>
              <a:gd name="connsiteX77" fmla="*/ 496625 w 1743075"/>
              <a:gd name="connsiteY77" fmla="*/ 2472937 h 4495800"/>
              <a:gd name="connsiteX78" fmla="*/ 498530 w 1743075"/>
              <a:gd name="connsiteY78" fmla="*/ 2500559 h 4495800"/>
              <a:gd name="connsiteX79" fmla="*/ 497577 w 1743075"/>
              <a:gd name="connsiteY79" fmla="*/ 2653912 h 4495800"/>
              <a:gd name="connsiteX80" fmla="*/ 491862 w 1743075"/>
              <a:gd name="connsiteY80" fmla="*/ 2752972 h 4495800"/>
              <a:gd name="connsiteX81" fmla="*/ 489957 w 1743075"/>
              <a:gd name="connsiteY81" fmla="*/ 2915849 h 4495800"/>
              <a:gd name="connsiteX82" fmla="*/ 483290 w 1743075"/>
              <a:gd name="connsiteY82" fmla="*/ 3303517 h 4495800"/>
              <a:gd name="connsiteX83" fmla="*/ 483290 w 1743075"/>
              <a:gd name="connsiteY83" fmla="*/ 3423532 h 4495800"/>
              <a:gd name="connsiteX84" fmla="*/ 489005 w 1743075"/>
              <a:gd name="connsiteY84" fmla="*/ 3666419 h 4495800"/>
              <a:gd name="connsiteX85" fmla="*/ 497577 w 1743075"/>
              <a:gd name="connsiteY85" fmla="*/ 3953122 h 4495800"/>
              <a:gd name="connsiteX86" fmla="*/ 498530 w 1743075"/>
              <a:gd name="connsiteY86" fmla="*/ 3964552 h 4495800"/>
              <a:gd name="connsiteX87" fmla="*/ 505197 w 1743075"/>
              <a:gd name="connsiteY87" fmla="*/ 4019797 h 4495800"/>
              <a:gd name="connsiteX88" fmla="*/ 507102 w 1743075"/>
              <a:gd name="connsiteY88" fmla="*/ 4083614 h 4495800"/>
              <a:gd name="connsiteX89" fmla="*/ 513770 w 1743075"/>
              <a:gd name="connsiteY89" fmla="*/ 4111237 h 4495800"/>
              <a:gd name="connsiteX90" fmla="*/ 539487 w 1743075"/>
              <a:gd name="connsiteY90" fmla="*/ 4176959 h 4495800"/>
              <a:gd name="connsiteX91" fmla="*/ 562347 w 1743075"/>
              <a:gd name="connsiteY91" fmla="*/ 4278877 h 4495800"/>
              <a:gd name="connsiteX92" fmla="*/ 561395 w 1743075"/>
              <a:gd name="connsiteY92" fmla="*/ 4299832 h 4495800"/>
              <a:gd name="connsiteX93" fmla="*/ 551870 w 1743075"/>
              <a:gd name="connsiteY93" fmla="*/ 4354124 h 4495800"/>
              <a:gd name="connsiteX94" fmla="*/ 583302 w 1743075"/>
              <a:gd name="connsiteY94" fmla="*/ 4404607 h 4495800"/>
              <a:gd name="connsiteX95" fmla="*/ 600447 w 1743075"/>
              <a:gd name="connsiteY95" fmla="*/ 4423657 h 4495800"/>
              <a:gd name="connsiteX96" fmla="*/ 628070 w 1743075"/>
              <a:gd name="connsiteY96" fmla="*/ 4459852 h 4495800"/>
              <a:gd name="connsiteX97" fmla="*/ 690935 w 1743075"/>
              <a:gd name="connsiteY97" fmla="*/ 4483664 h 4495800"/>
              <a:gd name="connsiteX98" fmla="*/ 762372 w 1743075"/>
              <a:gd name="connsiteY98" fmla="*/ 4492237 h 4495800"/>
              <a:gd name="connsiteX99" fmla="*/ 898580 w 1743075"/>
              <a:gd name="connsiteY99" fmla="*/ 4493189 h 4495800"/>
              <a:gd name="connsiteX100" fmla="*/ 913820 w 1743075"/>
              <a:gd name="connsiteY100" fmla="*/ 4464614 h 4495800"/>
              <a:gd name="connsiteX101" fmla="*/ 901437 w 1743075"/>
              <a:gd name="connsiteY101" fmla="*/ 4434134 h 4495800"/>
              <a:gd name="connsiteX102" fmla="*/ 869052 w 1743075"/>
              <a:gd name="connsiteY102" fmla="*/ 4351267 h 4495800"/>
              <a:gd name="connsiteX103" fmla="*/ 859527 w 1743075"/>
              <a:gd name="connsiteY103" fmla="*/ 4338884 h 4495800"/>
              <a:gd name="connsiteX104" fmla="*/ 811902 w 1743075"/>
              <a:gd name="connsiteY104" fmla="*/ 4263637 h 4495800"/>
              <a:gd name="connsiteX105" fmla="*/ 812855 w 1743075"/>
              <a:gd name="connsiteY105" fmla="*/ 4206487 h 4495800"/>
              <a:gd name="connsiteX106" fmla="*/ 823332 w 1743075"/>
              <a:gd name="connsiteY106" fmla="*/ 4165529 h 4495800"/>
              <a:gd name="connsiteX107" fmla="*/ 841430 w 1743075"/>
              <a:gd name="connsiteY107" fmla="*/ 4050277 h 4495800"/>
              <a:gd name="connsiteX108" fmla="*/ 849050 w 1743075"/>
              <a:gd name="connsiteY108" fmla="*/ 3982649 h 4495800"/>
              <a:gd name="connsiteX109" fmla="*/ 837620 w 1743075"/>
              <a:gd name="connsiteY109" fmla="*/ 3734999 h 4495800"/>
              <a:gd name="connsiteX110" fmla="*/ 826190 w 1743075"/>
              <a:gd name="connsiteY110" fmla="*/ 3662609 h 4495800"/>
              <a:gd name="connsiteX111" fmla="*/ 807140 w 1743075"/>
              <a:gd name="connsiteY111" fmla="*/ 3601649 h 4495800"/>
              <a:gd name="connsiteX112" fmla="*/ 789995 w 1743075"/>
              <a:gd name="connsiteY112" fmla="*/ 3537832 h 4495800"/>
              <a:gd name="connsiteX113" fmla="*/ 786185 w 1743075"/>
              <a:gd name="connsiteY113" fmla="*/ 3494017 h 4495800"/>
              <a:gd name="connsiteX114" fmla="*/ 790947 w 1743075"/>
              <a:gd name="connsiteY114" fmla="*/ 3454012 h 4495800"/>
              <a:gd name="connsiteX115" fmla="*/ 798567 w 1743075"/>
              <a:gd name="connsiteY115" fmla="*/ 3393052 h 4495800"/>
              <a:gd name="connsiteX116" fmla="*/ 799520 w 1743075"/>
              <a:gd name="connsiteY116" fmla="*/ 3274942 h 4495800"/>
              <a:gd name="connsiteX117" fmla="*/ 803330 w 1743075"/>
              <a:gd name="connsiteY117" fmla="*/ 3260654 h 4495800"/>
              <a:gd name="connsiteX118" fmla="*/ 819522 w 1743075"/>
              <a:gd name="connsiteY118" fmla="*/ 3223507 h 4495800"/>
              <a:gd name="connsiteX119" fmla="*/ 825237 w 1743075"/>
              <a:gd name="connsiteY119" fmla="*/ 3178739 h 4495800"/>
              <a:gd name="connsiteX120" fmla="*/ 903342 w 1743075"/>
              <a:gd name="connsiteY120" fmla="*/ 2818694 h 4495800"/>
              <a:gd name="connsiteX121" fmla="*/ 921440 w 1743075"/>
              <a:gd name="connsiteY121" fmla="*/ 2752019 h 4495800"/>
              <a:gd name="connsiteX122" fmla="*/ 927155 w 1743075"/>
              <a:gd name="connsiteY122" fmla="*/ 2753924 h 4495800"/>
              <a:gd name="connsiteX123" fmla="*/ 917630 w 1743075"/>
              <a:gd name="connsiteY123" fmla="*/ 2838697 h 4495800"/>
              <a:gd name="connsiteX124" fmla="*/ 899532 w 1743075"/>
              <a:gd name="connsiteY124" fmla="*/ 3093967 h 4495800"/>
              <a:gd name="connsiteX125" fmla="*/ 902390 w 1743075"/>
              <a:gd name="connsiteY125" fmla="*/ 3124447 h 4495800"/>
              <a:gd name="connsiteX126" fmla="*/ 893817 w 1743075"/>
              <a:gd name="connsiteY126" fmla="*/ 3190169 h 4495800"/>
              <a:gd name="connsiteX127" fmla="*/ 894770 w 1743075"/>
              <a:gd name="connsiteY127" fmla="*/ 3224459 h 4495800"/>
              <a:gd name="connsiteX128" fmla="*/ 905247 w 1743075"/>
              <a:gd name="connsiteY128" fmla="*/ 3328282 h 4495800"/>
              <a:gd name="connsiteX129" fmla="*/ 905247 w 1743075"/>
              <a:gd name="connsiteY129" fmla="*/ 3412102 h 4495800"/>
              <a:gd name="connsiteX130" fmla="*/ 913820 w 1743075"/>
              <a:gd name="connsiteY130" fmla="*/ 3633082 h 4495800"/>
              <a:gd name="connsiteX131" fmla="*/ 919535 w 1743075"/>
              <a:gd name="connsiteY131" fmla="*/ 3730237 h 4495800"/>
              <a:gd name="connsiteX132" fmla="*/ 916677 w 1743075"/>
              <a:gd name="connsiteY132" fmla="*/ 3760717 h 4495800"/>
              <a:gd name="connsiteX133" fmla="*/ 896675 w 1743075"/>
              <a:gd name="connsiteY133" fmla="*/ 3862634 h 4495800"/>
              <a:gd name="connsiteX134" fmla="*/ 883340 w 1743075"/>
              <a:gd name="connsiteY134" fmla="*/ 4033132 h 4495800"/>
              <a:gd name="connsiteX135" fmla="*/ 855717 w 1743075"/>
              <a:gd name="connsiteY135" fmla="*/ 4201724 h 4495800"/>
              <a:gd name="connsiteX136" fmla="*/ 880482 w 1743075"/>
              <a:gd name="connsiteY136" fmla="*/ 4262684 h 4495800"/>
              <a:gd name="connsiteX137" fmla="*/ 936680 w 1743075"/>
              <a:gd name="connsiteY137" fmla="*/ 4289354 h 4495800"/>
              <a:gd name="connsiteX138" fmla="*/ 979542 w 1743075"/>
              <a:gd name="connsiteY138" fmla="*/ 4295069 h 4495800"/>
              <a:gd name="connsiteX139" fmla="*/ 1015737 w 1743075"/>
              <a:gd name="connsiteY139" fmla="*/ 4306499 h 4495800"/>
              <a:gd name="connsiteX140" fmla="*/ 1038597 w 1743075"/>
              <a:gd name="connsiteY140" fmla="*/ 4339837 h 4495800"/>
              <a:gd name="connsiteX141" fmla="*/ 1059552 w 1743075"/>
              <a:gd name="connsiteY141" fmla="*/ 4361744 h 4495800"/>
              <a:gd name="connsiteX142" fmla="*/ 1170995 w 1743075"/>
              <a:gd name="connsiteY142" fmla="*/ 4391272 h 4495800"/>
              <a:gd name="connsiteX143" fmla="*/ 1283390 w 1743075"/>
              <a:gd name="connsiteY143" fmla="*/ 4390319 h 4495800"/>
              <a:gd name="connsiteX144" fmla="*/ 1321490 w 1743075"/>
              <a:gd name="connsiteY144" fmla="*/ 4385557 h 4495800"/>
              <a:gd name="connsiteX145" fmla="*/ 1333872 w 1743075"/>
              <a:gd name="connsiteY145" fmla="*/ 4358887 h 4495800"/>
              <a:gd name="connsiteX146" fmla="*/ 1317680 w 1743075"/>
              <a:gd name="connsiteY146" fmla="*/ 4324597 h 4495800"/>
              <a:gd name="connsiteX147" fmla="*/ 1297677 w 1743075"/>
              <a:gd name="connsiteY147" fmla="*/ 4296974 h 4495800"/>
              <a:gd name="connsiteX148" fmla="*/ 1258625 w 1743075"/>
              <a:gd name="connsiteY148" fmla="*/ 4268399 h 4495800"/>
              <a:gd name="connsiteX149" fmla="*/ 1196712 w 1743075"/>
              <a:gd name="connsiteY149" fmla="*/ 4203629 h 4495800"/>
              <a:gd name="connsiteX150" fmla="*/ 1195760 w 1743075"/>
              <a:gd name="connsiteY150" fmla="*/ 4201724 h 4495800"/>
              <a:gd name="connsiteX151" fmla="*/ 1173852 w 1743075"/>
              <a:gd name="connsiteY151" fmla="*/ 4137907 h 4495800"/>
              <a:gd name="connsiteX152" fmla="*/ 1159565 w 1743075"/>
              <a:gd name="connsiteY152" fmla="*/ 4061707 h 4495800"/>
              <a:gd name="connsiteX153" fmla="*/ 1165280 w 1743075"/>
              <a:gd name="connsiteY153" fmla="*/ 4002652 h 4495800"/>
              <a:gd name="connsiteX154" fmla="*/ 1172900 w 1743075"/>
              <a:gd name="connsiteY154" fmla="*/ 3971219 h 4495800"/>
              <a:gd name="connsiteX155" fmla="*/ 1185282 w 1743075"/>
              <a:gd name="connsiteY155" fmla="*/ 3875017 h 4495800"/>
              <a:gd name="connsiteX156" fmla="*/ 1194807 w 1743075"/>
              <a:gd name="connsiteY156" fmla="*/ 3808342 h 4495800"/>
              <a:gd name="connsiteX157" fmla="*/ 1204332 w 1743075"/>
              <a:gd name="connsiteY157" fmla="*/ 3674992 h 4495800"/>
              <a:gd name="connsiteX158" fmla="*/ 1206237 w 1743075"/>
              <a:gd name="connsiteY158" fmla="*/ 3661657 h 4495800"/>
              <a:gd name="connsiteX159" fmla="*/ 1226240 w 1743075"/>
              <a:gd name="connsiteY159" fmla="*/ 3498779 h 4495800"/>
              <a:gd name="connsiteX160" fmla="*/ 1231002 w 1743075"/>
              <a:gd name="connsiteY160" fmla="*/ 3436867 h 4495800"/>
              <a:gd name="connsiteX161" fmla="*/ 1230050 w 1743075"/>
              <a:gd name="connsiteY161" fmla="*/ 3412102 h 4495800"/>
              <a:gd name="connsiteX162" fmla="*/ 1225287 w 1743075"/>
              <a:gd name="connsiteY162" fmla="*/ 3374002 h 4495800"/>
              <a:gd name="connsiteX163" fmla="*/ 1225287 w 1743075"/>
              <a:gd name="connsiteY163" fmla="*/ 3293992 h 4495800"/>
              <a:gd name="connsiteX164" fmla="*/ 1231955 w 1743075"/>
              <a:gd name="connsiteY164" fmla="*/ 3253987 h 4495800"/>
              <a:gd name="connsiteX165" fmla="*/ 1239575 w 1743075"/>
              <a:gd name="connsiteY165" fmla="*/ 3222554 h 4495800"/>
              <a:gd name="connsiteX166" fmla="*/ 1248147 w 1743075"/>
              <a:gd name="connsiteY166" fmla="*/ 3120637 h 4495800"/>
              <a:gd name="connsiteX167" fmla="*/ 1250052 w 1743075"/>
              <a:gd name="connsiteY167" fmla="*/ 3109207 h 4495800"/>
              <a:gd name="connsiteX168" fmla="*/ 1263387 w 1743075"/>
              <a:gd name="connsiteY168" fmla="*/ 3019672 h 4495800"/>
              <a:gd name="connsiteX169" fmla="*/ 1274817 w 1743075"/>
              <a:gd name="connsiteY169" fmla="*/ 2951092 h 4495800"/>
              <a:gd name="connsiteX170" fmla="*/ 1287200 w 1743075"/>
              <a:gd name="connsiteY170" fmla="*/ 2882512 h 4495800"/>
              <a:gd name="connsiteX171" fmla="*/ 1289105 w 1743075"/>
              <a:gd name="connsiteY171" fmla="*/ 2861557 h 4495800"/>
              <a:gd name="connsiteX172" fmla="*/ 1302440 w 1743075"/>
              <a:gd name="connsiteY172" fmla="*/ 2764402 h 4495800"/>
              <a:gd name="connsiteX173" fmla="*/ 1308155 w 1743075"/>
              <a:gd name="connsiteY173" fmla="*/ 2728207 h 4495800"/>
              <a:gd name="connsiteX174" fmla="*/ 1317680 w 1743075"/>
              <a:gd name="connsiteY174" fmla="*/ 2672962 h 4495800"/>
              <a:gd name="connsiteX175" fmla="*/ 1328157 w 1743075"/>
              <a:gd name="connsiteY175" fmla="*/ 2557709 h 4495800"/>
              <a:gd name="connsiteX176" fmla="*/ 1329110 w 1743075"/>
              <a:gd name="connsiteY176" fmla="*/ 2553899 h 4495800"/>
              <a:gd name="connsiteX177" fmla="*/ 1348160 w 1743075"/>
              <a:gd name="connsiteY177" fmla="*/ 2535802 h 4495800"/>
              <a:gd name="connsiteX178" fmla="*/ 1445315 w 1743075"/>
              <a:gd name="connsiteY178" fmla="*/ 2494844 h 4495800"/>
              <a:gd name="connsiteX179" fmla="*/ 1474842 w 1743075"/>
              <a:gd name="connsiteY179" fmla="*/ 2438647 h 4495800"/>
              <a:gd name="connsiteX180" fmla="*/ 1470080 w 1743075"/>
              <a:gd name="connsiteY180" fmla="*/ 2388164 h 4495800"/>
              <a:gd name="connsiteX181" fmla="*/ 1468175 w 1743075"/>
              <a:gd name="connsiteY181" fmla="*/ 2351017 h 4495800"/>
              <a:gd name="connsiteX182" fmla="*/ 1460555 w 1743075"/>
              <a:gd name="connsiteY182" fmla="*/ 1997639 h 4495800"/>
              <a:gd name="connsiteX183" fmla="*/ 1460555 w 1743075"/>
              <a:gd name="connsiteY183" fmla="*/ 1976684 h 4495800"/>
              <a:gd name="connsiteX184" fmla="*/ 1471985 w 1743075"/>
              <a:gd name="connsiteY184" fmla="*/ 1951919 h 4495800"/>
              <a:gd name="connsiteX185" fmla="*/ 1495797 w 1743075"/>
              <a:gd name="connsiteY185" fmla="*/ 1918582 h 4495800"/>
              <a:gd name="connsiteX186" fmla="*/ 1513895 w 1743075"/>
              <a:gd name="connsiteY186" fmla="*/ 1884292 h 4495800"/>
              <a:gd name="connsiteX187" fmla="*/ 1573902 w 1743075"/>
              <a:gd name="connsiteY187" fmla="*/ 1793804 h 4495800"/>
              <a:gd name="connsiteX188" fmla="*/ 1599620 w 1743075"/>
              <a:gd name="connsiteY188" fmla="*/ 1739512 h 4495800"/>
              <a:gd name="connsiteX189" fmla="*/ 1692965 w 1743075"/>
              <a:gd name="connsiteY189" fmla="*/ 1561394 h 4495800"/>
              <a:gd name="connsiteX190" fmla="*/ 1714872 w 1743075"/>
              <a:gd name="connsiteY190" fmla="*/ 1491862 h 4495800"/>
              <a:gd name="connsiteX191" fmla="*/ 1729160 w 1743075"/>
              <a:gd name="connsiteY191" fmla="*/ 1408042 h 4495800"/>
              <a:gd name="connsiteX192" fmla="*/ 1732970 w 1743075"/>
              <a:gd name="connsiteY192" fmla="*/ 1329937 h 4495800"/>
              <a:gd name="connsiteX193" fmla="*/ 373752 w 1743075"/>
              <a:gd name="connsiteY193" fmla="*/ 1452809 h 4495800"/>
              <a:gd name="connsiteX194" fmla="*/ 367085 w 1743075"/>
              <a:gd name="connsiteY194" fmla="*/ 1460429 h 4495800"/>
              <a:gd name="connsiteX195" fmla="*/ 361370 w 1743075"/>
              <a:gd name="connsiteY195" fmla="*/ 1453762 h 4495800"/>
              <a:gd name="connsiteX196" fmla="*/ 319460 w 1743075"/>
              <a:gd name="connsiteY196" fmla="*/ 1365179 h 4495800"/>
              <a:gd name="connsiteX197" fmla="*/ 310887 w 1743075"/>
              <a:gd name="connsiteY197" fmla="*/ 1351844 h 4495800"/>
              <a:gd name="connsiteX198" fmla="*/ 311840 w 1743075"/>
              <a:gd name="connsiteY198" fmla="*/ 1334699 h 4495800"/>
              <a:gd name="connsiteX199" fmla="*/ 343272 w 1743075"/>
              <a:gd name="connsiteY199" fmla="*/ 1297552 h 4495800"/>
              <a:gd name="connsiteX200" fmla="*/ 367085 w 1743075"/>
              <a:gd name="connsiteY200" fmla="*/ 1301362 h 4495800"/>
              <a:gd name="connsiteX201" fmla="*/ 377562 w 1743075"/>
              <a:gd name="connsiteY201" fmla="*/ 1348034 h 4495800"/>
              <a:gd name="connsiteX202" fmla="*/ 377562 w 1743075"/>
              <a:gd name="connsiteY202" fmla="*/ 1381372 h 4495800"/>
              <a:gd name="connsiteX203" fmla="*/ 381372 w 1743075"/>
              <a:gd name="connsiteY203" fmla="*/ 1381372 h 4495800"/>
              <a:gd name="connsiteX204" fmla="*/ 373752 w 1743075"/>
              <a:gd name="connsiteY204" fmla="*/ 1452809 h 4495800"/>
              <a:gd name="connsiteX205" fmla="*/ 575682 w 1743075"/>
              <a:gd name="connsiteY205" fmla="*/ 1686172 h 4495800"/>
              <a:gd name="connsiteX206" fmla="*/ 559490 w 1743075"/>
              <a:gd name="connsiteY206" fmla="*/ 1708079 h 4495800"/>
              <a:gd name="connsiteX207" fmla="*/ 480432 w 1743075"/>
              <a:gd name="connsiteY207" fmla="*/ 1817617 h 4495800"/>
              <a:gd name="connsiteX208" fmla="*/ 476622 w 1743075"/>
              <a:gd name="connsiteY208" fmla="*/ 1834762 h 4495800"/>
              <a:gd name="connsiteX209" fmla="*/ 437570 w 1743075"/>
              <a:gd name="connsiteY209" fmla="*/ 1828094 h 4495800"/>
              <a:gd name="connsiteX210" fmla="*/ 466145 w 1743075"/>
              <a:gd name="connsiteY210" fmla="*/ 1792852 h 4495800"/>
              <a:gd name="connsiteX211" fmla="*/ 557585 w 1743075"/>
              <a:gd name="connsiteY211" fmla="*/ 1688077 h 4495800"/>
              <a:gd name="connsiteX212" fmla="*/ 567110 w 1743075"/>
              <a:gd name="connsiteY212" fmla="*/ 1678552 h 4495800"/>
              <a:gd name="connsiteX213" fmla="*/ 573777 w 1743075"/>
              <a:gd name="connsiteY213" fmla="*/ 1678552 h 4495800"/>
              <a:gd name="connsiteX214" fmla="*/ 575682 w 1743075"/>
              <a:gd name="connsiteY214" fmla="*/ 1686172 h 4495800"/>
              <a:gd name="connsiteX215" fmla="*/ 889055 w 1743075"/>
              <a:gd name="connsiteY215" fmla="*/ 1877624 h 4495800"/>
              <a:gd name="connsiteX216" fmla="*/ 890007 w 1743075"/>
              <a:gd name="connsiteY216" fmla="*/ 1871909 h 4495800"/>
              <a:gd name="connsiteX217" fmla="*/ 887150 w 1743075"/>
              <a:gd name="connsiteY217" fmla="*/ 1834762 h 4495800"/>
              <a:gd name="connsiteX218" fmla="*/ 789995 w 1743075"/>
              <a:gd name="connsiteY218" fmla="*/ 1769992 h 4495800"/>
              <a:gd name="connsiteX219" fmla="*/ 689030 w 1743075"/>
              <a:gd name="connsiteY219" fmla="*/ 1727129 h 4495800"/>
              <a:gd name="connsiteX220" fmla="*/ 655692 w 1743075"/>
              <a:gd name="connsiteY220" fmla="*/ 1712842 h 4495800"/>
              <a:gd name="connsiteX221" fmla="*/ 604257 w 1743075"/>
              <a:gd name="connsiteY221" fmla="*/ 1685219 h 4495800"/>
              <a:gd name="connsiteX222" fmla="*/ 602352 w 1743075"/>
              <a:gd name="connsiteY222" fmla="*/ 1636642 h 4495800"/>
              <a:gd name="connsiteX223" fmla="*/ 618545 w 1743075"/>
              <a:gd name="connsiteY223" fmla="*/ 1626164 h 4495800"/>
              <a:gd name="connsiteX224" fmla="*/ 628070 w 1743075"/>
              <a:gd name="connsiteY224" fmla="*/ 1608067 h 4495800"/>
              <a:gd name="connsiteX225" fmla="*/ 637595 w 1743075"/>
              <a:gd name="connsiteY225" fmla="*/ 1581397 h 4495800"/>
              <a:gd name="connsiteX226" fmla="*/ 711890 w 1743075"/>
              <a:gd name="connsiteY226" fmla="*/ 1492814 h 4495800"/>
              <a:gd name="connsiteX227" fmla="*/ 788090 w 1743075"/>
              <a:gd name="connsiteY227" fmla="*/ 1357559 h 4495800"/>
              <a:gd name="connsiteX228" fmla="*/ 821427 w 1743075"/>
              <a:gd name="connsiteY228" fmla="*/ 1114672 h 4495800"/>
              <a:gd name="connsiteX229" fmla="*/ 819522 w 1743075"/>
              <a:gd name="connsiteY229" fmla="*/ 889882 h 4495800"/>
              <a:gd name="connsiteX230" fmla="*/ 813807 w 1743075"/>
              <a:gd name="connsiteY230" fmla="*/ 738434 h 4495800"/>
              <a:gd name="connsiteX231" fmla="*/ 813807 w 1743075"/>
              <a:gd name="connsiteY231" fmla="*/ 720337 h 4495800"/>
              <a:gd name="connsiteX232" fmla="*/ 818570 w 1743075"/>
              <a:gd name="connsiteY232" fmla="*/ 718432 h 4495800"/>
              <a:gd name="connsiteX233" fmla="*/ 863337 w 1743075"/>
              <a:gd name="connsiteY233" fmla="*/ 815587 h 4495800"/>
              <a:gd name="connsiteX234" fmla="*/ 866195 w 1743075"/>
              <a:gd name="connsiteY234" fmla="*/ 814634 h 4495800"/>
              <a:gd name="connsiteX235" fmla="*/ 848097 w 1743075"/>
              <a:gd name="connsiteY235" fmla="*/ 771772 h 4495800"/>
              <a:gd name="connsiteX236" fmla="*/ 828095 w 1743075"/>
              <a:gd name="connsiteY236" fmla="*/ 727004 h 4495800"/>
              <a:gd name="connsiteX237" fmla="*/ 810950 w 1743075"/>
              <a:gd name="connsiteY237" fmla="*/ 617467 h 4495800"/>
              <a:gd name="connsiteX238" fmla="*/ 812855 w 1743075"/>
              <a:gd name="connsiteY238" fmla="*/ 580319 h 4495800"/>
              <a:gd name="connsiteX239" fmla="*/ 816665 w 1743075"/>
              <a:gd name="connsiteY239" fmla="*/ 556507 h 4495800"/>
              <a:gd name="connsiteX240" fmla="*/ 821427 w 1743075"/>
              <a:gd name="connsiteY240" fmla="*/ 554602 h 4495800"/>
              <a:gd name="connsiteX241" fmla="*/ 856670 w 1743075"/>
              <a:gd name="connsiteY241" fmla="*/ 594607 h 4495800"/>
              <a:gd name="connsiteX242" fmla="*/ 913820 w 1743075"/>
              <a:gd name="connsiteY242" fmla="*/ 638422 h 4495800"/>
              <a:gd name="connsiteX243" fmla="*/ 974780 w 1743075"/>
              <a:gd name="connsiteY243" fmla="*/ 679379 h 4495800"/>
              <a:gd name="connsiteX244" fmla="*/ 973827 w 1743075"/>
              <a:gd name="connsiteY244" fmla="*/ 696524 h 4495800"/>
              <a:gd name="connsiteX245" fmla="*/ 950015 w 1743075"/>
              <a:gd name="connsiteY245" fmla="*/ 721289 h 4495800"/>
              <a:gd name="connsiteX246" fmla="*/ 899532 w 1743075"/>
              <a:gd name="connsiteY246" fmla="*/ 797489 h 4495800"/>
              <a:gd name="connsiteX247" fmla="*/ 930012 w 1743075"/>
              <a:gd name="connsiteY247" fmla="*/ 759389 h 4495800"/>
              <a:gd name="connsiteX248" fmla="*/ 945252 w 1743075"/>
              <a:gd name="connsiteY248" fmla="*/ 759389 h 4495800"/>
              <a:gd name="connsiteX249" fmla="*/ 954777 w 1743075"/>
              <a:gd name="connsiteY249" fmla="*/ 800347 h 4495800"/>
              <a:gd name="connsiteX250" fmla="*/ 910962 w 1743075"/>
              <a:gd name="connsiteY250" fmla="*/ 1142294 h 4495800"/>
              <a:gd name="connsiteX251" fmla="*/ 917630 w 1743075"/>
              <a:gd name="connsiteY251" fmla="*/ 1495672 h 4495800"/>
              <a:gd name="connsiteX252" fmla="*/ 929060 w 1743075"/>
              <a:gd name="connsiteY252" fmla="*/ 1776659 h 4495800"/>
              <a:gd name="connsiteX253" fmla="*/ 938585 w 1743075"/>
              <a:gd name="connsiteY253" fmla="*/ 1802377 h 4495800"/>
              <a:gd name="connsiteX254" fmla="*/ 1026215 w 1743075"/>
              <a:gd name="connsiteY254" fmla="*/ 1895722 h 4495800"/>
              <a:gd name="connsiteX255" fmla="*/ 1036692 w 1743075"/>
              <a:gd name="connsiteY255" fmla="*/ 1909057 h 4495800"/>
              <a:gd name="connsiteX256" fmla="*/ 889055 w 1743075"/>
              <a:gd name="connsiteY256" fmla="*/ 1877624 h 4495800"/>
              <a:gd name="connsiteX257" fmla="*/ 1279580 w 1743075"/>
              <a:gd name="connsiteY257" fmla="*/ 1673789 h 4495800"/>
              <a:gd name="connsiteX258" fmla="*/ 1275770 w 1743075"/>
              <a:gd name="connsiteY258" fmla="*/ 1747132 h 4495800"/>
              <a:gd name="connsiteX259" fmla="*/ 1250052 w 1743075"/>
              <a:gd name="connsiteY259" fmla="*/ 1809044 h 4495800"/>
              <a:gd name="connsiteX260" fmla="*/ 1188140 w 1743075"/>
              <a:gd name="connsiteY260" fmla="*/ 1870004 h 4495800"/>
              <a:gd name="connsiteX261" fmla="*/ 1170042 w 1743075"/>
              <a:gd name="connsiteY261" fmla="*/ 1907152 h 4495800"/>
              <a:gd name="connsiteX262" fmla="*/ 1160517 w 1743075"/>
              <a:gd name="connsiteY262" fmla="*/ 1919534 h 4495800"/>
              <a:gd name="connsiteX263" fmla="*/ 1142420 w 1743075"/>
              <a:gd name="connsiteY263" fmla="*/ 1924297 h 4495800"/>
              <a:gd name="connsiteX264" fmla="*/ 1045265 w 1743075"/>
              <a:gd name="connsiteY264" fmla="*/ 1916677 h 4495800"/>
              <a:gd name="connsiteX265" fmla="*/ 1053837 w 1743075"/>
              <a:gd name="connsiteY265" fmla="*/ 1901437 h 4495800"/>
              <a:gd name="connsiteX266" fmla="*/ 1132895 w 1743075"/>
              <a:gd name="connsiteY266" fmla="*/ 1803329 h 4495800"/>
              <a:gd name="connsiteX267" fmla="*/ 1143372 w 1743075"/>
              <a:gd name="connsiteY267" fmla="*/ 1770944 h 4495800"/>
              <a:gd name="connsiteX268" fmla="*/ 1137657 w 1743075"/>
              <a:gd name="connsiteY268" fmla="*/ 1666169 h 4495800"/>
              <a:gd name="connsiteX269" fmla="*/ 1130037 w 1743075"/>
              <a:gd name="connsiteY269" fmla="*/ 1505197 h 4495800"/>
              <a:gd name="connsiteX270" fmla="*/ 1115750 w 1743075"/>
              <a:gd name="connsiteY270" fmla="*/ 1296599 h 4495800"/>
              <a:gd name="connsiteX271" fmla="*/ 1094795 w 1743075"/>
              <a:gd name="connsiteY271" fmla="*/ 1091812 h 4495800"/>
              <a:gd name="connsiteX272" fmla="*/ 1037645 w 1743075"/>
              <a:gd name="connsiteY272" fmla="*/ 839399 h 4495800"/>
              <a:gd name="connsiteX273" fmla="*/ 1019547 w 1743075"/>
              <a:gd name="connsiteY273" fmla="*/ 780344 h 4495800"/>
              <a:gd name="connsiteX274" fmla="*/ 1024310 w 1743075"/>
              <a:gd name="connsiteY274" fmla="*/ 761294 h 4495800"/>
              <a:gd name="connsiteX275" fmla="*/ 1042407 w 1743075"/>
              <a:gd name="connsiteY275" fmla="*/ 744149 h 4495800"/>
              <a:gd name="connsiteX276" fmla="*/ 1069077 w 1743075"/>
              <a:gd name="connsiteY276" fmla="*/ 806062 h 4495800"/>
              <a:gd name="connsiteX277" fmla="*/ 1014785 w 1743075"/>
              <a:gd name="connsiteY277" fmla="*/ 699382 h 4495800"/>
              <a:gd name="connsiteX278" fmla="*/ 1015737 w 1743075"/>
              <a:gd name="connsiteY278" fmla="*/ 677474 h 4495800"/>
              <a:gd name="connsiteX279" fmla="*/ 1068125 w 1743075"/>
              <a:gd name="connsiteY279" fmla="*/ 631754 h 4495800"/>
              <a:gd name="connsiteX280" fmla="*/ 1096700 w 1743075"/>
              <a:gd name="connsiteY280" fmla="*/ 571747 h 4495800"/>
              <a:gd name="connsiteX281" fmla="*/ 1102415 w 1743075"/>
              <a:gd name="connsiteY281" fmla="*/ 552697 h 4495800"/>
              <a:gd name="connsiteX282" fmla="*/ 1120512 w 1743075"/>
              <a:gd name="connsiteY282" fmla="*/ 606989 h 4495800"/>
              <a:gd name="connsiteX283" fmla="*/ 1107177 w 1743075"/>
              <a:gd name="connsiteY283" fmla="*/ 742244 h 4495800"/>
              <a:gd name="connsiteX284" fmla="*/ 1108130 w 1743075"/>
              <a:gd name="connsiteY284" fmla="*/ 761294 h 4495800"/>
              <a:gd name="connsiteX285" fmla="*/ 1127180 w 1743075"/>
              <a:gd name="connsiteY285" fmla="*/ 621277 h 4495800"/>
              <a:gd name="connsiteX286" fmla="*/ 1187187 w 1743075"/>
              <a:gd name="connsiteY286" fmla="*/ 829874 h 4495800"/>
              <a:gd name="connsiteX287" fmla="*/ 1228145 w 1743075"/>
              <a:gd name="connsiteY287" fmla="*/ 993704 h 4495800"/>
              <a:gd name="connsiteX288" fmla="*/ 1246242 w 1743075"/>
              <a:gd name="connsiteY288" fmla="*/ 1128007 h 4495800"/>
              <a:gd name="connsiteX289" fmla="*/ 1270055 w 1743075"/>
              <a:gd name="connsiteY289" fmla="*/ 1363274 h 4495800"/>
              <a:gd name="connsiteX290" fmla="*/ 1276722 w 1743075"/>
              <a:gd name="connsiteY290" fmla="*/ 1427092 h 4495800"/>
              <a:gd name="connsiteX291" fmla="*/ 1284342 w 1743075"/>
              <a:gd name="connsiteY291" fmla="*/ 1534724 h 4495800"/>
              <a:gd name="connsiteX292" fmla="*/ 1279580 w 1743075"/>
              <a:gd name="connsiteY292" fmla="*/ 1673789 h 4495800"/>
              <a:gd name="connsiteX293" fmla="*/ 1437695 w 1743075"/>
              <a:gd name="connsiteY293" fmla="*/ 1289932 h 4495800"/>
              <a:gd name="connsiteX294" fmla="*/ 1442457 w 1743075"/>
              <a:gd name="connsiteY294" fmla="*/ 1288979 h 4495800"/>
              <a:gd name="connsiteX295" fmla="*/ 1447220 w 1743075"/>
              <a:gd name="connsiteY295" fmla="*/ 1300409 h 4495800"/>
              <a:gd name="connsiteX296" fmla="*/ 1448172 w 1743075"/>
              <a:gd name="connsiteY296" fmla="*/ 1327079 h 4495800"/>
              <a:gd name="connsiteX297" fmla="*/ 1470080 w 1743075"/>
              <a:gd name="connsiteY297" fmla="*/ 1394707 h 4495800"/>
              <a:gd name="connsiteX298" fmla="*/ 1476747 w 1743075"/>
              <a:gd name="connsiteY298" fmla="*/ 1433759 h 4495800"/>
              <a:gd name="connsiteX299" fmla="*/ 1439600 w 1743075"/>
              <a:gd name="connsiteY299" fmla="*/ 1497577 h 4495800"/>
              <a:gd name="connsiteX300" fmla="*/ 1437695 w 1743075"/>
              <a:gd name="connsiteY300" fmla="*/ 1289932 h 4495800"/>
              <a:gd name="connsiteX301" fmla="*/ 1475795 w 1743075"/>
              <a:gd name="connsiteY301" fmla="*/ 1882387 h 4495800"/>
              <a:gd name="connsiteX302" fmla="*/ 1462460 w 1743075"/>
              <a:gd name="connsiteY302" fmla="*/ 1874767 h 4495800"/>
              <a:gd name="connsiteX303" fmla="*/ 1371972 w 1743075"/>
              <a:gd name="connsiteY303" fmla="*/ 1769992 h 4495800"/>
              <a:gd name="connsiteX304" fmla="*/ 1336730 w 1743075"/>
              <a:gd name="connsiteY304" fmla="*/ 1750942 h 4495800"/>
              <a:gd name="connsiteX305" fmla="*/ 1319585 w 1743075"/>
              <a:gd name="connsiteY305" fmla="*/ 1744274 h 4495800"/>
              <a:gd name="connsiteX306" fmla="*/ 1320537 w 1743075"/>
              <a:gd name="connsiteY306" fmla="*/ 1738559 h 4495800"/>
              <a:gd name="connsiteX307" fmla="*/ 1337682 w 1743075"/>
              <a:gd name="connsiteY307" fmla="*/ 1740464 h 4495800"/>
              <a:gd name="connsiteX308" fmla="*/ 1416740 w 1743075"/>
              <a:gd name="connsiteY308" fmla="*/ 1788089 h 4495800"/>
              <a:gd name="connsiteX309" fmla="*/ 1473890 w 1743075"/>
              <a:gd name="connsiteY309" fmla="*/ 1853812 h 4495800"/>
              <a:gd name="connsiteX310" fmla="*/ 1480557 w 1743075"/>
              <a:gd name="connsiteY310" fmla="*/ 1865242 h 4495800"/>
              <a:gd name="connsiteX311" fmla="*/ 1475795 w 1743075"/>
              <a:gd name="connsiteY311" fmla="*/ 1882387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743075" h="4495800">
                <a:moveTo>
                  <a:pt x="1732970" y="1329937"/>
                </a:moveTo>
                <a:cubicBezTo>
                  <a:pt x="1728207" y="1318507"/>
                  <a:pt x="1726302" y="1304219"/>
                  <a:pt x="1726302" y="1291837"/>
                </a:cubicBezTo>
                <a:cubicBezTo>
                  <a:pt x="1728207" y="1266119"/>
                  <a:pt x="1718682" y="1246117"/>
                  <a:pt x="1698680" y="1230877"/>
                </a:cubicBezTo>
                <a:cubicBezTo>
                  <a:pt x="1680582" y="1216589"/>
                  <a:pt x="1672962" y="1197539"/>
                  <a:pt x="1666295" y="1177537"/>
                </a:cubicBezTo>
                <a:cubicBezTo>
                  <a:pt x="1660580" y="1160392"/>
                  <a:pt x="1651055" y="1145152"/>
                  <a:pt x="1643435" y="1128959"/>
                </a:cubicBezTo>
                <a:cubicBezTo>
                  <a:pt x="1641530" y="1125149"/>
                  <a:pt x="1638672" y="1121339"/>
                  <a:pt x="1636767" y="1117529"/>
                </a:cubicBezTo>
                <a:cubicBezTo>
                  <a:pt x="1623432" y="1086097"/>
                  <a:pt x="1610097" y="1054664"/>
                  <a:pt x="1595810" y="1023232"/>
                </a:cubicBezTo>
                <a:cubicBezTo>
                  <a:pt x="1592952" y="1017517"/>
                  <a:pt x="1588190" y="1012754"/>
                  <a:pt x="1586285" y="1007039"/>
                </a:cubicBezTo>
                <a:cubicBezTo>
                  <a:pt x="1581522" y="995609"/>
                  <a:pt x="1574855" y="984179"/>
                  <a:pt x="1573902" y="972749"/>
                </a:cubicBezTo>
                <a:cubicBezTo>
                  <a:pt x="1571997" y="955604"/>
                  <a:pt x="1569140" y="939412"/>
                  <a:pt x="1560567" y="923219"/>
                </a:cubicBezTo>
                <a:cubicBezTo>
                  <a:pt x="1553900" y="910837"/>
                  <a:pt x="1552947" y="894644"/>
                  <a:pt x="1550090" y="880357"/>
                </a:cubicBezTo>
                <a:cubicBezTo>
                  <a:pt x="1549137" y="874642"/>
                  <a:pt x="1549137" y="868927"/>
                  <a:pt x="1547232" y="863212"/>
                </a:cubicBezTo>
                <a:cubicBezTo>
                  <a:pt x="1534850" y="824159"/>
                  <a:pt x="1521515" y="786059"/>
                  <a:pt x="1508180" y="747959"/>
                </a:cubicBezTo>
                <a:cubicBezTo>
                  <a:pt x="1501512" y="727957"/>
                  <a:pt x="1488177" y="713669"/>
                  <a:pt x="1468175" y="705097"/>
                </a:cubicBezTo>
                <a:cubicBezTo>
                  <a:pt x="1454840" y="699382"/>
                  <a:pt x="1442457" y="690809"/>
                  <a:pt x="1428170" y="685094"/>
                </a:cubicBezTo>
                <a:cubicBezTo>
                  <a:pt x="1412930" y="678427"/>
                  <a:pt x="1396737" y="673664"/>
                  <a:pt x="1380545" y="669854"/>
                </a:cubicBezTo>
                <a:cubicBezTo>
                  <a:pt x="1354827" y="663187"/>
                  <a:pt x="1329110" y="657472"/>
                  <a:pt x="1303392" y="650804"/>
                </a:cubicBezTo>
                <a:cubicBezTo>
                  <a:pt x="1302440" y="650804"/>
                  <a:pt x="1302440" y="649852"/>
                  <a:pt x="1301487" y="649852"/>
                </a:cubicBezTo>
                <a:cubicBezTo>
                  <a:pt x="1275770" y="643184"/>
                  <a:pt x="1249100" y="636517"/>
                  <a:pt x="1223382" y="629849"/>
                </a:cubicBezTo>
                <a:cubicBezTo>
                  <a:pt x="1202427" y="624134"/>
                  <a:pt x="1180520" y="619372"/>
                  <a:pt x="1160517" y="610799"/>
                </a:cubicBezTo>
                <a:cubicBezTo>
                  <a:pt x="1118607" y="591749"/>
                  <a:pt x="1104320" y="552697"/>
                  <a:pt x="1101462" y="511739"/>
                </a:cubicBezTo>
                <a:cubicBezTo>
                  <a:pt x="1098605" y="482212"/>
                  <a:pt x="1104320" y="452684"/>
                  <a:pt x="1106225" y="422204"/>
                </a:cubicBezTo>
                <a:cubicBezTo>
                  <a:pt x="1107177" y="411727"/>
                  <a:pt x="1110987" y="404107"/>
                  <a:pt x="1119560" y="398392"/>
                </a:cubicBezTo>
                <a:cubicBezTo>
                  <a:pt x="1136705" y="387914"/>
                  <a:pt x="1146230" y="371722"/>
                  <a:pt x="1150040" y="352672"/>
                </a:cubicBezTo>
                <a:cubicBezTo>
                  <a:pt x="1151945" y="344099"/>
                  <a:pt x="1155755" y="335527"/>
                  <a:pt x="1155755" y="326002"/>
                </a:cubicBezTo>
                <a:cubicBezTo>
                  <a:pt x="1155755" y="305047"/>
                  <a:pt x="1155755" y="284092"/>
                  <a:pt x="1153850" y="263137"/>
                </a:cubicBezTo>
                <a:cubicBezTo>
                  <a:pt x="1152897" y="254564"/>
                  <a:pt x="1148135" y="247897"/>
                  <a:pt x="1135752" y="252659"/>
                </a:cubicBezTo>
                <a:cubicBezTo>
                  <a:pt x="1125275" y="256469"/>
                  <a:pt x="1123370" y="252659"/>
                  <a:pt x="1124322" y="241229"/>
                </a:cubicBezTo>
                <a:cubicBezTo>
                  <a:pt x="1125275" y="228847"/>
                  <a:pt x="1125275" y="215512"/>
                  <a:pt x="1125275" y="203129"/>
                </a:cubicBezTo>
                <a:cubicBezTo>
                  <a:pt x="1125275" y="196462"/>
                  <a:pt x="1123370" y="188842"/>
                  <a:pt x="1124322" y="182174"/>
                </a:cubicBezTo>
                <a:cubicBezTo>
                  <a:pt x="1125275" y="133597"/>
                  <a:pt x="1102415" y="93592"/>
                  <a:pt x="1074792" y="56444"/>
                </a:cubicBezTo>
                <a:cubicBezTo>
                  <a:pt x="1069077" y="47872"/>
                  <a:pt x="1057647" y="42157"/>
                  <a:pt x="1048122" y="37394"/>
                </a:cubicBezTo>
                <a:cubicBezTo>
                  <a:pt x="1033835" y="30727"/>
                  <a:pt x="1019547" y="24059"/>
                  <a:pt x="1005260" y="20249"/>
                </a:cubicBezTo>
                <a:cubicBezTo>
                  <a:pt x="959540" y="5009"/>
                  <a:pt x="914772" y="-706"/>
                  <a:pt x="873815" y="24059"/>
                </a:cubicBezTo>
                <a:cubicBezTo>
                  <a:pt x="839525" y="45967"/>
                  <a:pt x="808092" y="71684"/>
                  <a:pt x="782375" y="104069"/>
                </a:cubicBezTo>
                <a:cubicBezTo>
                  <a:pt x="779517" y="107879"/>
                  <a:pt x="776660" y="112642"/>
                  <a:pt x="775707" y="117404"/>
                </a:cubicBezTo>
                <a:cubicBezTo>
                  <a:pt x="772850" y="131692"/>
                  <a:pt x="770945" y="145027"/>
                  <a:pt x="769040" y="159314"/>
                </a:cubicBezTo>
                <a:cubicBezTo>
                  <a:pt x="765230" y="204082"/>
                  <a:pt x="777612" y="249802"/>
                  <a:pt x="759515" y="293617"/>
                </a:cubicBezTo>
                <a:cubicBezTo>
                  <a:pt x="759515" y="294569"/>
                  <a:pt x="759515" y="296474"/>
                  <a:pt x="759515" y="297427"/>
                </a:cubicBezTo>
                <a:cubicBezTo>
                  <a:pt x="760467" y="322192"/>
                  <a:pt x="760467" y="346957"/>
                  <a:pt x="762372" y="370769"/>
                </a:cubicBezTo>
                <a:cubicBezTo>
                  <a:pt x="763325" y="390772"/>
                  <a:pt x="769040" y="409822"/>
                  <a:pt x="786185" y="424109"/>
                </a:cubicBezTo>
                <a:cubicBezTo>
                  <a:pt x="792852" y="429824"/>
                  <a:pt x="797615" y="438397"/>
                  <a:pt x="799520" y="446969"/>
                </a:cubicBezTo>
                <a:cubicBezTo>
                  <a:pt x="805235" y="469829"/>
                  <a:pt x="809045" y="493642"/>
                  <a:pt x="811902" y="517454"/>
                </a:cubicBezTo>
                <a:cubicBezTo>
                  <a:pt x="812855" y="525074"/>
                  <a:pt x="810950" y="536504"/>
                  <a:pt x="806187" y="540314"/>
                </a:cubicBezTo>
                <a:cubicBezTo>
                  <a:pt x="783327" y="557459"/>
                  <a:pt x="761420" y="578414"/>
                  <a:pt x="729035" y="576509"/>
                </a:cubicBezTo>
                <a:cubicBezTo>
                  <a:pt x="725225" y="576509"/>
                  <a:pt x="721415" y="578414"/>
                  <a:pt x="717605" y="579367"/>
                </a:cubicBezTo>
                <a:cubicBezTo>
                  <a:pt x="660455" y="592702"/>
                  <a:pt x="603305" y="606037"/>
                  <a:pt x="546155" y="617467"/>
                </a:cubicBezTo>
                <a:cubicBezTo>
                  <a:pt x="521390" y="622229"/>
                  <a:pt x="494720" y="623182"/>
                  <a:pt x="469955" y="627944"/>
                </a:cubicBezTo>
                <a:cubicBezTo>
                  <a:pt x="445190" y="632707"/>
                  <a:pt x="421377" y="639374"/>
                  <a:pt x="396612" y="646994"/>
                </a:cubicBezTo>
                <a:cubicBezTo>
                  <a:pt x="374705" y="653662"/>
                  <a:pt x="357560" y="668902"/>
                  <a:pt x="348035" y="688904"/>
                </a:cubicBezTo>
                <a:cubicBezTo>
                  <a:pt x="329937" y="727004"/>
                  <a:pt x="321365" y="767009"/>
                  <a:pt x="311840" y="807014"/>
                </a:cubicBezTo>
                <a:cubicBezTo>
                  <a:pt x="308030" y="824159"/>
                  <a:pt x="302315" y="838447"/>
                  <a:pt x="287075" y="848924"/>
                </a:cubicBezTo>
                <a:cubicBezTo>
                  <a:pt x="269930" y="861307"/>
                  <a:pt x="253737" y="875594"/>
                  <a:pt x="246117" y="896549"/>
                </a:cubicBezTo>
                <a:cubicBezTo>
                  <a:pt x="243260" y="905122"/>
                  <a:pt x="239450" y="914647"/>
                  <a:pt x="233735" y="922267"/>
                </a:cubicBezTo>
                <a:cubicBezTo>
                  <a:pt x="209922" y="950842"/>
                  <a:pt x="195635" y="987037"/>
                  <a:pt x="164202" y="1008944"/>
                </a:cubicBezTo>
                <a:cubicBezTo>
                  <a:pt x="159440" y="1012754"/>
                  <a:pt x="155630" y="1018469"/>
                  <a:pt x="152772" y="1024184"/>
                </a:cubicBezTo>
                <a:cubicBezTo>
                  <a:pt x="128960" y="1059427"/>
                  <a:pt x="105147" y="1094669"/>
                  <a:pt x="81335" y="1130864"/>
                </a:cubicBezTo>
                <a:cubicBezTo>
                  <a:pt x="50855" y="1177537"/>
                  <a:pt x="22280" y="1225162"/>
                  <a:pt x="10850" y="1280407"/>
                </a:cubicBezTo>
                <a:cubicBezTo>
                  <a:pt x="2277" y="1320412"/>
                  <a:pt x="8945" y="1359464"/>
                  <a:pt x="27042" y="1395659"/>
                </a:cubicBezTo>
                <a:cubicBezTo>
                  <a:pt x="36567" y="1415662"/>
                  <a:pt x="49902" y="1434712"/>
                  <a:pt x="61332" y="1453762"/>
                </a:cubicBezTo>
                <a:cubicBezTo>
                  <a:pt x="66095" y="1460429"/>
                  <a:pt x="71810" y="1467097"/>
                  <a:pt x="74667" y="1474717"/>
                </a:cubicBezTo>
                <a:cubicBezTo>
                  <a:pt x="78477" y="1489004"/>
                  <a:pt x="83240" y="1501387"/>
                  <a:pt x="97527" y="1509007"/>
                </a:cubicBezTo>
                <a:cubicBezTo>
                  <a:pt x="102290" y="1510912"/>
                  <a:pt x="104195" y="1517579"/>
                  <a:pt x="108005" y="1522342"/>
                </a:cubicBezTo>
                <a:cubicBezTo>
                  <a:pt x="126102" y="1549012"/>
                  <a:pt x="143247" y="1575682"/>
                  <a:pt x="162297" y="1602352"/>
                </a:cubicBezTo>
                <a:cubicBezTo>
                  <a:pt x="174680" y="1620449"/>
                  <a:pt x="189920" y="1636642"/>
                  <a:pt x="201350" y="1654739"/>
                </a:cubicBezTo>
                <a:cubicBezTo>
                  <a:pt x="228020" y="1694744"/>
                  <a:pt x="257547" y="1731892"/>
                  <a:pt x="288980" y="1768087"/>
                </a:cubicBezTo>
                <a:cubicBezTo>
                  <a:pt x="300410" y="1781422"/>
                  <a:pt x="303267" y="1794757"/>
                  <a:pt x="300410" y="1810949"/>
                </a:cubicBezTo>
                <a:cubicBezTo>
                  <a:pt x="295647" y="1843334"/>
                  <a:pt x="290885" y="1875719"/>
                  <a:pt x="288027" y="1909057"/>
                </a:cubicBezTo>
                <a:cubicBezTo>
                  <a:pt x="284217" y="1960492"/>
                  <a:pt x="282312" y="2012879"/>
                  <a:pt x="279455" y="2064314"/>
                </a:cubicBezTo>
                <a:cubicBezTo>
                  <a:pt x="279455" y="2069077"/>
                  <a:pt x="278502" y="2074792"/>
                  <a:pt x="277550" y="2079554"/>
                </a:cubicBezTo>
                <a:cubicBezTo>
                  <a:pt x="273740" y="2117654"/>
                  <a:pt x="268025" y="2154802"/>
                  <a:pt x="266120" y="2192902"/>
                </a:cubicBezTo>
                <a:cubicBezTo>
                  <a:pt x="264215" y="2241479"/>
                  <a:pt x="263262" y="2290057"/>
                  <a:pt x="265167" y="2338634"/>
                </a:cubicBezTo>
                <a:cubicBezTo>
                  <a:pt x="266120" y="2381497"/>
                  <a:pt x="259452" y="2422454"/>
                  <a:pt x="251832" y="2463412"/>
                </a:cubicBezTo>
                <a:cubicBezTo>
                  <a:pt x="248975" y="2479604"/>
                  <a:pt x="253737" y="2490082"/>
                  <a:pt x="268025" y="2496749"/>
                </a:cubicBezTo>
                <a:cubicBezTo>
                  <a:pt x="297552" y="2508179"/>
                  <a:pt x="326127" y="2523419"/>
                  <a:pt x="358512" y="2521514"/>
                </a:cubicBezTo>
                <a:cubicBezTo>
                  <a:pt x="365180" y="2521514"/>
                  <a:pt x="370895" y="2523419"/>
                  <a:pt x="377562" y="2525324"/>
                </a:cubicBezTo>
                <a:cubicBezTo>
                  <a:pt x="411852" y="2531039"/>
                  <a:pt x="443285" y="2530087"/>
                  <a:pt x="467097" y="2499607"/>
                </a:cubicBezTo>
                <a:cubicBezTo>
                  <a:pt x="474717" y="2490082"/>
                  <a:pt x="485195" y="2483414"/>
                  <a:pt x="496625" y="2472937"/>
                </a:cubicBezTo>
                <a:cubicBezTo>
                  <a:pt x="497577" y="2485319"/>
                  <a:pt x="498530" y="2492939"/>
                  <a:pt x="498530" y="2500559"/>
                </a:cubicBezTo>
                <a:cubicBezTo>
                  <a:pt x="498530" y="2551994"/>
                  <a:pt x="498530" y="2602477"/>
                  <a:pt x="497577" y="2653912"/>
                </a:cubicBezTo>
                <a:cubicBezTo>
                  <a:pt x="496625" y="2687249"/>
                  <a:pt x="492815" y="2719634"/>
                  <a:pt x="491862" y="2752972"/>
                </a:cubicBezTo>
                <a:cubicBezTo>
                  <a:pt x="490910" y="2807264"/>
                  <a:pt x="491862" y="2861557"/>
                  <a:pt x="489957" y="2915849"/>
                </a:cubicBezTo>
                <a:cubicBezTo>
                  <a:pt x="486147" y="3045389"/>
                  <a:pt x="496625" y="3174929"/>
                  <a:pt x="483290" y="3303517"/>
                </a:cubicBezTo>
                <a:cubicBezTo>
                  <a:pt x="479480" y="3343522"/>
                  <a:pt x="482337" y="3383527"/>
                  <a:pt x="483290" y="3423532"/>
                </a:cubicBezTo>
                <a:cubicBezTo>
                  <a:pt x="484242" y="3504494"/>
                  <a:pt x="483290" y="3585457"/>
                  <a:pt x="489005" y="3666419"/>
                </a:cubicBezTo>
                <a:cubicBezTo>
                  <a:pt x="495672" y="3761669"/>
                  <a:pt x="495672" y="3857872"/>
                  <a:pt x="497577" y="3953122"/>
                </a:cubicBezTo>
                <a:cubicBezTo>
                  <a:pt x="497577" y="3956932"/>
                  <a:pt x="498530" y="3960742"/>
                  <a:pt x="498530" y="3964552"/>
                </a:cubicBezTo>
                <a:cubicBezTo>
                  <a:pt x="500435" y="3982649"/>
                  <a:pt x="503292" y="4001699"/>
                  <a:pt x="505197" y="4019797"/>
                </a:cubicBezTo>
                <a:cubicBezTo>
                  <a:pt x="506150" y="4040752"/>
                  <a:pt x="506150" y="4062659"/>
                  <a:pt x="507102" y="4083614"/>
                </a:cubicBezTo>
                <a:cubicBezTo>
                  <a:pt x="508055" y="4093139"/>
                  <a:pt x="509007" y="4104569"/>
                  <a:pt x="513770" y="4111237"/>
                </a:cubicBezTo>
                <a:cubicBezTo>
                  <a:pt x="528057" y="4131239"/>
                  <a:pt x="534725" y="4153147"/>
                  <a:pt x="539487" y="4176959"/>
                </a:cubicBezTo>
                <a:cubicBezTo>
                  <a:pt x="546155" y="4211249"/>
                  <a:pt x="554727" y="4244587"/>
                  <a:pt x="562347" y="4278877"/>
                </a:cubicBezTo>
                <a:cubicBezTo>
                  <a:pt x="563300" y="4285544"/>
                  <a:pt x="565205" y="4295069"/>
                  <a:pt x="561395" y="4299832"/>
                </a:cubicBezTo>
                <a:cubicBezTo>
                  <a:pt x="549965" y="4316977"/>
                  <a:pt x="553775" y="4336027"/>
                  <a:pt x="551870" y="4354124"/>
                </a:cubicBezTo>
                <a:cubicBezTo>
                  <a:pt x="549965" y="4379842"/>
                  <a:pt x="563300" y="4395082"/>
                  <a:pt x="583302" y="4404607"/>
                </a:cubicBezTo>
                <a:cubicBezTo>
                  <a:pt x="591875" y="4409369"/>
                  <a:pt x="597590" y="4414132"/>
                  <a:pt x="600447" y="4423657"/>
                </a:cubicBezTo>
                <a:cubicBezTo>
                  <a:pt x="605210" y="4438897"/>
                  <a:pt x="614735" y="4452232"/>
                  <a:pt x="628070" y="4459852"/>
                </a:cubicBezTo>
                <a:cubicBezTo>
                  <a:pt x="648072" y="4469377"/>
                  <a:pt x="669027" y="4478902"/>
                  <a:pt x="690935" y="4483664"/>
                </a:cubicBezTo>
                <a:cubicBezTo>
                  <a:pt x="713795" y="4489379"/>
                  <a:pt x="738560" y="4491284"/>
                  <a:pt x="762372" y="4492237"/>
                </a:cubicBezTo>
                <a:cubicBezTo>
                  <a:pt x="808092" y="4493189"/>
                  <a:pt x="852860" y="4493189"/>
                  <a:pt x="898580" y="4493189"/>
                </a:cubicBezTo>
                <a:cubicBezTo>
                  <a:pt x="917630" y="4493189"/>
                  <a:pt x="922392" y="4482712"/>
                  <a:pt x="913820" y="4464614"/>
                </a:cubicBezTo>
                <a:cubicBezTo>
                  <a:pt x="909057" y="4455089"/>
                  <a:pt x="906200" y="4444612"/>
                  <a:pt x="901437" y="4434134"/>
                </a:cubicBezTo>
                <a:cubicBezTo>
                  <a:pt x="890960" y="4406512"/>
                  <a:pt x="880482" y="4378889"/>
                  <a:pt x="869052" y="4351267"/>
                </a:cubicBezTo>
                <a:cubicBezTo>
                  <a:pt x="867147" y="4346504"/>
                  <a:pt x="863337" y="4342694"/>
                  <a:pt x="859527" y="4338884"/>
                </a:cubicBezTo>
                <a:cubicBezTo>
                  <a:pt x="837620" y="4317929"/>
                  <a:pt x="818570" y="4295069"/>
                  <a:pt x="811902" y="4263637"/>
                </a:cubicBezTo>
                <a:cubicBezTo>
                  <a:pt x="808092" y="4244587"/>
                  <a:pt x="806187" y="4225537"/>
                  <a:pt x="812855" y="4206487"/>
                </a:cubicBezTo>
                <a:cubicBezTo>
                  <a:pt x="817617" y="4193152"/>
                  <a:pt x="820475" y="4178864"/>
                  <a:pt x="823332" y="4165529"/>
                </a:cubicBezTo>
                <a:cubicBezTo>
                  <a:pt x="830000" y="4127429"/>
                  <a:pt x="835715" y="4089329"/>
                  <a:pt x="841430" y="4050277"/>
                </a:cubicBezTo>
                <a:cubicBezTo>
                  <a:pt x="845240" y="4028369"/>
                  <a:pt x="850955" y="4005509"/>
                  <a:pt x="849050" y="3982649"/>
                </a:cubicBezTo>
                <a:cubicBezTo>
                  <a:pt x="843335" y="3899782"/>
                  <a:pt x="839525" y="3817867"/>
                  <a:pt x="837620" y="3734999"/>
                </a:cubicBezTo>
                <a:cubicBezTo>
                  <a:pt x="836667" y="3711187"/>
                  <a:pt x="831905" y="3686422"/>
                  <a:pt x="826190" y="3662609"/>
                </a:cubicBezTo>
                <a:cubicBezTo>
                  <a:pt x="821427" y="3641654"/>
                  <a:pt x="813807" y="3622604"/>
                  <a:pt x="807140" y="3601649"/>
                </a:cubicBezTo>
                <a:cubicBezTo>
                  <a:pt x="801425" y="3580694"/>
                  <a:pt x="794757" y="3559739"/>
                  <a:pt x="789995" y="3537832"/>
                </a:cubicBezTo>
                <a:cubicBezTo>
                  <a:pt x="787137" y="3523544"/>
                  <a:pt x="785232" y="3508304"/>
                  <a:pt x="786185" y="3494017"/>
                </a:cubicBezTo>
                <a:cubicBezTo>
                  <a:pt x="786185" y="3480682"/>
                  <a:pt x="789995" y="3467347"/>
                  <a:pt x="790947" y="3454012"/>
                </a:cubicBezTo>
                <a:cubicBezTo>
                  <a:pt x="793805" y="3434009"/>
                  <a:pt x="797615" y="3413054"/>
                  <a:pt x="798567" y="3393052"/>
                </a:cubicBezTo>
                <a:cubicBezTo>
                  <a:pt x="799520" y="3353999"/>
                  <a:pt x="799520" y="3313994"/>
                  <a:pt x="799520" y="3274942"/>
                </a:cubicBezTo>
                <a:cubicBezTo>
                  <a:pt x="799520" y="3270179"/>
                  <a:pt x="800472" y="3262559"/>
                  <a:pt x="803330" y="3260654"/>
                </a:cubicBezTo>
                <a:cubicBezTo>
                  <a:pt x="818570" y="3252082"/>
                  <a:pt x="817617" y="3237794"/>
                  <a:pt x="819522" y="3223507"/>
                </a:cubicBezTo>
                <a:cubicBezTo>
                  <a:pt x="820475" y="3208267"/>
                  <a:pt x="822380" y="3193979"/>
                  <a:pt x="825237" y="3178739"/>
                </a:cubicBezTo>
                <a:cubicBezTo>
                  <a:pt x="847145" y="3057772"/>
                  <a:pt x="868100" y="2936804"/>
                  <a:pt x="903342" y="2818694"/>
                </a:cubicBezTo>
                <a:cubicBezTo>
                  <a:pt x="910010" y="2796787"/>
                  <a:pt x="915725" y="2773927"/>
                  <a:pt x="921440" y="2752019"/>
                </a:cubicBezTo>
                <a:cubicBezTo>
                  <a:pt x="923345" y="2752972"/>
                  <a:pt x="925250" y="2752972"/>
                  <a:pt x="927155" y="2753924"/>
                </a:cubicBezTo>
                <a:cubicBezTo>
                  <a:pt x="924297" y="2782499"/>
                  <a:pt x="921440" y="2810122"/>
                  <a:pt x="917630" y="2838697"/>
                </a:cubicBezTo>
                <a:cubicBezTo>
                  <a:pt x="906200" y="2923469"/>
                  <a:pt x="895722" y="3008242"/>
                  <a:pt x="899532" y="3093967"/>
                </a:cubicBezTo>
                <a:cubicBezTo>
                  <a:pt x="900485" y="3104444"/>
                  <a:pt x="903342" y="3113969"/>
                  <a:pt x="902390" y="3124447"/>
                </a:cubicBezTo>
                <a:cubicBezTo>
                  <a:pt x="900485" y="3146354"/>
                  <a:pt x="895722" y="3168262"/>
                  <a:pt x="893817" y="3190169"/>
                </a:cubicBezTo>
                <a:cubicBezTo>
                  <a:pt x="892865" y="3201599"/>
                  <a:pt x="893817" y="3213029"/>
                  <a:pt x="894770" y="3224459"/>
                </a:cubicBezTo>
                <a:cubicBezTo>
                  <a:pt x="898580" y="3258749"/>
                  <a:pt x="903342" y="3293039"/>
                  <a:pt x="905247" y="3328282"/>
                </a:cubicBezTo>
                <a:cubicBezTo>
                  <a:pt x="907152" y="3355904"/>
                  <a:pt x="904295" y="3383527"/>
                  <a:pt x="905247" y="3412102"/>
                </a:cubicBezTo>
                <a:cubicBezTo>
                  <a:pt x="908105" y="3485444"/>
                  <a:pt x="910962" y="3559739"/>
                  <a:pt x="913820" y="3633082"/>
                </a:cubicBezTo>
                <a:cubicBezTo>
                  <a:pt x="914772" y="3665467"/>
                  <a:pt x="917630" y="3697852"/>
                  <a:pt x="919535" y="3730237"/>
                </a:cubicBezTo>
                <a:cubicBezTo>
                  <a:pt x="919535" y="3740714"/>
                  <a:pt x="919535" y="3751192"/>
                  <a:pt x="916677" y="3760717"/>
                </a:cubicBezTo>
                <a:cubicBezTo>
                  <a:pt x="907152" y="3794054"/>
                  <a:pt x="897627" y="3827392"/>
                  <a:pt x="896675" y="3862634"/>
                </a:cubicBezTo>
                <a:cubicBezTo>
                  <a:pt x="894770" y="3919784"/>
                  <a:pt x="887150" y="3975982"/>
                  <a:pt x="883340" y="4033132"/>
                </a:cubicBezTo>
                <a:cubicBezTo>
                  <a:pt x="879530" y="4090282"/>
                  <a:pt x="874767" y="4147432"/>
                  <a:pt x="855717" y="4201724"/>
                </a:cubicBezTo>
                <a:cubicBezTo>
                  <a:pt x="845240" y="4233157"/>
                  <a:pt x="850955" y="4246492"/>
                  <a:pt x="880482" y="4262684"/>
                </a:cubicBezTo>
                <a:cubicBezTo>
                  <a:pt x="898580" y="4272209"/>
                  <a:pt x="917630" y="4279829"/>
                  <a:pt x="936680" y="4289354"/>
                </a:cubicBezTo>
                <a:cubicBezTo>
                  <a:pt x="950015" y="4296022"/>
                  <a:pt x="964302" y="4299832"/>
                  <a:pt x="979542" y="4295069"/>
                </a:cubicBezTo>
                <a:cubicBezTo>
                  <a:pt x="993830" y="4290307"/>
                  <a:pt x="1007165" y="4294117"/>
                  <a:pt x="1015737" y="4306499"/>
                </a:cubicBezTo>
                <a:cubicBezTo>
                  <a:pt x="1023357" y="4316977"/>
                  <a:pt x="1030977" y="4329359"/>
                  <a:pt x="1038597" y="4339837"/>
                </a:cubicBezTo>
                <a:cubicBezTo>
                  <a:pt x="1044312" y="4347457"/>
                  <a:pt x="1050980" y="4357934"/>
                  <a:pt x="1059552" y="4361744"/>
                </a:cubicBezTo>
                <a:cubicBezTo>
                  <a:pt x="1093842" y="4379842"/>
                  <a:pt x="1131942" y="4389367"/>
                  <a:pt x="1170995" y="4391272"/>
                </a:cubicBezTo>
                <a:cubicBezTo>
                  <a:pt x="1208142" y="4393177"/>
                  <a:pt x="1246242" y="4391272"/>
                  <a:pt x="1283390" y="4390319"/>
                </a:cubicBezTo>
                <a:cubicBezTo>
                  <a:pt x="1295772" y="4390319"/>
                  <a:pt x="1309107" y="4387462"/>
                  <a:pt x="1321490" y="4385557"/>
                </a:cubicBezTo>
                <a:cubicBezTo>
                  <a:pt x="1336730" y="4382699"/>
                  <a:pt x="1342445" y="4370317"/>
                  <a:pt x="1333872" y="4358887"/>
                </a:cubicBezTo>
                <a:cubicBezTo>
                  <a:pt x="1325300" y="4348409"/>
                  <a:pt x="1323395" y="4336027"/>
                  <a:pt x="1317680" y="4324597"/>
                </a:cubicBezTo>
                <a:cubicBezTo>
                  <a:pt x="1312917" y="4314119"/>
                  <a:pt x="1306250" y="4304594"/>
                  <a:pt x="1297677" y="4296974"/>
                </a:cubicBezTo>
                <a:cubicBezTo>
                  <a:pt x="1286247" y="4286497"/>
                  <a:pt x="1273865" y="4274114"/>
                  <a:pt x="1258625" y="4268399"/>
                </a:cubicBezTo>
                <a:cubicBezTo>
                  <a:pt x="1228145" y="4256017"/>
                  <a:pt x="1207190" y="4235062"/>
                  <a:pt x="1196712" y="4203629"/>
                </a:cubicBezTo>
                <a:cubicBezTo>
                  <a:pt x="1196712" y="4202677"/>
                  <a:pt x="1195760" y="4202677"/>
                  <a:pt x="1195760" y="4201724"/>
                </a:cubicBezTo>
                <a:cubicBezTo>
                  <a:pt x="1188140" y="4180769"/>
                  <a:pt x="1179567" y="4159814"/>
                  <a:pt x="1173852" y="4137907"/>
                </a:cubicBezTo>
                <a:cubicBezTo>
                  <a:pt x="1167185" y="4113142"/>
                  <a:pt x="1165280" y="4087424"/>
                  <a:pt x="1159565" y="4061707"/>
                </a:cubicBezTo>
                <a:cubicBezTo>
                  <a:pt x="1154802" y="4041704"/>
                  <a:pt x="1151945" y="4021702"/>
                  <a:pt x="1165280" y="4002652"/>
                </a:cubicBezTo>
                <a:cubicBezTo>
                  <a:pt x="1170995" y="3994079"/>
                  <a:pt x="1170995" y="3981697"/>
                  <a:pt x="1172900" y="3971219"/>
                </a:cubicBezTo>
                <a:cubicBezTo>
                  <a:pt x="1177662" y="3938834"/>
                  <a:pt x="1181472" y="3907402"/>
                  <a:pt x="1185282" y="3875017"/>
                </a:cubicBezTo>
                <a:cubicBezTo>
                  <a:pt x="1188140" y="3853109"/>
                  <a:pt x="1192902" y="3830249"/>
                  <a:pt x="1194807" y="3808342"/>
                </a:cubicBezTo>
                <a:cubicBezTo>
                  <a:pt x="1198617" y="3763574"/>
                  <a:pt x="1201475" y="3719759"/>
                  <a:pt x="1204332" y="3674992"/>
                </a:cubicBezTo>
                <a:cubicBezTo>
                  <a:pt x="1204332" y="3670229"/>
                  <a:pt x="1205285" y="3666419"/>
                  <a:pt x="1206237" y="3661657"/>
                </a:cubicBezTo>
                <a:cubicBezTo>
                  <a:pt x="1216715" y="3607364"/>
                  <a:pt x="1222430" y="3553072"/>
                  <a:pt x="1226240" y="3498779"/>
                </a:cubicBezTo>
                <a:cubicBezTo>
                  <a:pt x="1227192" y="3477824"/>
                  <a:pt x="1230050" y="3457822"/>
                  <a:pt x="1231002" y="3436867"/>
                </a:cubicBezTo>
                <a:cubicBezTo>
                  <a:pt x="1231955" y="3428294"/>
                  <a:pt x="1231002" y="3419722"/>
                  <a:pt x="1230050" y="3412102"/>
                </a:cubicBezTo>
                <a:cubicBezTo>
                  <a:pt x="1229097" y="3399719"/>
                  <a:pt x="1225287" y="3386384"/>
                  <a:pt x="1225287" y="3374002"/>
                </a:cubicBezTo>
                <a:cubicBezTo>
                  <a:pt x="1224335" y="3347332"/>
                  <a:pt x="1224335" y="3320662"/>
                  <a:pt x="1225287" y="3293992"/>
                </a:cubicBezTo>
                <a:cubicBezTo>
                  <a:pt x="1226240" y="3280657"/>
                  <a:pt x="1229097" y="3267322"/>
                  <a:pt x="1231955" y="3253987"/>
                </a:cubicBezTo>
                <a:cubicBezTo>
                  <a:pt x="1233860" y="3243509"/>
                  <a:pt x="1238622" y="3233032"/>
                  <a:pt x="1239575" y="3222554"/>
                </a:cubicBezTo>
                <a:cubicBezTo>
                  <a:pt x="1243385" y="3188264"/>
                  <a:pt x="1245290" y="3154927"/>
                  <a:pt x="1248147" y="3120637"/>
                </a:cubicBezTo>
                <a:cubicBezTo>
                  <a:pt x="1248147" y="3116827"/>
                  <a:pt x="1249100" y="3113017"/>
                  <a:pt x="1250052" y="3109207"/>
                </a:cubicBezTo>
                <a:cubicBezTo>
                  <a:pt x="1254815" y="3079679"/>
                  <a:pt x="1258625" y="3049199"/>
                  <a:pt x="1263387" y="3019672"/>
                </a:cubicBezTo>
                <a:cubicBezTo>
                  <a:pt x="1267197" y="2996812"/>
                  <a:pt x="1270055" y="2973952"/>
                  <a:pt x="1274817" y="2951092"/>
                </a:cubicBezTo>
                <a:cubicBezTo>
                  <a:pt x="1279580" y="2928232"/>
                  <a:pt x="1288152" y="2906324"/>
                  <a:pt x="1287200" y="2882512"/>
                </a:cubicBezTo>
                <a:cubicBezTo>
                  <a:pt x="1287200" y="2875844"/>
                  <a:pt x="1288152" y="2868224"/>
                  <a:pt x="1289105" y="2861557"/>
                </a:cubicBezTo>
                <a:cubicBezTo>
                  <a:pt x="1293867" y="2829172"/>
                  <a:pt x="1297677" y="2796787"/>
                  <a:pt x="1302440" y="2764402"/>
                </a:cubicBezTo>
                <a:cubicBezTo>
                  <a:pt x="1304345" y="2752019"/>
                  <a:pt x="1306250" y="2740589"/>
                  <a:pt x="1308155" y="2728207"/>
                </a:cubicBezTo>
                <a:cubicBezTo>
                  <a:pt x="1311012" y="2710109"/>
                  <a:pt x="1315775" y="2692012"/>
                  <a:pt x="1317680" y="2672962"/>
                </a:cubicBezTo>
                <a:cubicBezTo>
                  <a:pt x="1322442" y="2634862"/>
                  <a:pt x="1332920" y="2596762"/>
                  <a:pt x="1328157" y="2557709"/>
                </a:cubicBezTo>
                <a:cubicBezTo>
                  <a:pt x="1328157" y="2556757"/>
                  <a:pt x="1328157" y="2554852"/>
                  <a:pt x="1329110" y="2553899"/>
                </a:cubicBezTo>
                <a:cubicBezTo>
                  <a:pt x="1330062" y="2542469"/>
                  <a:pt x="1336730" y="2536754"/>
                  <a:pt x="1348160" y="2535802"/>
                </a:cubicBezTo>
                <a:cubicBezTo>
                  <a:pt x="1384355" y="2531992"/>
                  <a:pt x="1416740" y="2517704"/>
                  <a:pt x="1445315" y="2494844"/>
                </a:cubicBezTo>
                <a:cubicBezTo>
                  <a:pt x="1463412" y="2480557"/>
                  <a:pt x="1479605" y="2465317"/>
                  <a:pt x="1474842" y="2438647"/>
                </a:cubicBezTo>
                <a:cubicBezTo>
                  <a:pt x="1471985" y="2422454"/>
                  <a:pt x="1471985" y="2405309"/>
                  <a:pt x="1470080" y="2388164"/>
                </a:cubicBezTo>
                <a:cubicBezTo>
                  <a:pt x="1469127" y="2375782"/>
                  <a:pt x="1468175" y="2363399"/>
                  <a:pt x="1468175" y="2351017"/>
                </a:cubicBezTo>
                <a:cubicBezTo>
                  <a:pt x="1465317" y="2232907"/>
                  <a:pt x="1472937" y="2115749"/>
                  <a:pt x="1460555" y="1997639"/>
                </a:cubicBezTo>
                <a:cubicBezTo>
                  <a:pt x="1459602" y="1990972"/>
                  <a:pt x="1460555" y="1983352"/>
                  <a:pt x="1460555" y="1976684"/>
                </a:cubicBezTo>
                <a:cubicBezTo>
                  <a:pt x="1460555" y="1966207"/>
                  <a:pt x="1463412" y="1957634"/>
                  <a:pt x="1471985" y="1951919"/>
                </a:cubicBezTo>
                <a:cubicBezTo>
                  <a:pt x="1483415" y="1943347"/>
                  <a:pt x="1491987" y="1932869"/>
                  <a:pt x="1495797" y="1918582"/>
                </a:cubicBezTo>
                <a:cubicBezTo>
                  <a:pt x="1499607" y="1906199"/>
                  <a:pt x="1507227" y="1895722"/>
                  <a:pt x="1513895" y="1884292"/>
                </a:cubicBezTo>
                <a:cubicBezTo>
                  <a:pt x="1533897" y="1853812"/>
                  <a:pt x="1554852" y="1825237"/>
                  <a:pt x="1573902" y="1793804"/>
                </a:cubicBezTo>
                <a:cubicBezTo>
                  <a:pt x="1584380" y="1776659"/>
                  <a:pt x="1590095" y="1757609"/>
                  <a:pt x="1599620" y="1739512"/>
                </a:cubicBezTo>
                <a:cubicBezTo>
                  <a:pt x="1631052" y="1679504"/>
                  <a:pt x="1663437" y="1621402"/>
                  <a:pt x="1692965" y="1561394"/>
                </a:cubicBezTo>
                <a:cubicBezTo>
                  <a:pt x="1703442" y="1539487"/>
                  <a:pt x="1712967" y="1515674"/>
                  <a:pt x="1714872" y="1491862"/>
                </a:cubicBezTo>
                <a:cubicBezTo>
                  <a:pt x="1716777" y="1463287"/>
                  <a:pt x="1723445" y="1435664"/>
                  <a:pt x="1729160" y="1408042"/>
                </a:cubicBezTo>
                <a:cubicBezTo>
                  <a:pt x="1737732" y="1383277"/>
                  <a:pt x="1743447" y="1357559"/>
                  <a:pt x="1732970" y="1329937"/>
                </a:cubicBezTo>
                <a:close/>
                <a:moveTo>
                  <a:pt x="373752" y="1452809"/>
                </a:moveTo>
                <a:cubicBezTo>
                  <a:pt x="373752" y="1455667"/>
                  <a:pt x="368990" y="1457572"/>
                  <a:pt x="367085" y="1460429"/>
                </a:cubicBezTo>
                <a:cubicBezTo>
                  <a:pt x="365180" y="1458524"/>
                  <a:pt x="361370" y="1455667"/>
                  <a:pt x="361370" y="1453762"/>
                </a:cubicBezTo>
                <a:cubicBezTo>
                  <a:pt x="358512" y="1418519"/>
                  <a:pt x="334700" y="1394707"/>
                  <a:pt x="319460" y="1365179"/>
                </a:cubicBezTo>
                <a:cubicBezTo>
                  <a:pt x="317555" y="1360417"/>
                  <a:pt x="313745" y="1356607"/>
                  <a:pt x="310887" y="1351844"/>
                </a:cubicBezTo>
                <a:cubicBezTo>
                  <a:pt x="307077" y="1346129"/>
                  <a:pt x="307077" y="1340414"/>
                  <a:pt x="311840" y="1334699"/>
                </a:cubicBezTo>
                <a:cubicBezTo>
                  <a:pt x="322317" y="1322317"/>
                  <a:pt x="331842" y="1309934"/>
                  <a:pt x="343272" y="1297552"/>
                </a:cubicBezTo>
                <a:cubicBezTo>
                  <a:pt x="354702" y="1285169"/>
                  <a:pt x="360417" y="1285169"/>
                  <a:pt x="367085" y="1301362"/>
                </a:cubicBezTo>
                <a:cubicBezTo>
                  <a:pt x="372800" y="1315649"/>
                  <a:pt x="375657" y="1331842"/>
                  <a:pt x="377562" y="1348034"/>
                </a:cubicBezTo>
                <a:cubicBezTo>
                  <a:pt x="379467" y="1358512"/>
                  <a:pt x="377562" y="1369942"/>
                  <a:pt x="377562" y="1381372"/>
                </a:cubicBezTo>
                <a:cubicBezTo>
                  <a:pt x="378515" y="1381372"/>
                  <a:pt x="379467" y="1381372"/>
                  <a:pt x="381372" y="1381372"/>
                </a:cubicBezTo>
                <a:cubicBezTo>
                  <a:pt x="378515" y="1404232"/>
                  <a:pt x="376610" y="1428044"/>
                  <a:pt x="373752" y="1452809"/>
                </a:cubicBezTo>
                <a:close/>
                <a:moveTo>
                  <a:pt x="575682" y="1686172"/>
                </a:moveTo>
                <a:cubicBezTo>
                  <a:pt x="570920" y="1693792"/>
                  <a:pt x="565205" y="1700459"/>
                  <a:pt x="559490" y="1708079"/>
                </a:cubicBezTo>
                <a:cubicBezTo>
                  <a:pt x="532820" y="1744274"/>
                  <a:pt x="506150" y="1781422"/>
                  <a:pt x="480432" y="1817617"/>
                </a:cubicBezTo>
                <a:cubicBezTo>
                  <a:pt x="477575" y="1821427"/>
                  <a:pt x="477575" y="1828094"/>
                  <a:pt x="476622" y="1834762"/>
                </a:cubicBezTo>
                <a:cubicBezTo>
                  <a:pt x="465192" y="1832857"/>
                  <a:pt x="453762" y="1830952"/>
                  <a:pt x="437570" y="1828094"/>
                </a:cubicBezTo>
                <a:cubicBezTo>
                  <a:pt x="449000" y="1814759"/>
                  <a:pt x="457572" y="1803329"/>
                  <a:pt x="466145" y="1792852"/>
                </a:cubicBezTo>
                <a:cubicBezTo>
                  <a:pt x="496625" y="1757609"/>
                  <a:pt x="527105" y="1723319"/>
                  <a:pt x="557585" y="1688077"/>
                </a:cubicBezTo>
                <a:cubicBezTo>
                  <a:pt x="560442" y="1684267"/>
                  <a:pt x="564252" y="1681409"/>
                  <a:pt x="567110" y="1678552"/>
                </a:cubicBezTo>
                <a:cubicBezTo>
                  <a:pt x="569015" y="1677599"/>
                  <a:pt x="572825" y="1677599"/>
                  <a:pt x="573777" y="1678552"/>
                </a:cubicBezTo>
                <a:cubicBezTo>
                  <a:pt x="575682" y="1680457"/>
                  <a:pt x="576635" y="1685219"/>
                  <a:pt x="575682" y="1686172"/>
                </a:cubicBezTo>
                <a:close/>
                <a:moveTo>
                  <a:pt x="889055" y="1877624"/>
                </a:moveTo>
                <a:cubicBezTo>
                  <a:pt x="889055" y="1874767"/>
                  <a:pt x="889055" y="1872862"/>
                  <a:pt x="890007" y="1871909"/>
                </a:cubicBezTo>
                <a:cubicBezTo>
                  <a:pt x="907152" y="1852859"/>
                  <a:pt x="907152" y="1849049"/>
                  <a:pt x="887150" y="1834762"/>
                </a:cubicBezTo>
                <a:cubicBezTo>
                  <a:pt x="854765" y="1812854"/>
                  <a:pt x="824285" y="1789042"/>
                  <a:pt x="789995" y="1769992"/>
                </a:cubicBezTo>
                <a:cubicBezTo>
                  <a:pt x="757610" y="1752847"/>
                  <a:pt x="722367" y="1741417"/>
                  <a:pt x="689030" y="1727129"/>
                </a:cubicBezTo>
                <a:cubicBezTo>
                  <a:pt x="677600" y="1722367"/>
                  <a:pt x="666170" y="1718557"/>
                  <a:pt x="655692" y="1712842"/>
                </a:cubicBezTo>
                <a:cubicBezTo>
                  <a:pt x="638547" y="1704269"/>
                  <a:pt x="621402" y="1693792"/>
                  <a:pt x="604257" y="1685219"/>
                </a:cubicBezTo>
                <a:cubicBezTo>
                  <a:pt x="586160" y="1675694"/>
                  <a:pt x="585207" y="1648072"/>
                  <a:pt x="602352" y="1636642"/>
                </a:cubicBezTo>
                <a:cubicBezTo>
                  <a:pt x="608067" y="1632832"/>
                  <a:pt x="614735" y="1630927"/>
                  <a:pt x="618545" y="1626164"/>
                </a:cubicBezTo>
                <a:cubicBezTo>
                  <a:pt x="623307" y="1621402"/>
                  <a:pt x="625212" y="1614734"/>
                  <a:pt x="628070" y="1608067"/>
                </a:cubicBezTo>
                <a:cubicBezTo>
                  <a:pt x="631880" y="1599494"/>
                  <a:pt x="632832" y="1589017"/>
                  <a:pt x="637595" y="1581397"/>
                </a:cubicBezTo>
                <a:cubicBezTo>
                  <a:pt x="658550" y="1549012"/>
                  <a:pt x="683315" y="1519484"/>
                  <a:pt x="711890" y="1492814"/>
                </a:cubicBezTo>
                <a:cubicBezTo>
                  <a:pt x="749990" y="1455667"/>
                  <a:pt x="771897" y="1408042"/>
                  <a:pt x="788090" y="1357559"/>
                </a:cubicBezTo>
                <a:cubicBezTo>
                  <a:pt x="812855" y="1278502"/>
                  <a:pt x="823332" y="1197539"/>
                  <a:pt x="821427" y="1114672"/>
                </a:cubicBezTo>
                <a:cubicBezTo>
                  <a:pt x="819522" y="1039424"/>
                  <a:pt x="820475" y="964177"/>
                  <a:pt x="819522" y="889882"/>
                </a:cubicBezTo>
                <a:cubicBezTo>
                  <a:pt x="818570" y="839399"/>
                  <a:pt x="815712" y="788917"/>
                  <a:pt x="813807" y="738434"/>
                </a:cubicBezTo>
                <a:cubicBezTo>
                  <a:pt x="813807" y="732719"/>
                  <a:pt x="813807" y="726052"/>
                  <a:pt x="813807" y="720337"/>
                </a:cubicBezTo>
                <a:cubicBezTo>
                  <a:pt x="815712" y="719384"/>
                  <a:pt x="817617" y="719384"/>
                  <a:pt x="818570" y="718432"/>
                </a:cubicBezTo>
                <a:cubicBezTo>
                  <a:pt x="833810" y="750817"/>
                  <a:pt x="848097" y="783202"/>
                  <a:pt x="863337" y="815587"/>
                </a:cubicBezTo>
                <a:cubicBezTo>
                  <a:pt x="864290" y="815587"/>
                  <a:pt x="865242" y="814634"/>
                  <a:pt x="866195" y="814634"/>
                </a:cubicBezTo>
                <a:cubicBezTo>
                  <a:pt x="860480" y="800347"/>
                  <a:pt x="853812" y="786059"/>
                  <a:pt x="848097" y="771772"/>
                </a:cubicBezTo>
                <a:cubicBezTo>
                  <a:pt x="841430" y="756532"/>
                  <a:pt x="836667" y="741292"/>
                  <a:pt x="828095" y="727004"/>
                </a:cubicBezTo>
                <a:cubicBezTo>
                  <a:pt x="809045" y="692714"/>
                  <a:pt x="809997" y="654614"/>
                  <a:pt x="810950" y="617467"/>
                </a:cubicBezTo>
                <a:cubicBezTo>
                  <a:pt x="810950" y="605084"/>
                  <a:pt x="811902" y="592702"/>
                  <a:pt x="812855" y="580319"/>
                </a:cubicBezTo>
                <a:cubicBezTo>
                  <a:pt x="813807" y="571747"/>
                  <a:pt x="815712" y="564127"/>
                  <a:pt x="816665" y="556507"/>
                </a:cubicBezTo>
                <a:cubicBezTo>
                  <a:pt x="818570" y="555554"/>
                  <a:pt x="819522" y="555554"/>
                  <a:pt x="821427" y="554602"/>
                </a:cubicBezTo>
                <a:cubicBezTo>
                  <a:pt x="832857" y="567937"/>
                  <a:pt x="844287" y="581272"/>
                  <a:pt x="856670" y="594607"/>
                </a:cubicBezTo>
                <a:cubicBezTo>
                  <a:pt x="872862" y="613657"/>
                  <a:pt x="887150" y="635564"/>
                  <a:pt x="913820" y="638422"/>
                </a:cubicBezTo>
                <a:cubicBezTo>
                  <a:pt x="942395" y="642232"/>
                  <a:pt x="956682" y="661282"/>
                  <a:pt x="974780" y="679379"/>
                </a:cubicBezTo>
                <a:cubicBezTo>
                  <a:pt x="981447" y="686047"/>
                  <a:pt x="984305" y="689857"/>
                  <a:pt x="973827" y="696524"/>
                </a:cubicBezTo>
                <a:cubicBezTo>
                  <a:pt x="964302" y="702239"/>
                  <a:pt x="956682" y="711764"/>
                  <a:pt x="950015" y="721289"/>
                </a:cubicBezTo>
                <a:cubicBezTo>
                  <a:pt x="931917" y="746054"/>
                  <a:pt x="914772" y="770819"/>
                  <a:pt x="899532" y="797489"/>
                </a:cubicBezTo>
                <a:cubicBezTo>
                  <a:pt x="910010" y="785107"/>
                  <a:pt x="920487" y="772724"/>
                  <a:pt x="930012" y="759389"/>
                </a:cubicBezTo>
                <a:cubicBezTo>
                  <a:pt x="935727" y="751769"/>
                  <a:pt x="939537" y="749864"/>
                  <a:pt x="945252" y="759389"/>
                </a:cubicBezTo>
                <a:cubicBezTo>
                  <a:pt x="952872" y="771772"/>
                  <a:pt x="961445" y="784154"/>
                  <a:pt x="954777" y="800347"/>
                </a:cubicBezTo>
                <a:cubicBezTo>
                  <a:pt x="913820" y="910837"/>
                  <a:pt x="909057" y="1026089"/>
                  <a:pt x="910962" y="1142294"/>
                </a:cubicBezTo>
                <a:cubicBezTo>
                  <a:pt x="913820" y="1260404"/>
                  <a:pt x="913820" y="1377562"/>
                  <a:pt x="917630" y="1495672"/>
                </a:cubicBezTo>
                <a:cubicBezTo>
                  <a:pt x="920487" y="1589017"/>
                  <a:pt x="924297" y="1683314"/>
                  <a:pt x="929060" y="1776659"/>
                </a:cubicBezTo>
                <a:cubicBezTo>
                  <a:pt x="929060" y="1785232"/>
                  <a:pt x="932870" y="1796662"/>
                  <a:pt x="938585" y="1802377"/>
                </a:cubicBezTo>
                <a:cubicBezTo>
                  <a:pt x="967160" y="1833809"/>
                  <a:pt x="996687" y="1865242"/>
                  <a:pt x="1026215" y="1895722"/>
                </a:cubicBezTo>
                <a:cubicBezTo>
                  <a:pt x="1030025" y="1899532"/>
                  <a:pt x="1033835" y="1903342"/>
                  <a:pt x="1036692" y="1909057"/>
                </a:cubicBezTo>
                <a:cubicBezTo>
                  <a:pt x="983352" y="1909057"/>
                  <a:pt x="935727" y="1897627"/>
                  <a:pt x="889055" y="1877624"/>
                </a:cubicBezTo>
                <a:close/>
                <a:moveTo>
                  <a:pt x="1279580" y="1673789"/>
                </a:moveTo>
                <a:cubicBezTo>
                  <a:pt x="1278627" y="1698554"/>
                  <a:pt x="1274817" y="1723319"/>
                  <a:pt x="1275770" y="1747132"/>
                </a:cubicBezTo>
                <a:cubicBezTo>
                  <a:pt x="1275770" y="1771897"/>
                  <a:pt x="1267197" y="1791899"/>
                  <a:pt x="1250052" y="1809044"/>
                </a:cubicBezTo>
                <a:cubicBezTo>
                  <a:pt x="1229097" y="1829047"/>
                  <a:pt x="1208142" y="1850002"/>
                  <a:pt x="1188140" y="1870004"/>
                </a:cubicBezTo>
                <a:cubicBezTo>
                  <a:pt x="1177662" y="1880482"/>
                  <a:pt x="1170042" y="1891912"/>
                  <a:pt x="1170042" y="1907152"/>
                </a:cubicBezTo>
                <a:cubicBezTo>
                  <a:pt x="1170042" y="1911914"/>
                  <a:pt x="1165280" y="1917629"/>
                  <a:pt x="1160517" y="1919534"/>
                </a:cubicBezTo>
                <a:cubicBezTo>
                  <a:pt x="1154802" y="1922392"/>
                  <a:pt x="1148135" y="1925249"/>
                  <a:pt x="1142420" y="1924297"/>
                </a:cubicBezTo>
                <a:cubicBezTo>
                  <a:pt x="1110987" y="1922392"/>
                  <a:pt x="1079555" y="1919534"/>
                  <a:pt x="1045265" y="1916677"/>
                </a:cubicBezTo>
                <a:cubicBezTo>
                  <a:pt x="1049075" y="1910009"/>
                  <a:pt x="1050980" y="1905247"/>
                  <a:pt x="1053837" y="1901437"/>
                </a:cubicBezTo>
                <a:cubicBezTo>
                  <a:pt x="1079555" y="1868099"/>
                  <a:pt x="1106225" y="1835714"/>
                  <a:pt x="1132895" y="1803329"/>
                </a:cubicBezTo>
                <a:cubicBezTo>
                  <a:pt x="1140515" y="1793804"/>
                  <a:pt x="1144325" y="1784279"/>
                  <a:pt x="1143372" y="1770944"/>
                </a:cubicBezTo>
                <a:cubicBezTo>
                  <a:pt x="1141467" y="1735702"/>
                  <a:pt x="1139562" y="1701412"/>
                  <a:pt x="1137657" y="1666169"/>
                </a:cubicBezTo>
                <a:cubicBezTo>
                  <a:pt x="1134800" y="1612829"/>
                  <a:pt x="1133847" y="1558537"/>
                  <a:pt x="1130037" y="1505197"/>
                </a:cubicBezTo>
                <a:cubicBezTo>
                  <a:pt x="1126227" y="1435664"/>
                  <a:pt x="1121465" y="1366132"/>
                  <a:pt x="1115750" y="1296599"/>
                </a:cubicBezTo>
                <a:cubicBezTo>
                  <a:pt x="1110035" y="1228019"/>
                  <a:pt x="1103367" y="1160392"/>
                  <a:pt x="1094795" y="1091812"/>
                </a:cubicBezTo>
                <a:cubicBezTo>
                  <a:pt x="1084317" y="1006087"/>
                  <a:pt x="1071935" y="920362"/>
                  <a:pt x="1037645" y="839399"/>
                </a:cubicBezTo>
                <a:cubicBezTo>
                  <a:pt x="1029072" y="820349"/>
                  <a:pt x="1024310" y="800347"/>
                  <a:pt x="1019547" y="780344"/>
                </a:cubicBezTo>
                <a:cubicBezTo>
                  <a:pt x="1018595" y="774629"/>
                  <a:pt x="1020500" y="767009"/>
                  <a:pt x="1024310" y="761294"/>
                </a:cubicBezTo>
                <a:cubicBezTo>
                  <a:pt x="1028120" y="755579"/>
                  <a:pt x="1034787" y="751769"/>
                  <a:pt x="1042407" y="744149"/>
                </a:cubicBezTo>
                <a:cubicBezTo>
                  <a:pt x="1051932" y="766057"/>
                  <a:pt x="1060505" y="785107"/>
                  <a:pt x="1069077" y="806062"/>
                </a:cubicBezTo>
                <a:cubicBezTo>
                  <a:pt x="1065267" y="773677"/>
                  <a:pt x="1037645" y="721289"/>
                  <a:pt x="1014785" y="699382"/>
                </a:cubicBezTo>
                <a:cubicBezTo>
                  <a:pt x="1003355" y="688904"/>
                  <a:pt x="1003355" y="687952"/>
                  <a:pt x="1015737" y="677474"/>
                </a:cubicBezTo>
                <a:cubicBezTo>
                  <a:pt x="1033835" y="662234"/>
                  <a:pt x="1051932" y="647947"/>
                  <a:pt x="1068125" y="631754"/>
                </a:cubicBezTo>
                <a:cubicBezTo>
                  <a:pt x="1084317" y="615562"/>
                  <a:pt x="1095747" y="596512"/>
                  <a:pt x="1096700" y="571747"/>
                </a:cubicBezTo>
                <a:cubicBezTo>
                  <a:pt x="1096700" y="565079"/>
                  <a:pt x="1099557" y="559364"/>
                  <a:pt x="1102415" y="552697"/>
                </a:cubicBezTo>
                <a:cubicBezTo>
                  <a:pt x="1111940" y="569842"/>
                  <a:pt x="1122417" y="586987"/>
                  <a:pt x="1120512" y="606989"/>
                </a:cubicBezTo>
                <a:cubicBezTo>
                  <a:pt x="1116702" y="651757"/>
                  <a:pt x="1111940" y="697477"/>
                  <a:pt x="1107177" y="742244"/>
                </a:cubicBezTo>
                <a:cubicBezTo>
                  <a:pt x="1106225" y="748912"/>
                  <a:pt x="1105272" y="754627"/>
                  <a:pt x="1108130" y="761294"/>
                </a:cubicBezTo>
                <a:cubicBezTo>
                  <a:pt x="1114797" y="714622"/>
                  <a:pt x="1120512" y="667949"/>
                  <a:pt x="1127180" y="621277"/>
                </a:cubicBezTo>
                <a:cubicBezTo>
                  <a:pt x="1150992" y="690809"/>
                  <a:pt x="1176710" y="758437"/>
                  <a:pt x="1187187" y="829874"/>
                </a:cubicBezTo>
                <a:cubicBezTo>
                  <a:pt x="1194807" y="886072"/>
                  <a:pt x="1212905" y="939412"/>
                  <a:pt x="1228145" y="993704"/>
                </a:cubicBezTo>
                <a:cubicBezTo>
                  <a:pt x="1240527" y="1037519"/>
                  <a:pt x="1247195" y="1082287"/>
                  <a:pt x="1246242" y="1128007"/>
                </a:cubicBezTo>
                <a:cubicBezTo>
                  <a:pt x="1244337" y="1207064"/>
                  <a:pt x="1252910" y="1285169"/>
                  <a:pt x="1270055" y="1363274"/>
                </a:cubicBezTo>
                <a:cubicBezTo>
                  <a:pt x="1274817" y="1384229"/>
                  <a:pt x="1274817" y="1405184"/>
                  <a:pt x="1276722" y="1427092"/>
                </a:cubicBezTo>
                <a:cubicBezTo>
                  <a:pt x="1279580" y="1463287"/>
                  <a:pt x="1284342" y="1499482"/>
                  <a:pt x="1284342" y="1534724"/>
                </a:cubicBezTo>
                <a:cubicBezTo>
                  <a:pt x="1284342" y="1581397"/>
                  <a:pt x="1281485" y="1628069"/>
                  <a:pt x="1279580" y="1673789"/>
                </a:cubicBezTo>
                <a:close/>
                <a:moveTo>
                  <a:pt x="1437695" y="1289932"/>
                </a:moveTo>
                <a:cubicBezTo>
                  <a:pt x="1439600" y="1289932"/>
                  <a:pt x="1440552" y="1288979"/>
                  <a:pt x="1442457" y="1288979"/>
                </a:cubicBezTo>
                <a:cubicBezTo>
                  <a:pt x="1444362" y="1292789"/>
                  <a:pt x="1446267" y="1296599"/>
                  <a:pt x="1447220" y="1300409"/>
                </a:cubicBezTo>
                <a:cubicBezTo>
                  <a:pt x="1448172" y="1308982"/>
                  <a:pt x="1448172" y="1318507"/>
                  <a:pt x="1448172" y="1327079"/>
                </a:cubicBezTo>
                <a:cubicBezTo>
                  <a:pt x="1446267" y="1352797"/>
                  <a:pt x="1451030" y="1375657"/>
                  <a:pt x="1470080" y="1394707"/>
                </a:cubicBezTo>
                <a:cubicBezTo>
                  <a:pt x="1481510" y="1406137"/>
                  <a:pt x="1481510" y="1418519"/>
                  <a:pt x="1476747" y="1433759"/>
                </a:cubicBezTo>
                <a:cubicBezTo>
                  <a:pt x="1469127" y="1457572"/>
                  <a:pt x="1453887" y="1476622"/>
                  <a:pt x="1439600" y="1497577"/>
                </a:cubicBezTo>
                <a:cubicBezTo>
                  <a:pt x="1431980" y="1428044"/>
                  <a:pt x="1431027" y="1359464"/>
                  <a:pt x="1437695" y="1289932"/>
                </a:cubicBezTo>
                <a:close/>
                <a:moveTo>
                  <a:pt x="1475795" y="1882387"/>
                </a:moveTo>
                <a:cubicBezTo>
                  <a:pt x="1468175" y="1887149"/>
                  <a:pt x="1465317" y="1880482"/>
                  <a:pt x="1462460" y="1874767"/>
                </a:cubicBezTo>
                <a:cubicBezTo>
                  <a:pt x="1438647" y="1833809"/>
                  <a:pt x="1411977" y="1796662"/>
                  <a:pt x="1371972" y="1769992"/>
                </a:cubicBezTo>
                <a:cubicBezTo>
                  <a:pt x="1360542" y="1762372"/>
                  <a:pt x="1348160" y="1756657"/>
                  <a:pt x="1336730" y="1750942"/>
                </a:cubicBezTo>
                <a:cubicBezTo>
                  <a:pt x="1331015" y="1748084"/>
                  <a:pt x="1325300" y="1746179"/>
                  <a:pt x="1319585" y="1744274"/>
                </a:cubicBezTo>
                <a:cubicBezTo>
                  <a:pt x="1319585" y="1742369"/>
                  <a:pt x="1320537" y="1740464"/>
                  <a:pt x="1320537" y="1738559"/>
                </a:cubicBezTo>
                <a:cubicBezTo>
                  <a:pt x="1326252" y="1739512"/>
                  <a:pt x="1331967" y="1738559"/>
                  <a:pt x="1337682" y="1740464"/>
                </a:cubicBezTo>
                <a:cubicBezTo>
                  <a:pt x="1367210" y="1749989"/>
                  <a:pt x="1395785" y="1762372"/>
                  <a:pt x="1416740" y="1788089"/>
                </a:cubicBezTo>
                <a:cubicBezTo>
                  <a:pt x="1434837" y="1809997"/>
                  <a:pt x="1454840" y="1831904"/>
                  <a:pt x="1473890" y="1853812"/>
                </a:cubicBezTo>
                <a:cubicBezTo>
                  <a:pt x="1476747" y="1857622"/>
                  <a:pt x="1478652" y="1861432"/>
                  <a:pt x="1480557" y="1865242"/>
                </a:cubicBezTo>
                <a:cubicBezTo>
                  <a:pt x="1483415" y="1872862"/>
                  <a:pt x="1482462" y="1878577"/>
                  <a:pt x="1475795" y="188238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E6473712-5936-4138-A089-BBBC811B99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Relevant Conditions</a:t>
            </a:r>
            <a:endParaRPr lang="en-US" dirty="0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xmlns="" id="{5FE5C471-86EF-4BDA-A279-588BB8713865}"/>
              </a:ext>
            </a:extLst>
          </p:cNvPr>
          <p:cNvSpPr/>
          <p:nvPr/>
        </p:nvSpPr>
        <p:spPr>
          <a:xfrm flipH="1">
            <a:off x="3492999" y="3976494"/>
            <a:ext cx="1528712" cy="2104599"/>
          </a:xfrm>
          <a:custGeom>
            <a:avLst/>
            <a:gdLst>
              <a:gd name="connsiteX0" fmla="*/ 2614174 w 2816128"/>
              <a:gd name="connsiteY0" fmla="*/ 72928 h 3814675"/>
              <a:gd name="connsiteX1" fmla="*/ 2322464 w 2816128"/>
              <a:gd name="connsiteY1" fmla="*/ 0 h 3814675"/>
              <a:gd name="connsiteX2" fmla="*/ 2193438 w 2816128"/>
              <a:gd name="connsiteY2" fmla="*/ 185124 h 3814675"/>
              <a:gd name="connsiteX3" fmla="*/ 2114901 w 2816128"/>
              <a:gd name="connsiteY3" fmla="*/ 201953 h 3814675"/>
              <a:gd name="connsiteX4" fmla="*/ 2142950 w 2816128"/>
              <a:gd name="connsiteY4" fmla="*/ 314150 h 3814675"/>
              <a:gd name="connsiteX5" fmla="*/ 2047583 w 2816128"/>
              <a:gd name="connsiteY5" fmla="*/ 482444 h 3814675"/>
              <a:gd name="connsiteX6" fmla="*/ 2159779 w 2816128"/>
              <a:gd name="connsiteY6" fmla="*/ 734886 h 3814675"/>
              <a:gd name="connsiteX7" fmla="*/ 2030754 w 2816128"/>
              <a:gd name="connsiteY7" fmla="*/ 779764 h 3814675"/>
              <a:gd name="connsiteX8" fmla="*/ 1997095 w 2816128"/>
              <a:gd name="connsiteY8" fmla="*/ 847082 h 3814675"/>
              <a:gd name="connsiteX9" fmla="*/ 1997095 w 2816128"/>
              <a:gd name="connsiteY9" fmla="*/ 734886 h 3814675"/>
              <a:gd name="connsiteX10" fmla="*/ 1946606 w 2816128"/>
              <a:gd name="connsiteY10" fmla="*/ 695617 h 3814675"/>
              <a:gd name="connsiteX11" fmla="*/ 1772702 w 2816128"/>
              <a:gd name="connsiteY11" fmla="*/ 746105 h 3814675"/>
              <a:gd name="connsiteX12" fmla="*/ 1402454 w 2816128"/>
              <a:gd name="connsiteY12" fmla="*/ 605860 h 3814675"/>
              <a:gd name="connsiteX13" fmla="*/ 1705384 w 2816128"/>
              <a:gd name="connsiteY13" fmla="*/ 1178061 h 3814675"/>
              <a:gd name="connsiteX14" fmla="*/ 1800751 w 2816128"/>
              <a:gd name="connsiteY14" fmla="*/ 1250989 h 3814675"/>
              <a:gd name="connsiteX15" fmla="*/ 1649286 w 2816128"/>
              <a:gd name="connsiteY15" fmla="*/ 1475381 h 3814675"/>
              <a:gd name="connsiteX16" fmla="*/ 1727824 w 2816128"/>
              <a:gd name="connsiteY16" fmla="*/ 1694164 h 3814675"/>
              <a:gd name="connsiteX17" fmla="*/ 1817581 w 2816128"/>
              <a:gd name="connsiteY17" fmla="*/ 1688555 h 3814675"/>
              <a:gd name="connsiteX18" fmla="*/ 1671725 w 2816128"/>
              <a:gd name="connsiteY18" fmla="*/ 1856849 h 3814675"/>
              <a:gd name="connsiteX19" fmla="*/ 914400 w 2816128"/>
              <a:gd name="connsiteY19" fmla="*/ 1604407 h 3814675"/>
              <a:gd name="connsiteX20" fmla="*/ 460005 w 2816128"/>
              <a:gd name="connsiteY20" fmla="*/ 2631004 h 3814675"/>
              <a:gd name="connsiteX21" fmla="*/ 263662 w 2816128"/>
              <a:gd name="connsiteY21" fmla="*/ 2838567 h 3814675"/>
              <a:gd name="connsiteX22" fmla="*/ 44879 w 2816128"/>
              <a:gd name="connsiteY22" fmla="*/ 2883445 h 3814675"/>
              <a:gd name="connsiteX23" fmla="*/ 0 w 2816128"/>
              <a:gd name="connsiteY23" fmla="*/ 2990032 h 3814675"/>
              <a:gd name="connsiteX24" fmla="*/ 274881 w 2816128"/>
              <a:gd name="connsiteY24" fmla="*/ 3113448 h 3814675"/>
              <a:gd name="connsiteX25" fmla="*/ 504884 w 2816128"/>
              <a:gd name="connsiteY25" fmla="*/ 3012471 h 3814675"/>
              <a:gd name="connsiteX26" fmla="*/ 471225 w 2816128"/>
              <a:gd name="connsiteY26" fmla="*/ 3141497 h 3814675"/>
              <a:gd name="connsiteX27" fmla="*/ 572201 w 2816128"/>
              <a:gd name="connsiteY27" fmla="*/ 3186375 h 3814675"/>
              <a:gd name="connsiteX28" fmla="*/ 381468 w 2816128"/>
              <a:gd name="connsiteY28" fmla="*/ 3646380 h 3814675"/>
              <a:gd name="connsiteX29" fmla="*/ 196344 w 2816128"/>
              <a:gd name="connsiteY29" fmla="*/ 3691259 h 3814675"/>
              <a:gd name="connsiteX30" fmla="*/ 263662 w 2816128"/>
              <a:gd name="connsiteY30" fmla="*/ 3792235 h 3814675"/>
              <a:gd name="connsiteX31" fmla="*/ 555372 w 2816128"/>
              <a:gd name="connsiteY31" fmla="*/ 3814675 h 3814675"/>
              <a:gd name="connsiteX32" fmla="*/ 589031 w 2816128"/>
              <a:gd name="connsiteY32" fmla="*/ 3607112 h 3814675"/>
              <a:gd name="connsiteX33" fmla="*/ 645129 w 2816128"/>
              <a:gd name="connsiteY33" fmla="*/ 3601502 h 3814675"/>
              <a:gd name="connsiteX34" fmla="*/ 690008 w 2816128"/>
              <a:gd name="connsiteY34" fmla="*/ 3724918 h 3814675"/>
              <a:gd name="connsiteX35" fmla="*/ 774155 w 2816128"/>
              <a:gd name="connsiteY35" fmla="*/ 3730528 h 3814675"/>
              <a:gd name="connsiteX36" fmla="*/ 779765 w 2816128"/>
              <a:gd name="connsiteY36" fmla="*/ 3500525 h 3814675"/>
              <a:gd name="connsiteX37" fmla="*/ 746106 w 2816128"/>
              <a:gd name="connsiteY37" fmla="*/ 3231254 h 3814675"/>
              <a:gd name="connsiteX38" fmla="*/ 903181 w 2816128"/>
              <a:gd name="connsiteY38" fmla="*/ 2653443 h 3814675"/>
              <a:gd name="connsiteX39" fmla="*/ 1166842 w 2816128"/>
              <a:gd name="connsiteY39" fmla="*/ 2546856 h 3814675"/>
              <a:gd name="connsiteX40" fmla="*/ 1531480 w 2816128"/>
              <a:gd name="connsiteY40" fmla="*/ 2653443 h 3814675"/>
              <a:gd name="connsiteX41" fmla="*/ 1593188 w 2816128"/>
              <a:gd name="connsiteY41" fmla="*/ 2653443 h 3814675"/>
              <a:gd name="connsiteX42" fmla="*/ 1649286 w 2816128"/>
              <a:gd name="connsiteY42" fmla="*/ 2754420 h 3814675"/>
              <a:gd name="connsiteX43" fmla="*/ 1800751 w 2816128"/>
              <a:gd name="connsiteY43" fmla="*/ 2788078 h 3814675"/>
              <a:gd name="connsiteX44" fmla="*/ 1811971 w 2816128"/>
              <a:gd name="connsiteY44" fmla="*/ 2821737 h 3814675"/>
              <a:gd name="connsiteX45" fmla="*/ 1772702 w 2816128"/>
              <a:gd name="connsiteY45" fmla="*/ 3023691 h 3814675"/>
              <a:gd name="connsiteX46" fmla="*/ 1750263 w 2816128"/>
              <a:gd name="connsiteY46" fmla="*/ 3349060 h 3814675"/>
              <a:gd name="connsiteX47" fmla="*/ 1542700 w 2816128"/>
              <a:gd name="connsiteY47" fmla="*/ 3371499 h 3814675"/>
              <a:gd name="connsiteX48" fmla="*/ 1206111 w 2816128"/>
              <a:gd name="connsiteY48" fmla="*/ 3421988 h 3814675"/>
              <a:gd name="connsiteX49" fmla="*/ 1178062 w 2816128"/>
              <a:gd name="connsiteY49" fmla="*/ 3494915 h 3814675"/>
              <a:gd name="connsiteX50" fmla="*/ 1116354 w 2816128"/>
              <a:gd name="connsiteY50" fmla="*/ 3522964 h 3814675"/>
              <a:gd name="connsiteX51" fmla="*/ 1144403 w 2816128"/>
              <a:gd name="connsiteY51" fmla="*/ 3657600 h 3814675"/>
              <a:gd name="connsiteX52" fmla="*/ 1284648 w 2816128"/>
              <a:gd name="connsiteY52" fmla="*/ 3663210 h 3814675"/>
              <a:gd name="connsiteX53" fmla="*/ 1279038 w 2816128"/>
              <a:gd name="connsiteY53" fmla="*/ 3511745 h 3814675"/>
              <a:gd name="connsiteX54" fmla="*/ 1458552 w 2816128"/>
              <a:gd name="connsiteY54" fmla="*/ 3522964 h 3814675"/>
              <a:gd name="connsiteX55" fmla="*/ 1430503 w 2816128"/>
              <a:gd name="connsiteY55" fmla="*/ 3601502 h 3814675"/>
              <a:gd name="connsiteX56" fmla="*/ 1402454 w 2816128"/>
              <a:gd name="connsiteY56" fmla="*/ 3663210 h 3814675"/>
              <a:gd name="connsiteX57" fmla="*/ 1318307 w 2816128"/>
              <a:gd name="connsiteY57" fmla="*/ 3680039 h 3814675"/>
              <a:gd name="connsiteX58" fmla="*/ 1452943 w 2816128"/>
              <a:gd name="connsiteY58" fmla="*/ 3803455 h 3814675"/>
              <a:gd name="connsiteX59" fmla="*/ 1520260 w 2816128"/>
              <a:gd name="connsiteY59" fmla="*/ 3668820 h 3814675"/>
              <a:gd name="connsiteX60" fmla="*/ 1823190 w 2816128"/>
              <a:gd name="connsiteY60" fmla="*/ 3567843 h 3814675"/>
              <a:gd name="connsiteX61" fmla="*/ 2159779 w 2816128"/>
              <a:gd name="connsiteY61" fmla="*/ 3640770 h 3814675"/>
              <a:gd name="connsiteX62" fmla="*/ 2114901 w 2816128"/>
              <a:gd name="connsiteY62" fmla="*/ 3741747 h 3814675"/>
              <a:gd name="connsiteX63" fmla="*/ 2210268 w 2816128"/>
              <a:gd name="connsiteY63" fmla="*/ 3809065 h 3814675"/>
              <a:gd name="connsiteX64" fmla="*/ 2283195 w 2816128"/>
              <a:gd name="connsiteY64" fmla="*/ 3758577 h 3814675"/>
              <a:gd name="connsiteX65" fmla="*/ 2271976 w 2816128"/>
              <a:gd name="connsiteY65" fmla="*/ 3663210 h 3814675"/>
              <a:gd name="connsiteX66" fmla="*/ 2451490 w 2816128"/>
              <a:gd name="connsiteY66" fmla="*/ 3584672 h 3814675"/>
              <a:gd name="connsiteX67" fmla="*/ 2434660 w 2816128"/>
              <a:gd name="connsiteY67" fmla="*/ 3410768 h 3814675"/>
              <a:gd name="connsiteX68" fmla="*/ 1929777 w 2816128"/>
              <a:gd name="connsiteY68" fmla="*/ 3382719 h 3814675"/>
              <a:gd name="connsiteX69" fmla="*/ 1918557 w 2816128"/>
              <a:gd name="connsiteY69" fmla="*/ 3057350 h 3814675"/>
              <a:gd name="connsiteX70" fmla="*/ 1884898 w 2816128"/>
              <a:gd name="connsiteY70" fmla="*/ 3040520 h 3814675"/>
              <a:gd name="connsiteX71" fmla="*/ 1907338 w 2816128"/>
              <a:gd name="connsiteY71" fmla="*/ 2861006 h 3814675"/>
              <a:gd name="connsiteX72" fmla="*/ 1862459 w 2816128"/>
              <a:gd name="connsiteY72" fmla="*/ 2799298 h 3814675"/>
              <a:gd name="connsiteX73" fmla="*/ 2109291 w 2816128"/>
              <a:gd name="connsiteY73" fmla="*/ 2743200 h 3814675"/>
              <a:gd name="connsiteX74" fmla="*/ 2131730 w 2816128"/>
              <a:gd name="connsiteY74" fmla="*/ 2614174 h 3814675"/>
              <a:gd name="connsiteX75" fmla="*/ 2372952 w 2816128"/>
              <a:gd name="connsiteY75" fmla="*/ 2647833 h 3814675"/>
              <a:gd name="connsiteX76" fmla="*/ 2597345 w 2816128"/>
              <a:gd name="connsiteY76" fmla="*/ 2058802 h 3814675"/>
              <a:gd name="connsiteX77" fmla="*/ 2552466 w 2816128"/>
              <a:gd name="connsiteY77" fmla="*/ 1974655 h 3814675"/>
              <a:gd name="connsiteX78" fmla="*/ 2698322 w 2816128"/>
              <a:gd name="connsiteY78" fmla="*/ 1486601 h 3814675"/>
              <a:gd name="connsiteX79" fmla="*/ 2642224 w 2816128"/>
              <a:gd name="connsiteY79" fmla="*/ 1380015 h 3814675"/>
              <a:gd name="connsiteX80" fmla="*/ 2501978 w 2816128"/>
              <a:gd name="connsiteY80" fmla="*/ 796594 h 3814675"/>
              <a:gd name="connsiteX81" fmla="*/ 2816128 w 2816128"/>
              <a:gd name="connsiteY81" fmla="*/ 673178 h 3814675"/>
              <a:gd name="connsiteX82" fmla="*/ 2771249 w 2816128"/>
              <a:gd name="connsiteY82" fmla="*/ 437566 h 3814675"/>
              <a:gd name="connsiteX83" fmla="*/ 2614174 w 2816128"/>
              <a:gd name="connsiteY83" fmla="*/ 72928 h 3814675"/>
              <a:gd name="connsiteX0" fmla="*/ 2614174 w 2816128"/>
              <a:gd name="connsiteY0" fmla="*/ 84148 h 3825895"/>
              <a:gd name="connsiteX1" fmla="*/ 2395391 w 2816128"/>
              <a:gd name="connsiteY1" fmla="*/ 0 h 3825895"/>
              <a:gd name="connsiteX2" fmla="*/ 2193438 w 2816128"/>
              <a:gd name="connsiteY2" fmla="*/ 196344 h 3825895"/>
              <a:gd name="connsiteX3" fmla="*/ 2114901 w 2816128"/>
              <a:gd name="connsiteY3" fmla="*/ 213173 h 3825895"/>
              <a:gd name="connsiteX4" fmla="*/ 2142950 w 2816128"/>
              <a:gd name="connsiteY4" fmla="*/ 325370 h 3825895"/>
              <a:gd name="connsiteX5" fmla="*/ 2047583 w 2816128"/>
              <a:gd name="connsiteY5" fmla="*/ 493664 h 3825895"/>
              <a:gd name="connsiteX6" fmla="*/ 2159779 w 2816128"/>
              <a:gd name="connsiteY6" fmla="*/ 746106 h 3825895"/>
              <a:gd name="connsiteX7" fmla="*/ 2030754 w 2816128"/>
              <a:gd name="connsiteY7" fmla="*/ 790984 h 3825895"/>
              <a:gd name="connsiteX8" fmla="*/ 1997095 w 2816128"/>
              <a:gd name="connsiteY8" fmla="*/ 858302 h 3825895"/>
              <a:gd name="connsiteX9" fmla="*/ 1997095 w 2816128"/>
              <a:gd name="connsiteY9" fmla="*/ 746106 h 3825895"/>
              <a:gd name="connsiteX10" fmla="*/ 1946606 w 2816128"/>
              <a:gd name="connsiteY10" fmla="*/ 706837 h 3825895"/>
              <a:gd name="connsiteX11" fmla="*/ 1772702 w 2816128"/>
              <a:gd name="connsiteY11" fmla="*/ 757325 h 3825895"/>
              <a:gd name="connsiteX12" fmla="*/ 1402454 w 2816128"/>
              <a:gd name="connsiteY12" fmla="*/ 617080 h 3825895"/>
              <a:gd name="connsiteX13" fmla="*/ 1705384 w 2816128"/>
              <a:gd name="connsiteY13" fmla="*/ 1189281 h 3825895"/>
              <a:gd name="connsiteX14" fmla="*/ 1800751 w 2816128"/>
              <a:gd name="connsiteY14" fmla="*/ 1262209 h 3825895"/>
              <a:gd name="connsiteX15" fmla="*/ 1649286 w 2816128"/>
              <a:gd name="connsiteY15" fmla="*/ 1486601 h 3825895"/>
              <a:gd name="connsiteX16" fmla="*/ 1727824 w 2816128"/>
              <a:gd name="connsiteY16" fmla="*/ 1705384 h 3825895"/>
              <a:gd name="connsiteX17" fmla="*/ 1817581 w 2816128"/>
              <a:gd name="connsiteY17" fmla="*/ 1699775 h 3825895"/>
              <a:gd name="connsiteX18" fmla="*/ 1671725 w 2816128"/>
              <a:gd name="connsiteY18" fmla="*/ 1868069 h 3825895"/>
              <a:gd name="connsiteX19" fmla="*/ 914400 w 2816128"/>
              <a:gd name="connsiteY19" fmla="*/ 1615627 h 3825895"/>
              <a:gd name="connsiteX20" fmla="*/ 460005 w 2816128"/>
              <a:gd name="connsiteY20" fmla="*/ 2642224 h 3825895"/>
              <a:gd name="connsiteX21" fmla="*/ 263662 w 2816128"/>
              <a:gd name="connsiteY21" fmla="*/ 2849787 h 3825895"/>
              <a:gd name="connsiteX22" fmla="*/ 44879 w 2816128"/>
              <a:gd name="connsiteY22" fmla="*/ 2894665 h 3825895"/>
              <a:gd name="connsiteX23" fmla="*/ 0 w 2816128"/>
              <a:gd name="connsiteY23" fmla="*/ 3001252 h 3825895"/>
              <a:gd name="connsiteX24" fmla="*/ 274881 w 2816128"/>
              <a:gd name="connsiteY24" fmla="*/ 3124668 h 3825895"/>
              <a:gd name="connsiteX25" fmla="*/ 504884 w 2816128"/>
              <a:gd name="connsiteY25" fmla="*/ 3023691 h 3825895"/>
              <a:gd name="connsiteX26" fmla="*/ 471225 w 2816128"/>
              <a:gd name="connsiteY26" fmla="*/ 3152717 h 3825895"/>
              <a:gd name="connsiteX27" fmla="*/ 572201 w 2816128"/>
              <a:gd name="connsiteY27" fmla="*/ 3197595 h 3825895"/>
              <a:gd name="connsiteX28" fmla="*/ 381468 w 2816128"/>
              <a:gd name="connsiteY28" fmla="*/ 3657600 h 3825895"/>
              <a:gd name="connsiteX29" fmla="*/ 196344 w 2816128"/>
              <a:gd name="connsiteY29" fmla="*/ 3702479 h 3825895"/>
              <a:gd name="connsiteX30" fmla="*/ 263662 w 2816128"/>
              <a:gd name="connsiteY30" fmla="*/ 3803455 h 3825895"/>
              <a:gd name="connsiteX31" fmla="*/ 555372 w 2816128"/>
              <a:gd name="connsiteY31" fmla="*/ 3825895 h 3825895"/>
              <a:gd name="connsiteX32" fmla="*/ 589031 w 2816128"/>
              <a:gd name="connsiteY32" fmla="*/ 3618332 h 3825895"/>
              <a:gd name="connsiteX33" fmla="*/ 645129 w 2816128"/>
              <a:gd name="connsiteY33" fmla="*/ 3612722 h 3825895"/>
              <a:gd name="connsiteX34" fmla="*/ 690008 w 2816128"/>
              <a:gd name="connsiteY34" fmla="*/ 3736138 h 3825895"/>
              <a:gd name="connsiteX35" fmla="*/ 774155 w 2816128"/>
              <a:gd name="connsiteY35" fmla="*/ 3741748 h 3825895"/>
              <a:gd name="connsiteX36" fmla="*/ 779765 w 2816128"/>
              <a:gd name="connsiteY36" fmla="*/ 3511745 h 3825895"/>
              <a:gd name="connsiteX37" fmla="*/ 746106 w 2816128"/>
              <a:gd name="connsiteY37" fmla="*/ 3242474 h 3825895"/>
              <a:gd name="connsiteX38" fmla="*/ 903181 w 2816128"/>
              <a:gd name="connsiteY38" fmla="*/ 2664663 h 3825895"/>
              <a:gd name="connsiteX39" fmla="*/ 1166842 w 2816128"/>
              <a:gd name="connsiteY39" fmla="*/ 2558076 h 3825895"/>
              <a:gd name="connsiteX40" fmla="*/ 1531480 w 2816128"/>
              <a:gd name="connsiteY40" fmla="*/ 2664663 h 3825895"/>
              <a:gd name="connsiteX41" fmla="*/ 1593188 w 2816128"/>
              <a:gd name="connsiteY41" fmla="*/ 2664663 h 3825895"/>
              <a:gd name="connsiteX42" fmla="*/ 1649286 w 2816128"/>
              <a:gd name="connsiteY42" fmla="*/ 2765640 h 3825895"/>
              <a:gd name="connsiteX43" fmla="*/ 1800751 w 2816128"/>
              <a:gd name="connsiteY43" fmla="*/ 2799298 h 3825895"/>
              <a:gd name="connsiteX44" fmla="*/ 1811971 w 2816128"/>
              <a:gd name="connsiteY44" fmla="*/ 2832957 h 3825895"/>
              <a:gd name="connsiteX45" fmla="*/ 1772702 w 2816128"/>
              <a:gd name="connsiteY45" fmla="*/ 3034911 h 3825895"/>
              <a:gd name="connsiteX46" fmla="*/ 1750263 w 2816128"/>
              <a:gd name="connsiteY46" fmla="*/ 3360280 h 3825895"/>
              <a:gd name="connsiteX47" fmla="*/ 1542700 w 2816128"/>
              <a:gd name="connsiteY47" fmla="*/ 3382719 h 3825895"/>
              <a:gd name="connsiteX48" fmla="*/ 1206111 w 2816128"/>
              <a:gd name="connsiteY48" fmla="*/ 3433208 h 3825895"/>
              <a:gd name="connsiteX49" fmla="*/ 1178062 w 2816128"/>
              <a:gd name="connsiteY49" fmla="*/ 3506135 h 3825895"/>
              <a:gd name="connsiteX50" fmla="*/ 1116354 w 2816128"/>
              <a:gd name="connsiteY50" fmla="*/ 3534184 h 3825895"/>
              <a:gd name="connsiteX51" fmla="*/ 1144403 w 2816128"/>
              <a:gd name="connsiteY51" fmla="*/ 3668820 h 3825895"/>
              <a:gd name="connsiteX52" fmla="*/ 1284648 w 2816128"/>
              <a:gd name="connsiteY52" fmla="*/ 3674430 h 3825895"/>
              <a:gd name="connsiteX53" fmla="*/ 1279038 w 2816128"/>
              <a:gd name="connsiteY53" fmla="*/ 3522965 h 3825895"/>
              <a:gd name="connsiteX54" fmla="*/ 1458552 w 2816128"/>
              <a:gd name="connsiteY54" fmla="*/ 3534184 h 3825895"/>
              <a:gd name="connsiteX55" fmla="*/ 1430503 w 2816128"/>
              <a:gd name="connsiteY55" fmla="*/ 3612722 h 3825895"/>
              <a:gd name="connsiteX56" fmla="*/ 1402454 w 2816128"/>
              <a:gd name="connsiteY56" fmla="*/ 3674430 h 3825895"/>
              <a:gd name="connsiteX57" fmla="*/ 1318307 w 2816128"/>
              <a:gd name="connsiteY57" fmla="*/ 3691259 h 3825895"/>
              <a:gd name="connsiteX58" fmla="*/ 1452943 w 2816128"/>
              <a:gd name="connsiteY58" fmla="*/ 3814675 h 3825895"/>
              <a:gd name="connsiteX59" fmla="*/ 1520260 w 2816128"/>
              <a:gd name="connsiteY59" fmla="*/ 3680040 h 3825895"/>
              <a:gd name="connsiteX60" fmla="*/ 1823190 w 2816128"/>
              <a:gd name="connsiteY60" fmla="*/ 3579063 h 3825895"/>
              <a:gd name="connsiteX61" fmla="*/ 2159779 w 2816128"/>
              <a:gd name="connsiteY61" fmla="*/ 3651990 h 3825895"/>
              <a:gd name="connsiteX62" fmla="*/ 2114901 w 2816128"/>
              <a:gd name="connsiteY62" fmla="*/ 3752967 h 3825895"/>
              <a:gd name="connsiteX63" fmla="*/ 2210268 w 2816128"/>
              <a:gd name="connsiteY63" fmla="*/ 3820285 h 3825895"/>
              <a:gd name="connsiteX64" fmla="*/ 2283195 w 2816128"/>
              <a:gd name="connsiteY64" fmla="*/ 3769797 h 3825895"/>
              <a:gd name="connsiteX65" fmla="*/ 2271976 w 2816128"/>
              <a:gd name="connsiteY65" fmla="*/ 3674430 h 3825895"/>
              <a:gd name="connsiteX66" fmla="*/ 2451490 w 2816128"/>
              <a:gd name="connsiteY66" fmla="*/ 3595892 h 3825895"/>
              <a:gd name="connsiteX67" fmla="*/ 2434660 w 2816128"/>
              <a:gd name="connsiteY67" fmla="*/ 3421988 h 3825895"/>
              <a:gd name="connsiteX68" fmla="*/ 1929777 w 2816128"/>
              <a:gd name="connsiteY68" fmla="*/ 3393939 h 3825895"/>
              <a:gd name="connsiteX69" fmla="*/ 1918557 w 2816128"/>
              <a:gd name="connsiteY69" fmla="*/ 3068570 h 3825895"/>
              <a:gd name="connsiteX70" fmla="*/ 1884898 w 2816128"/>
              <a:gd name="connsiteY70" fmla="*/ 3051740 h 3825895"/>
              <a:gd name="connsiteX71" fmla="*/ 1907338 w 2816128"/>
              <a:gd name="connsiteY71" fmla="*/ 2872226 h 3825895"/>
              <a:gd name="connsiteX72" fmla="*/ 1862459 w 2816128"/>
              <a:gd name="connsiteY72" fmla="*/ 2810518 h 3825895"/>
              <a:gd name="connsiteX73" fmla="*/ 2109291 w 2816128"/>
              <a:gd name="connsiteY73" fmla="*/ 2754420 h 3825895"/>
              <a:gd name="connsiteX74" fmla="*/ 2131730 w 2816128"/>
              <a:gd name="connsiteY74" fmla="*/ 2625394 h 3825895"/>
              <a:gd name="connsiteX75" fmla="*/ 2372952 w 2816128"/>
              <a:gd name="connsiteY75" fmla="*/ 2659053 h 3825895"/>
              <a:gd name="connsiteX76" fmla="*/ 2597345 w 2816128"/>
              <a:gd name="connsiteY76" fmla="*/ 2070022 h 3825895"/>
              <a:gd name="connsiteX77" fmla="*/ 2552466 w 2816128"/>
              <a:gd name="connsiteY77" fmla="*/ 1985875 h 3825895"/>
              <a:gd name="connsiteX78" fmla="*/ 2698322 w 2816128"/>
              <a:gd name="connsiteY78" fmla="*/ 1497821 h 3825895"/>
              <a:gd name="connsiteX79" fmla="*/ 2642224 w 2816128"/>
              <a:gd name="connsiteY79" fmla="*/ 1391235 h 3825895"/>
              <a:gd name="connsiteX80" fmla="*/ 2501978 w 2816128"/>
              <a:gd name="connsiteY80" fmla="*/ 807814 h 3825895"/>
              <a:gd name="connsiteX81" fmla="*/ 2816128 w 2816128"/>
              <a:gd name="connsiteY81" fmla="*/ 684398 h 3825895"/>
              <a:gd name="connsiteX82" fmla="*/ 2771249 w 2816128"/>
              <a:gd name="connsiteY82" fmla="*/ 448786 h 3825895"/>
              <a:gd name="connsiteX83" fmla="*/ 2614174 w 2816128"/>
              <a:gd name="connsiteY83" fmla="*/ 84148 h 3825895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771249"/>
              <a:gd name="connsiteY0" fmla="*/ 80143 h 3827499"/>
              <a:gd name="connsiteX1" fmla="*/ 2395391 w 2771249"/>
              <a:gd name="connsiteY1" fmla="*/ 1604 h 3827499"/>
              <a:gd name="connsiteX2" fmla="*/ 2193438 w 2771249"/>
              <a:gd name="connsiteY2" fmla="*/ 197948 h 3827499"/>
              <a:gd name="connsiteX3" fmla="*/ 2114901 w 2771249"/>
              <a:gd name="connsiteY3" fmla="*/ 214777 h 3827499"/>
              <a:gd name="connsiteX4" fmla="*/ 2142950 w 2771249"/>
              <a:gd name="connsiteY4" fmla="*/ 326974 h 3827499"/>
              <a:gd name="connsiteX5" fmla="*/ 2047583 w 2771249"/>
              <a:gd name="connsiteY5" fmla="*/ 495268 h 3827499"/>
              <a:gd name="connsiteX6" fmla="*/ 2159779 w 2771249"/>
              <a:gd name="connsiteY6" fmla="*/ 747710 h 3827499"/>
              <a:gd name="connsiteX7" fmla="*/ 2030754 w 2771249"/>
              <a:gd name="connsiteY7" fmla="*/ 792588 h 3827499"/>
              <a:gd name="connsiteX8" fmla="*/ 1997095 w 2771249"/>
              <a:gd name="connsiteY8" fmla="*/ 859906 h 3827499"/>
              <a:gd name="connsiteX9" fmla="*/ 1997095 w 2771249"/>
              <a:gd name="connsiteY9" fmla="*/ 747710 h 3827499"/>
              <a:gd name="connsiteX10" fmla="*/ 1946606 w 2771249"/>
              <a:gd name="connsiteY10" fmla="*/ 708441 h 3827499"/>
              <a:gd name="connsiteX11" fmla="*/ 1772702 w 2771249"/>
              <a:gd name="connsiteY11" fmla="*/ 758929 h 3827499"/>
              <a:gd name="connsiteX12" fmla="*/ 1402454 w 2771249"/>
              <a:gd name="connsiteY12" fmla="*/ 618684 h 3827499"/>
              <a:gd name="connsiteX13" fmla="*/ 1705384 w 2771249"/>
              <a:gd name="connsiteY13" fmla="*/ 1190885 h 3827499"/>
              <a:gd name="connsiteX14" fmla="*/ 1800751 w 2771249"/>
              <a:gd name="connsiteY14" fmla="*/ 1263813 h 3827499"/>
              <a:gd name="connsiteX15" fmla="*/ 1649286 w 2771249"/>
              <a:gd name="connsiteY15" fmla="*/ 1488205 h 3827499"/>
              <a:gd name="connsiteX16" fmla="*/ 1727824 w 2771249"/>
              <a:gd name="connsiteY16" fmla="*/ 1706988 h 3827499"/>
              <a:gd name="connsiteX17" fmla="*/ 1817581 w 2771249"/>
              <a:gd name="connsiteY17" fmla="*/ 1701379 h 3827499"/>
              <a:gd name="connsiteX18" fmla="*/ 1671725 w 2771249"/>
              <a:gd name="connsiteY18" fmla="*/ 1869673 h 3827499"/>
              <a:gd name="connsiteX19" fmla="*/ 914400 w 2771249"/>
              <a:gd name="connsiteY19" fmla="*/ 1617231 h 3827499"/>
              <a:gd name="connsiteX20" fmla="*/ 460005 w 2771249"/>
              <a:gd name="connsiteY20" fmla="*/ 2643828 h 3827499"/>
              <a:gd name="connsiteX21" fmla="*/ 263662 w 2771249"/>
              <a:gd name="connsiteY21" fmla="*/ 2851391 h 3827499"/>
              <a:gd name="connsiteX22" fmla="*/ 44879 w 2771249"/>
              <a:gd name="connsiteY22" fmla="*/ 2896269 h 3827499"/>
              <a:gd name="connsiteX23" fmla="*/ 0 w 2771249"/>
              <a:gd name="connsiteY23" fmla="*/ 3002856 h 3827499"/>
              <a:gd name="connsiteX24" fmla="*/ 274881 w 2771249"/>
              <a:gd name="connsiteY24" fmla="*/ 3126272 h 3827499"/>
              <a:gd name="connsiteX25" fmla="*/ 504884 w 2771249"/>
              <a:gd name="connsiteY25" fmla="*/ 3025295 h 3827499"/>
              <a:gd name="connsiteX26" fmla="*/ 471225 w 2771249"/>
              <a:gd name="connsiteY26" fmla="*/ 3154321 h 3827499"/>
              <a:gd name="connsiteX27" fmla="*/ 572201 w 2771249"/>
              <a:gd name="connsiteY27" fmla="*/ 3199199 h 3827499"/>
              <a:gd name="connsiteX28" fmla="*/ 381468 w 2771249"/>
              <a:gd name="connsiteY28" fmla="*/ 3659204 h 3827499"/>
              <a:gd name="connsiteX29" fmla="*/ 196344 w 2771249"/>
              <a:gd name="connsiteY29" fmla="*/ 3704083 h 3827499"/>
              <a:gd name="connsiteX30" fmla="*/ 263662 w 2771249"/>
              <a:gd name="connsiteY30" fmla="*/ 3805059 h 3827499"/>
              <a:gd name="connsiteX31" fmla="*/ 555372 w 2771249"/>
              <a:gd name="connsiteY31" fmla="*/ 3827499 h 3827499"/>
              <a:gd name="connsiteX32" fmla="*/ 589031 w 2771249"/>
              <a:gd name="connsiteY32" fmla="*/ 3619936 h 3827499"/>
              <a:gd name="connsiteX33" fmla="*/ 645129 w 2771249"/>
              <a:gd name="connsiteY33" fmla="*/ 3614326 h 3827499"/>
              <a:gd name="connsiteX34" fmla="*/ 690008 w 2771249"/>
              <a:gd name="connsiteY34" fmla="*/ 3737742 h 3827499"/>
              <a:gd name="connsiteX35" fmla="*/ 774155 w 2771249"/>
              <a:gd name="connsiteY35" fmla="*/ 3743352 h 3827499"/>
              <a:gd name="connsiteX36" fmla="*/ 779765 w 2771249"/>
              <a:gd name="connsiteY36" fmla="*/ 3513349 h 3827499"/>
              <a:gd name="connsiteX37" fmla="*/ 746106 w 2771249"/>
              <a:gd name="connsiteY37" fmla="*/ 3244078 h 3827499"/>
              <a:gd name="connsiteX38" fmla="*/ 903181 w 2771249"/>
              <a:gd name="connsiteY38" fmla="*/ 2666267 h 3827499"/>
              <a:gd name="connsiteX39" fmla="*/ 1166842 w 2771249"/>
              <a:gd name="connsiteY39" fmla="*/ 2559680 h 3827499"/>
              <a:gd name="connsiteX40" fmla="*/ 1531480 w 2771249"/>
              <a:gd name="connsiteY40" fmla="*/ 2666267 h 3827499"/>
              <a:gd name="connsiteX41" fmla="*/ 1593188 w 2771249"/>
              <a:gd name="connsiteY41" fmla="*/ 2666267 h 3827499"/>
              <a:gd name="connsiteX42" fmla="*/ 1649286 w 2771249"/>
              <a:gd name="connsiteY42" fmla="*/ 2767244 h 3827499"/>
              <a:gd name="connsiteX43" fmla="*/ 1800751 w 2771249"/>
              <a:gd name="connsiteY43" fmla="*/ 2800902 h 3827499"/>
              <a:gd name="connsiteX44" fmla="*/ 1811971 w 2771249"/>
              <a:gd name="connsiteY44" fmla="*/ 2834561 h 3827499"/>
              <a:gd name="connsiteX45" fmla="*/ 1772702 w 2771249"/>
              <a:gd name="connsiteY45" fmla="*/ 3036515 h 3827499"/>
              <a:gd name="connsiteX46" fmla="*/ 1750263 w 2771249"/>
              <a:gd name="connsiteY46" fmla="*/ 3361884 h 3827499"/>
              <a:gd name="connsiteX47" fmla="*/ 1542700 w 2771249"/>
              <a:gd name="connsiteY47" fmla="*/ 3384323 h 3827499"/>
              <a:gd name="connsiteX48" fmla="*/ 1206111 w 2771249"/>
              <a:gd name="connsiteY48" fmla="*/ 3434812 h 3827499"/>
              <a:gd name="connsiteX49" fmla="*/ 1178062 w 2771249"/>
              <a:gd name="connsiteY49" fmla="*/ 3507739 h 3827499"/>
              <a:gd name="connsiteX50" fmla="*/ 1116354 w 2771249"/>
              <a:gd name="connsiteY50" fmla="*/ 3535788 h 3827499"/>
              <a:gd name="connsiteX51" fmla="*/ 1144403 w 2771249"/>
              <a:gd name="connsiteY51" fmla="*/ 3670424 h 3827499"/>
              <a:gd name="connsiteX52" fmla="*/ 1284648 w 2771249"/>
              <a:gd name="connsiteY52" fmla="*/ 3676034 h 3827499"/>
              <a:gd name="connsiteX53" fmla="*/ 1279038 w 2771249"/>
              <a:gd name="connsiteY53" fmla="*/ 3524569 h 3827499"/>
              <a:gd name="connsiteX54" fmla="*/ 1458552 w 2771249"/>
              <a:gd name="connsiteY54" fmla="*/ 3535788 h 3827499"/>
              <a:gd name="connsiteX55" fmla="*/ 1430503 w 2771249"/>
              <a:gd name="connsiteY55" fmla="*/ 3614326 h 3827499"/>
              <a:gd name="connsiteX56" fmla="*/ 1402454 w 2771249"/>
              <a:gd name="connsiteY56" fmla="*/ 3676034 h 3827499"/>
              <a:gd name="connsiteX57" fmla="*/ 1318307 w 2771249"/>
              <a:gd name="connsiteY57" fmla="*/ 3692863 h 3827499"/>
              <a:gd name="connsiteX58" fmla="*/ 1452943 w 2771249"/>
              <a:gd name="connsiteY58" fmla="*/ 3816279 h 3827499"/>
              <a:gd name="connsiteX59" fmla="*/ 1520260 w 2771249"/>
              <a:gd name="connsiteY59" fmla="*/ 3681644 h 3827499"/>
              <a:gd name="connsiteX60" fmla="*/ 1823190 w 2771249"/>
              <a:gd name="connsiteY60" fmla="*/ 3580667 h 3827499"/>
              <a:gd name="connsiteX61" fmla="*/ 2159779 w 2771249"/>
              <a:gd name="connsiteY61" fmla="*/ 3653594 h 3827499"/>
              <a:gd name="connsiteX62" fmla="*/ 2114901 w 2771249"/>
              <a:gd name="connsiteY62" fmla="*/ 3754571 h 3827499"/>
              <a:gd name="connsiteX63" fmla="*/ 2210268 w 2771249"/>
              <a:gd name="connsiteY63" fmla="*/ 3821889 h 3827499"/>
              <a:gd name="connsiteX64" fmla="*/ 2283195 w 2771249"/>
              <a:gd name="connsiteY64" fmla="*/ 3771401 h 3827499"/>
              <a:gd name="connsiteX65" fmla="*/ 2271976 w 2771249"/>
              <a:gd name="connsiteY65" fmla="*/ 3676034 h 3827499"/>
              <a:gd name="connsiteX66" fmla="*/ 2451490 w 2771249"/>
              <a:gd name="connsiteY66" fmla="*/ 3597496 h 3827499"/>
              <a:gd name="connsiteX67" fmla="*/ 2434660 w 2771249"/>
              <a:gd name="connsiteY67" fmla="*/ 3423592 h 3827499"/>
              <a:gd name="connsiteX68" fmla="*/ 1929777 w 2771249"/>
              <a:gd name="connsiteY68" fmla="*/ 3395543 h 3827499"/>
              <a:gd name="connsiteX69" fmla="*/ 1918557 w 2771249"/>
              <a:gd name="connsiteY69" fmla="*/ 3070174 h 3827499"/>
              <a:gd name="connsiteX70" fmla="*/ 1884898 w 2771249"/>
              <a:gd name="connsiteY70" fmla="*/ 3053344 h 3827499"/>
              <a:gd name="connsiteX71" fmla="*/ 1907338 w 2771249"/>
              <a:gd name="connsiteY71" fmla="*/ 2873830 h 3827499"/>
              <a:gd name="connsiteX72" fmla="*/ 1862459 w 2771249"/>
              <a:gd name="connsiteY72" fmla="*/ 2812122 h 3827499"/>
              <a:gd name="connsiteX73" fmla="*/ 2109291 w 2771249"/>
              <a:gd name="connsiteY73" fmla="*/ 2756024 h 3827499"/>
              <a:gd name="connsiteX74" fmla="*/ 2131730 w 2771249"/>
              <a:gd name="connsiteY74" fmla="*/ 2626998 h 3827499"/>
              <a:gd name="connsiteX75" fmla="*/ 2372952 w 2771249"/>
              <a:gd name="connsiteY75" fmla="*/ 2660657 h 3827499"/>
              <a:gd name="connsiteX76" fmla="*/ 2597345 w 2771249"/>
              <a:gd name="connsiteY76" fmla="*/ 2071626 h 3827499"/>
              <a:gd name="connsiteX77" fmla="*/ 2552466 w 2771249"/>
              <a:gd name="connsiteY77" fmla="*/ 1987479 h 3827499"/>
              <a:gd name="connsiteX78" fmla="*/ 2698322 w 2771249"/>
              <a:gd name="connsiteY78" fmla="*/ 1499425 h 3827499"/>
              <a:gd name="connsiteX79" fmla="*/ 2642224 w 2771249"/>
              <a:gd name="connsiteY79" fmla="*/ 1392839 h 3827499"/>
              <a:gd name="connsiteX80" fmla="*/ 2501978 w 2771249"/>
              <a:gd name="connsiteY80" fmla="*/ 809418 h 3827499"/>
              <a:gd name="connsiteX81" fmla="*/ 2765640 w 2771249"/>
              <a:gd name="connsiteY81" fmla="*/ 674782 h 3827499"/>
              <a:gd name="connsiteX82" fmla="*/ 2771249 w 2771249"/>
              <a:gd name="connsiteY82" fmla="*/ 450390 h 3827499"/>
              <a:gd name="connsiteX83" fmla="*/ 2647833 w 2771249"/>
              <a:gd name="connsiteY83" fmla="*/ 80143 h 3827499"/>
              <a:gd name="connsiteX0" fmla="*/ 2647833 w 2765640"/>
              <a:gd name="connsiteY0" fmla="*/ 80143 h 3827499"/>
              <a:gd name="connsiteX1" fmla="*/ 2395391 w 2765640"/>
              <a:gd name="connsiteY1" fmla="*/ 1604 h 3827499"/>
              <a:gd name="connsiteX2" fmla="*/ 2193438 w 2765640"/>
              <a:gd name="connsiteY2" fmla="*/ 197948 h 3827499"/>
              <a:gd name="connsiteX3" fmla="*/ 2114901 w 2765640"/>
              <a:gd name="connsiteY3" fmla="*/ 214777 h 3827499"/>
              <a:gd name="connsiteX4" fmla="*/ 2142950 w 2765640"/>
              <a:gd name="connsiteY4" fmla="*/ 326974 h 3827499"/>
              <a:gd name="connsiteX5" fmla="*/ 2047583 w 2765640"/>
              <a:gd name="connsiteY5" fmla="*/ 495268 h 3827499"/>
              <a:gd name="connsiteX6" fmla="*/ 2159779 w 2765640"/>
              <a:gd name="connsiteY6" fmla="*/ 747710 h 3827499"/>
              <a:gd name="connsiteX7" fmla="*/ 2030754 w 2765640"/>
              <a:gd name="connsiteY7" fmla="*/ 792588 h 3827499"/>
              <a:gd name="connsiteX8" fmla="*/ 1997095 w 2765640"/>
              <a:gd name="connsiteY8" fmla="*/ 859906 h 3827499"/>
              <a:gd name="connsiteX9" fmla="*/ 1997095 w 2765640"/>
              <a:gd name="connsiteY9" fmla="*/ 747710 h 3827499"/>
              <a:gd name="connsiteX10" fmla="*/ 1946606 w 2765640"/>
              <a:gd name="connsiteY10" fmla="*/ 708441 h 3827499"/>
              <a:gd name="connsiteX11" fmla="*/ 1772702 w 2765640"/>
              <a:gd name="connsiteY11" fmla="*/ 758929 h 3827499"/>
              <a:gd name="connsiteX12" fmla="*/ 1402454 w 2765640"/>
              <a:gd name="connsiteY12" fmla="*/ 618684 h 3827499"/>
              <a:gd name="connsiteX13" fmla="*/ 1705384 w 2765640"/>
              <a:gd name="connsiteY13" fmla="*/ 1190885 h 3827499"/>
              <a:gd name="connsiteX14" fmla="*/ 1800751 w 2765640"/>
              <a:gd name="connsiteY14" fmla="*/ 1263813 h 3827499"/>
              <a:gd name="connsiteX15" fmla="*/ 1649286 w 2765640"/>
              <a:gd name="connsiteY15" fmla="*/ 1488205 h 3827499"/>
              <a:gd name="connsiteX16" fmla="*/ 1727824 w 2765640"/>
              <a:gd name="connsiteY16" fmla="*/ 1706988 h 3827499"/>
              <a:gd name="connsiteX17" fmla="*/ 1817581 w 2765640"/>
              <a:gd name="connsiteY17" fmla="*/ 1701379 h 3827499"/>
              <a:gd name="connsiteX18" fmla="*/ 1671725 w 2765640"/>
              <a:gd name="connsiteY18" fmla="*/ 1869673 h 3827499"/>
              <a:gd name="connsiteX19" fmla="*/ 914400 w 2765640"/>
              <a:gd name="connsiteY19" fmla="*/ 1617231 h 3827499"/>
              <a:gd name="connsiteX20" fmla="*/ 460005 w 2765640"/>
              <a:gd name="connsiteY20" fmla="*/ 2643828 h 3827499"/>
              <a:gd name="connsiteX21" fmla="*/ 263662 w 2765640"/>
              <a:gd name="connsiteY21" fmla="*/ 2851391 h 3827499"/>
              <a:gd name="connsiteX22" fmla="*/ 44879 w 2765640"/>
              <a:gd name="connsiteY22" fmla="*/ 2896269 h 3827499"/>
              <a:gd name="connsiteX23" fmla="*/ 0 w 2765640"/>
              <a:gd name="connsiteY23" fmla="*/ 3002856 h 3827499"/>
              <a:gd name="connsiteX24" fmla="*/ 274881 w 2765640"/>
              <a:gd name="connsiteY24" fmla="*/ 3126272 h 3827499"/>
              <a:gd name="connsiteX25" fmla="*/ 504884 w 2765640"/>
              <a:gd name="connsiteY25" fmla="*/ 3025295 h 3827499"/>
              <a:gd name="connsiteX26" fmla="*/ 471225 w 2765640"/>
              <a:gd name="connsiteY26" fmla="*/ 3154321 h 3827499"/>
              <a:gd name="connsiteX27" fmla="*/ 572201 w 2765640"/>
              <a:gd name="connsiteY27" fmla="*/ 3199199 h 3827499"/>
              <a:gd name="connsiteX28" fmla="*/ 381468 w 2765640"/>
              <a:gd name="connsiteY28" fmla="*/ 3659204 h 3827499"/>
              <a:gd name="connsiteX29" fmla="*/ 196344 w 2765640"/>
              <a:gd name="connsiteY29" fmla="*/ 3704083 h 3827499"/>
              <a:gd name="connsiteX30" fmla="*/ 263662 w 2765640"/>
              <a:gd name="connsiteY30" fmla="*/ 3805059 h 3827499"/>
              <a:gd name="connsiteX31" fmla="*/ 555372 w 2765640"/>
              <a:gd name="connsiteY31" fmla="*/ 3827499 h 3827499"/>
              <a:gd name="connsiteX32" fmla="*/ 589031 w 2765640"/>
              <a:gd name="connsiteY32" fmla="*/ 3619936 h 3827499"/>
              <a:gd name="connsiteX33" fmla="*/ 645129 w 2765640"/>
              <a:gd name="connsiteY33" fmla="*/ 3614326 h 3827499"/>
              <a:gd name="connsiteX34" fmla="*/ 690008 w 2765640"/>
              <a:gd name="connsiteY34" fmla="*/ 3737742 h 3827499"/>
              <a:gd name="connsiteX35" fmla="*/ 774155 w 2765640"/>
              <a:gd name="connsiteY35" fmla="*/ 3743352 h 3827499"/>
              <a:gd name="connsiteX36" fmla="*/ 779765 w 2765640"/>
              <a:gd name="connsiteY36" fmla="*/ 3513349 h 3827499"/>
              <a:gd name="connsiteX37" fmla="*/ 746106 w 2765640"/>
              <a:gd name="connsiteY37" fmla="*/ 3244078 h 3827499"/>
              <a:gd name="connsiteX38" fmla="*/ 903181 w 2765640"/>
              <a:gd name="connsiteY38" fmla="*/ 2666267 h 3827499"/>
              <a:gd name="connsiteX39" fmla="*/ 1166842 w 2765640"/>
              <a:gd name="connsiteY39" fmla="*/ 2559680 h 3827499"/>
              <a:gd name="connsiteX40" fmla="*/ 1531480 w 2765640"/>
              <a:gd name="connsiteY40" fmla="*/ 2666267 h 3827499"/>
              <a:gd name="connsiteX41" fmla="*/ 1593188 w 2765640"/>
              <a:gd name="connsiteY41" fmla="*/ 2666267 h 3827499"/>
              <a:gd name="connsiteX42" fmla="*/ 1649286 w 2765640"/>
              <a:gd name="connsiteY42" fmla="*/ 2767244 h 3827499"/>
              <a:gd name="connsiteX43" fmla="*/ 1800751 w 2765640"/>
              <a:gd name="connsiteY43" fmla="*/ 2800902 h 3827499"/>
              <a:gd name="connsiteX44" fmla="*/ 1811971 w 2765640"/>
              <a:gd name="connsiteY44" fmla="*/ 2834561 h 3827499"/>
              <a:gd name="connsiteX45" fmla="*/ 1772702 w 2765640"/>
              <a:gd name="connsiteY45" fmla="*/ 3036515 h 3827499"/>
              <a:gd name="connsiteX46" fmla="*/ 1750263 w 2765640"/>
              <a:gd name="connsiteY46" fmla="*/ 3361884 h 3827499"/>
              <a:gd name="connsiteX47" fmla="*/ 1542700 w 2765640"/>
              <a:gd name="connsiteY47" fmla="*/ 3384323 h 3827499"/>
              <a:gd name="connsiteX48" fmla="*/ 1206111 w 2765640"/>
              <a:gd name="connsiteY48" fmla="*/ 3434812 h 3827499"/>
              <a:gd name="connsiteX49" fmla="*/ 1178062 w 2765640"/>
              <a:gd name="connsiteY49" fmla="*/ 3507739 h 3827499"/>
              <a:gd name="connsiteX50" fmla="*/ 1116354 w 2765640"/>
              <a:gd name="connsiteY50" fmla="*/ 3535788 h 3827499"/>
              <a:gd name="connsiteX51" fmla="*/ 1144403 w 2765640"/>
              <a:gd name="connsiteY51" fmla="*/ 3670424 h 3827499"/>
              <a:gd name="connsiteX52" fmla="*/ 1284648 w 2765640"/>
              <a:gd name="connsiteY52" fmla="*/ 3676034 h 3827499"/>
              <a:gd name="connsiteX53" fmla="*/ 1279038 w 2765640"/>
              <a:gd name="connsiteY53" fmla="*/ 3524569 h 3827499"/>
              <a:gd name="connsiteX54" fmla="*/ 1458552 w 2765640"/>
              <a:gd name="connsiteY54" fmla="*/ 3535788 h 3827499"/>
              <a:gd name="connsiteX55" fmla="*/ 1430503 w 2765640"/>
              <a:gd name="connsiteY55" fmla="*/ 3614326 h 3827499"/>
              <a:gd name="connsiteX56" fmla="*/ 1402454 w 2765640"/>
              <a:gd name="connsiteY56" fmla="*/ 3676034 h 3827499"/>
              <a:gd name="connsiteX57" fmla="*/ 1318307 w 2765640"/>
              <a:gd name="connsiteY57" fmla="*/ 3692863 h 3827499"/>
              <a:gd name="connsiteX58" fmla="*/ 1452943 w 2765640"/>
              <a:gd name="connsiteY58" fmla="*/ 3816279 h 3827499"/>
              <a:gd name="connsiteX59" fmla="*/ 1520260 w 2765640"/>
              <a:gd name="connsiteY59" fmla="*/ 3681644 h 3827499"/>
              <a:gd name="connsiteX60" fmla="*/ 1823190 w 2765640"/>
              <a:gd name="connsiteY60" fmla="*/ 3580667 h 3827499"/>
              <a:gd name="connsiteX61" fmla="*/ 2159779 w 2765640"/>
              <a:gd name="connsiteY61" fmla="*/ 3653594 h 3827499"/>
              <a:gd name="connsiteX62" fmla="*/ 2114901 w 2765640"/>
              <a:gd name="connsiteY62" fmla="*/ 3754571 h 3827499"/>
              <a:gd name="connsiteX63" fmla="*/ 2210268 w 2765640"/>
              <a:gd name="connsiteY63" fmla="*/ 3821889 h 3827499"/>
              <a:gd name="connsiteX64" fmla="*/ 2283195 w 2765640"/>
              <a:gd name="connsiteY64" fmla="*/ 3771401 h 3827499"/>
              <a:gd name="connsiteX65" fmla="*/ 2271976 w 2765640"/>
              <a:gd name="connsiteY65" fmla="*/ 3676034 h 3827499"/>
              <a:gd name="connsiteX66" fmla="*/ 2451490 w 2765640"/>
              <a:gd name="connsiteY66" fmla="*/ 3597496 h 3827499"/>
              <a:gd name="connsiteX67" fmla="*/ 2434660 w 2765640"/>
              <a:gd name="connsiteY67" fmla="*/ 3423592 h 3827499"/>
              <a:gd name="connsiteX68" fmla="*/ 1929777 w 2765640"/>
              <a:gd name="connsiteY68" fmla="*/ 3395543 h 3827499"/>
              <a:gd name="connsiteX69" fmla="*/ 1918557 w 2765640"/>
              <a:gd name="connsiteY69" fmla="*/ 3070174 h 3827499"/>
              <a:gd name="connsiteX70" fmla="*/ 1884898 w 2765640"/>
              <a:gd name="connsiteY70" fmla="*/ 3053344 h 3827499"/>
              <a:gd name="connsiteX71" fmla="*/ 1907338 w 2765640"/>
              <a:gd name="connsiteY71" fmla="*/ 2873830 h 3827499"/>
              <a:gd name="connsiteX72" fmla="*/ 1862459 w 2765640"/>
              <a:gd name="connsiteY72" fmla="*/ 2812122 h 3827499"/>
              <a:gd name="connsiteX73" fmla="*/ 2109291 w 2765640"/>
              <a:gd name="connsiteY73" fmla="*/ 2756024 h 3827499"/>
              <a:gd name="connsiteX74" fmla="*/ 2131730 w 2765640"/>
              <a:gd name="connsiteY74" fmla="*/ 2626998 h 3827499"/>
              <a:gd name="connsiteX75" fmla="*/ 2372952 w 2765640"/>
              <a:gd name="connsiteY75" fmla="*/ 2660657 h 3827499"/>
              <a:gd name="connsiteX76" fmla="*/ 2597345 w 2765640"/>
              <a:gd name="connsiteY76" fmla="*/ 2071626 h 3827499"/>
              <a:gd name="connsiteX77" fmla="*/ 2552466 w 2765640"/>
              <a:gd name="connsiteY77" fmla="*/ 1987479 h 3827499"/>
              <a:gd name="connsiteX78" fmla="*/ 2698322 w 2765640"/>
              <a:gd name="connsiteY78" fmla="*/ 1499425 h 3827499"/>
              <a:gd name="connsiteX79" fmla="*/ 2642224 w 2765640"/>
              <a:gd name="connsiteY79" fmla="*/ 1392839 h 3827499"/>
              <a:gd name="connsiteX80" fmla="*/ 2501978 w 2765640"/>
              <a:gd name="connsiteY80" fmla="*/ 809418 h 3827499"/>
              <a:gd name="connsiteX81" fmla="*/ 2765640 w 2765640"/>
              <a:gd name="connsiteY81" fmla="*/ 674782 h 3827499"/>
              <a:gd name="connsiteX82" fmla="*/ 2715151 w 2765640"/>
              <a:gd name="connsiteY82" fmla="*/ 472829 h 3827499"/>
              <a:gd name="connsiteX83" fmla="*/ 2647833 w 2765640"/>
              <a:gd name="connsiteY83" fmla="*/ 80143 h 3827499"/>
              <a:gd name="connsiteX0" fmla="*/ 2647833 w 2793512"/>
              <a:gd name="connsiteY0" fmla="*/ 80143 h 3827499"/>
              <a:gd name="connsiteX1" fmla="*/ 2395391 w 2793512"/>
              <a:gd name="connsiteY1" fmla="*/ 1604 h 3827499"/>
              <a:gd name="connsiteX2" fmla="*/ 2193438 w 2793512"/>
              <a:gd name="connsiteY2" fmla="*/ 197948 h 3827499"/>
              <a:gd name="connsiteX3" fmla="*/ 2114901 w 2793512"/>
              <a:gd name="connsiteY3" fmla="*/ 214777 h 3827499"/>
              <a:gd name="connsiteX4" fmla="*/ 2142950 w 2793512"/>
              <a:gd name="connsiteY4" fmla="*/ 326974 h 3827499"/>
              <a:gd name="connsiteX5" fmla="*/ 2047583 w 2793512"/>
              <a:gd name="connsiteY5" fmla="*/ 495268 h 3827499"/>
              <a:gd name="connsiteX6" fmla="*/ 2159779 w 2793512"/>
              <a:gd name="connsiteY6" fmla="*/ 747710 h 3827499"/>
              <a:gd name="connsiteX7" fmla="*/ 2030754 w 2793512"/>
              <a:gd name="connsiteY7" fmla="*/ 792588 h 3827499"/>
              <a:gd name="connsiteX8" fmla="*/ 1997095 w 2793512"/>
              <a:gd name="connsiteY8" fmla="*/ 859906 h 3827499"/>
              <a:gd name="connsiteX9" fmla="*/ 1997095 w 2793512"/>
              <a:gd name="connsiteY9" fmla="*/ 747710 h 3827499"/>
              <a:gd name="connsiteX10" fmla="*/ 1946606 w 2793512"/>
              <a:gd name="connsiteY10" fmla="*/ 708441 h 3827499"/>
              <a:gd name="connsiteX11" fmla="*/ 1772702 w 2793512"/>
              <a:gd name="connsiteY11" fmla="*/ 758929 h 3827499"/>
              <a:gd name="connsiteX12" fmla="*/ 1402454 w 2793512"/>
              <a:gd name="connsiteY12" fmla="*/ 618684 h 3827499"/>
              <a:gd name="connsiteX13" fmla="*/ 1705384 w 2793512"/>
              <a:gd name="connsiteY13" fmla="*/ 1190885 h 3827499"/>
              <a:gd name="connsiteX14" fmla="*/ 1800751 w 2793512"/>
              <a:gd name="connsiteY14" fmla="*/ 1263813 h 3827499"/>
              <a:gd name="connsiteX15" fmla="*/ 1649286 w 2793512"/>
              <a:gd name="connsiteY15" fmla="*/ 1488205 h 3827499"/>
              <a:gd name="connsiteX16" fmla="*/ 1727824 w 2793512"/>
              <a:gd name="connsiteY16" fmla="*/ 1706988 h 3827499"/>
              <a:gd name="connsiteX17" fmla="*/ 1817581 w 2793512"/>
              <a:gd name="connsiteY17" fmla="*/ 1701379 h 3827499"/>
              <a:gd name="connsiteX18" fmla="*/ 1671725 w 2793512"/>
              <a:gd name="connsiteY18" fmla="*/ 1869673 h 3827499"/>
              <a:gd name="connsiteX19" fmla="*/ 914400 w 2793512"/>
              <a:gd name="connsiteY19" fmla="*/ 1617231 h 3827499"/>
              <a:gd name="connsiteX20" fmla="*/ 460005 w 2793512"/>
              <a:gd name="connsiteY20" fmla="*/ 2643828 h 3827499"/>
              <a:gd name="connsiteX21" fmla="*/ 263662 w 2793512"/>
              <a:gd name="connsiteY21" fmla="*/ 2851391 h 3827499"/>
              <a:gd name="connsiteX22" fmla="*/ 44879 w 2793512"/>
              <a:gd name="connsiteY22" fmla="*/ 2896269 h 3827499"/>
              <a:gd name="connsiteX23" fmla="*/ 0 w 2793512"/>
              <a:gd name="connsiteY23" fmla="*/ 3002856 h 3827499"/>
              <a:gd name="connsiteX24" fmla="*/ 274881 w 2793512"/>
              <a:gd name="connsiteY24" fmla="*/ 3126272 h 3827499"/>
              <a:gd name="connsiteX25" fmla="*/ 504884 w 2793512"/>
              <a:gd name="connsiteY25" fmla="*/ 3025295 h 3827499"/>
              <a:gd name="connsiteX26" fmla="*/ 471225 w 2793512"/>
              <a:gd name="connsiteY26" fmla="*/ 3154321 h 3827499"/>
              <a:gd name="connsiteX27" fmla="*/ 572201 w 2793512"/>
              <a:gd name="connsiteY27" fmla="*/ 3199199 h 3827499"/>
              <a:gd name="connsiteX28" fmla="*/ 381468 w 2793512"/>
              <a:gd name="connsiteY28" fmla="*/ 3659204 h 3827499"/>
              <a:gd name="connsiteX29" fmla="*/ 196344 w 2793512"/>
              <a:gd name="connsiteY29" fmla="*/ 3704083 h 3827499"/>
              <a:gd name="connsiteX30" fmla="*/ 263662 w 2793512"/>
              <a:gd name="connsiteY30" fmla="*/ 3805059 h 3827499"/>
              <a:gd name="connsiteX31" fmla="*/ 555372 w 2793512"/>
              <a:gd name="connsiteY31" fmla="*/ 3827499 h 3827499"/>
              <a:gd name="connsiteX32" fmla="*/ 589031 w 2793512"/>
              <a:gd name="connsiteY32" fmla="*/ 3619936 h 3827499"/>
              <a:gd name="connsiteX33" fmla="*/ 645129 w 2793512"/>
              <a:gd name="connsiteY33" fmla="*/ 3614326 h 3827499"/>
              <a:gd name="connsiteX34" fmla="*/ 690008 w 2793512"/>
              <a:gd name="connsiteY34" fmla="*/ 3737742 h 3827499"/>
              <a:gd name="connsiteX35" fmla="*/ 774155 w 2793512"/>
              <a:gd name="connsiteY35" fmla="*/ 3743352 h 3827499"/>
              <a:gd name="connsiteX36" fmla="*/ 779765 w 2793512"/>
              <a:gd name="connsiteY36" fmla="*/ 3513349 h 3827499"/>
              <a:gd name="connsiteX37" fmla="*/ 746106 w 2793512"/>
              <a:gd name="connsiteY37" fmla="*/ 3244078 h 3827499"/>
              <a:gd name="connsiteX38" fmla="*/ 903181 w 2793512"/>
              <a:gd name="connsiteY38" fmla="*/ 2666267 h 3827499"/>
              <a:gd name="connsiteX39" fmla="*/ 1166842 w 2793512"/>
              <a:gd name="connsiteY39" fmla="*/ 2559680 h 3827499"/>
              <a:gd name="connsiteX40" fmla="*/ 1531480 w 2793512"/>
              <a:gd name="connsiteY40" fmla="*/ 2666267 h 3827499"/>
              <a:gd name="connsiteX41" fmla="*/ 1593188 w 2793512"/>
              <a:gd name="connsiteY41" fmla="*/ 2666267 h 3827499"/>
              <a:gd name="connsiteX42" fmla="*/ 1649286 w 2793512"/>
              <a:gd name="connsiteY42" fmla="*/ 2767244 h 3827499"/>
              <a:gd name="connsiteX43" fmla="*/ 1800751 w 2793512"/>
              <a:gd name="connsiteY43" fmla="*/ 2800902 h 3827499"/>
              <a:gd name="connsiteX44" fmla="*/ 1811971 w 2793512"/>
              <a:gd name="connsiteY44" fmla="*/ 2834561 h 3827499"/>
              <a:gd name="connsiteX45" fmla="*/ 1772702 w 2793512"/>
              <a:gd name="connsiteY45" fmla="*/ 3036515 h 3827499"/>
              <a:gd name="connsiteX46" fmla="*/ 1750263 w 2793512"/>
              <a:gd name="connsiteY46" fmla="*/ 3361884 h 3827499"/>
              <a:gd name="connsiteX47" fmla="*/ 1542700 w 2793512"/>
              <a:gd name="connsiteY47" fmla="*/ 3384323 h 3827499"/>
              <a:gd name="connsiteX48" fmla="*/ 1206111 w 2793512"/>
              <a:gd name="connsiteY48" fmla="*/ 3434812 h 3827499"/>
              <a:gd name="connsiteX49" fmla="*/ 1178062 w 2793512"/>
              <a:gd name="connsiteY49" fmla="*/ 3507739 h 3827499"/>
              <a:gd name="connsiteX50" fmla="*/ 1116354 w 2793512"/>
              <a:gd name="connsiteY50" fmla="*/ 3535788 h 3827499"/>
              <a:gd name="connsiteX51" fmla="*/ 1144403 w 2793512"/>
              <a:gd name="connsiteY51" fmla="*/ 3670424 h 3827499"/>
              <a:gd name="connsiteX52" fmla="*/ 1284648 w 2793512"/>
              <a:gd name="connsiteY52" fmla="*/ 3676034 h 3827499"/>
              <a:gd name="connsiteX53" fmla="*/ 1279038 w 2793512"/>
              <a:gd name="connsiteY53" fmla="*/ 3524569 h 3827499"/>
              <a:gd name="connsiteX54" fmla="*/ 1458552 w 2793512"/>
              <a:gd name="connsiteY54" fmla="*/ 3535788 h 3827499"/>
              <a:gd name="connsiteX55" fmla="*/ 1430503 w 2793512"/>
              <a:gd name="connsiteY55" fmla="*/ 3614326 h 3827499"/>
              <a:gd name="connsiteX56" fmla="*/ 1402454 w 2793512"/>
              <a:gd name="connsiteY56" fmla="*/ 3676034 h 3827499"/>
              <a:gd name="connsiteX57" fmla="*/ 1318307 w 2793512"/>
              <a:gd name="connsiteY57" fmla="*/ 3692863 h 3827499"/>
              <a:gd name="connsiteX58" fmla="*/ 1452943 w 2793512"/>
              <a:gd name="connsiteY58" fmla="*/ 3816279 h 3827499"/>
              <a:gd name="connsiteX59" fmla="*/ 1520260 w 2793512"/>
              <a:gd name="connsiteY59" fmla="*/ 3681644 h 3827499"/>
              <a:gd name="connsiteX60" fmla="*/ 1823190 w 2793512"/>
              <a:gd name="connsiteY60" fmla="*/ 3580667 h 3827499"/>
              <a:gd name="connsiteX61" fmla="*/ 2159779 w 2793512"/>
              <a:gd name="connsiteY61" fmla="*/ 3653594 h 3827499"/>
              <a:gd name="connsiteX62" fmla="*/ 2114901 w 2793512"/>
              <a:gd name="connsiteY62" fmla="*/ 3754571 h 3827499"/>
              <a:gd name="connsiteX63" fmla="*/ 2210268 w 2793512"/>
              <a:gd name="connsiteY63" fmla="*/ 3821889 h 3827499"/>
              <a:gd name="connsiteX64" fmla="*/ 2283195 w 2793512"/>
              <a:gd name="connsiteY64" fmla="*/ 3771401 h 3827499"/>
              <a:gd name="connsiteX65" fmla="*/ 2271976 w 2793512"/>
              <a:gd name="connsiteY65" fmla="*/ 3676034 h 3827499"/>
              <a:gd name="connsiteX66" fmla="*/ 2451490 w 2793512"/>
              <a:gd name="connsiteY66" fmla="*/ 3597496 h 3827499"/>
              <a:gd name="connsiteX67" fmla="*/ 2434660 w 2793512"/>
              <a:gd name="connsiteY67" fmla="*/ 3423592 h 3827499"/>
              <a:gd name="connsiteX68" fmla="*/ 1929777 w 2793512"/>
              <a:gd name="connsiteY68" fmla="*/ 3395543 h 3827499"/>
              <a:gd name="connsiteX69" fmla="*/ 1918557 w 2793512"/>
              <a:gd name="connsiteY69" fmla="*/ 3070174 h 3827499"/>
              <a:gd name="connsiteX70" fmla="*/ 1884898 w 2793512"/>
              <a:gd name="connsiteY70" fmla="*/ 3053344 h 3827499"/>
              <a:gd name="connsiteX71" fmla="*/ 1907338 w 2793512"/>
              <a:gd name="connsiteY71" fmla="*/ 2873830 h 3827499"/>
              <a:gd name="connsiteX72" fmla="*/ 1862459 w 2793512"/>
              <a:gd name="connsiteY72" fmla="*/ 2812122 h 3827499"/>
              <a:gd name="connsiteX73" fmla="*/ 2109291 w 2793512"/>
              <a:gd name="connsiteY73" fmla="*/ 2756024 h 3827499"/>
              <a:gd name="connsiteX74" fmla="*/ 2131730 w 2793512"/>
              <a:gd name="connsiteY74" fmla="*/ 2626998 h 3827499"/>
              <a:gd name="connsiteX75" fmla="*/ 2372952 w 2793512"/>
              <a:gd name="connsiteY75" fmla="*/ 2660657 h 3827499"/>
              <a:gd name="connsiteX76" fmla="*/ 2597345 w 2793512"/>
              <a:gd name="connsiteY76" fmla="*/ 2071626 h 3827499"/>
              <a:gd name="connsiteX77" fmla="*/ 2552466 w 2793512"/>
              <a:gd name="connsiteY77" fmla="*/ 1987479 h 3827499"/>
              <a:gd name="connsiteX78" fmla="*/ 2698322 w 2793512"/>
              <a:gd name="connsiteY78" fmla="*/ 1499425 h 3827499"/>
              <a:gd name="connsiteX79" fmla="*/ 2642224 w 2793512"/>
              <a:gd name="connsiteY79" fmla="*/ 1392839 h 3827499"/>
              <a:gd name="connsiteX80" fmla="*/ 2501978 w 2793512"/>
              <a:gd name="connsiteY80" fmla="*/ 809418 h 3827499"/>
              <a:gd name="connsiteX81" fmla="*/ 2765640 w 2793512"/>
              <a:gd name="connsiteY81" fmla="*/ 674782 h 3827499"/>
              <a:gd name="connsiteX82" fmla="*/ 2715151 w 2793512"/>
              <a:gd name="connsiteY82" fmla="*/ 472829 h 3827499"/>
              <a:gd name="connsiteX83" fmla="*/ 2647833 w 2793512"/>
              <a:gd name="connsiteY83" fmla="*/ 80143 h 3827499"/>
              <a:gd name="connsiteX0" fmla="*/ 2647833 w 2814039"/>
              <a:gd name="connsiteY0" fmla="*/ 80143 h 3827499"/>
              <a:gd name="connsiteX1" fmla="*/ 2395391 w 2814039"/>
              <a:gd name="connsiteY1" fmla="*/ 1604 h 3827499"/>
              <a:gd name="connsiteX2" fmla="*/ 2193438 w 2814039"/>
              <a:gd name="connsiteY2" fmla="*/ 197948 h 3827499"/>
              <a:gd name="connsiteX3" fmla="*/ 2114901 w 2814039"/>
              <a:gd name="connsiteY3" fmla="*/ 214777 h 3827499"/>
              <a:gd name="connsiteX4" fmla="*/ 2142950 w 2814039"/>
              <a:gd name="connsiteY4" fmla="*/ 326974 h 3827499"/>
              <a:gd name="connsiteX5" fmla="*/ 2047583 w 2814039"/>
              <a:gd name="connsiteY5" fmla="*/ 495268 h 3827499"/>
              <a:gd name="connsiteX6" fmla="*/ 2159779 w 2814039"/>
              <a:gd name="connsiteY6" fmla="*/ 747710 h 3827499"/>
              <a:gd name="connsiteX7" fmla="*/ 2030754 w 2814039"/>
              <a:gd name="connsiteY7" fmla="*/ 792588 h 3827499"/>
              <a:gd name="connsiteX8" fmla="*/ 1997095 w 2814039"/>
              <a:gd name="connsiteY8" fmla="*/ 859906 h 3827499"/>
              <a:gd name="connsiteX9" fmla="*/ 1997095 w 2814039"/>
              <a:gd name="connsiteY9" fmla="*/ 747710 h 3827499"/>
              <a:gd name="connsiteX10" fmla="*/ 1946606 w 2814039"/>
              <a:gd name="connsiteY10" fmla="*/ 708441 h 3827499"/>
              <a:gd name="connsiteX11" fmla="*/ 1772702 w 2814039"/>
              <a:gd name="connsiteY11" fmla="*/ 758929 h 3827499"/>
              <a:gd name="connsiteX12" fmla="*/ 1402454 w 2814039"/>
              <a:gd name="connsiteY12" fmla="*/ 618684 h 3827499"/>
              <a:gd name="connsiteX13" fmla="*/ 1705384 w 2814039"/>
              <a:gd name="connsiteY13" fmla="*/ 1190885 h 3827499"/>
              <a:gd name="connsiteX14" fmla="*/ 1800751 w 2814039"/>
              <a:gd name="connsiteY14" fmla="*/ 1263813 h 3827499"/>
              <a:gd name="connsiteX15" fmla="*/ 1649286 w 2814039"/>
              <a:gd name="connsiteY15" fmla="*/ 1488205 h 3827499"/>
              <a:gd name="connsiteX16" fmla="*/ 1727824 w 2814039"/>
              <a:gd name="connsiteY16" fmla="*/ 1706988 h 3827499"/>
              <a:gd name="connsiteX17" fmla="*/ 1817581 w 2814039"/>
              <a:gd name="connsiteY17" fmla="*/ 1701379 h 3827499"/>
              <a:gd name="connsiteX18" fmla="*/ 1671725 w 2814039"/>
              <a:gd name="connsiteY18" fmla="*/ 1869673 h 3827499"/>
              <a:gd name="connsiteX19" fmla="*/ 914400 w 2814039"/>
              <a:gd name="connsiteY19" fmla="*/ 1617231 h 3827499"/>
              <a:gd name="connsiteX20" fmla="*/ 460005 w 2814039"/>
              <a:gd name="connsiteY20" fmla="*/ 2643828 h 3827499"/>
              <a:gd name="connsiteX21" fmla="*/ 263662 w 2814039"/>
              <a:gd name="connsiteY21" fmla="*/ 2851391 h 3827499"/>
              <a:gd name="connsiteX22" fmla="*/ 44879 w 2814039"/>
              <a:gd name="connsiteY22" fmla="*/ 2896269 h 3827499"/>
              <a:gd name="connsiteX23" fmla="*/ 0 w 2814039"/>
              <a:gd name="connsiteY23" fmla="*/ 3002856 h 3827499"/>
              <a:gd name="connsiteX24" fmla="*/ 274881 w 2814039"/>
              <a:gd name="connsiteY24" fmla="*/ 3126272 h 3827499"/>
              <a:gd name="connsiteX25" fmla="*/ 504884 w 2814039"/>
              <a:gd name="connsiteY25" fmla="*/ 3025295 h 3827499"/>
              <a:gd name="connsiteX26" fmla="*/ 471225 w 2814039"/>
              <a:gd name="connsiteY26" fmla="*/ 3154321 h 3827499"/>
              <a:gd name="connsiteX27" fmla="*/ 572201 w 2814039"/>
              <a:gd name="connsiteY27" fmla="*/ 3199199 h 3827499"/>
              <a:gd name="connsiteX28" fmla="*/ 381468 w 2814039"/>
              <a:gd name="connsiteY28" fmla="*/ 3659204 h 3827499"/>
              <a:gd name="connsiteX29" fmla="*/ 196344 w 2814039"/>
              <a:gd name="connsiteY29" fmla="*/ 3704083 h 3827499"/>
              <a:gd name="connsiteX30" fmla="*/ 263662 w 2814039"/>
              <a:gd name="connsiteY30" fmla="*/ 3805059 h 3827499"/>
              <a:gd name="connsiteX31" fmla="*/ 555372 w 2814039"/>
              <a:gd name="connsiteY31" fmla="*/ 3827499 h 3827499"/>
              <a:gd name="connsiteX32" fmla="*/ 589031 w 2814039"/>
              <a:gd name="connsiteY32" fmla="*/ 3619936 h 3827499"/>
              <a:gd name="connsiteX33" fmla="*/ 645129 w 2814039"/>
              <a:gd name="connsiteY33" fmla="*/ 3614326 h 3827499"/>
              <a:gd name="connsiteX34" fmla="*/ 690008 w 2814039"/>
              <a:gd name="connsiteY34" fmla="*/ 3737742 h 3827499"/>
              <a:gd name="connsiteX35" fmla="*/ 774155 w 2814039"/>
              <a:gd name="connsiteY35" fmla="*/ 3743352 h 3827499"/>
              <a:gd name="connsiteX36" fmla="*/ 779765 w 2814039"/>
              <a:gd name="connsiteY36" fmla="*/ 3513349 h 3827499"/>
              <a:gd name="connsiteX37" fmla="*/ 746106 w 2814039"/>
              <a:gd name="connsiteY37" fmla="*/ 3244078 h 3827499"/>
              <a:gd name="connsiteX38" fmla="*/ 903181 w 2814039"/>
              <a:gd name="connsiteY38" fmla="*/ 2666267 h 3827499"/>
              <a:gd name="connsiteX39" fmla="*/ 1166842 w 2814039"/>
              <a:gd name="connsiteY39" fmla="*/ 2559680 h 3827499"/>
              <a:gd name="connsiteX40" fmla="*/ 1531480 w 2814039"/>
              <a:gd name="connsiteY40" fmla="*/ 2666267 h 3827499"/>
              <a:gd name="connsiteX41" fmla="*/ 1593188 w 2814039"/>
              <a:gd name="connsiteY41" fmla="*/ 2666267 h 3827499"/>
              <a:gd name="connsiteX42" fmla="*/ 1649286 w 2814039"/>
              <a:gd name="connsiteY42" fmla="*/ 2767244 h 3827499"/>
              <a:gd name="connsiteX43" fmla="*/ 1800751 w 2814039"/>
              <a:gd name="connsiteY43" fmla="*/ 2800902 h 3827499"/>
              <a:gd name="connsiteX44" fmla="*/ 1811971 w 2814039"/>
              <a:gd name="connsiteY44" fmla="*/ 2834561 h 3827499"/>
              <a:gd name="connsiteX45" fmla="*/ 1772702 w 2814039"/>
              <a:gd name="connsiteY45" fmla="*/ 3036515 h 3827499"/>
              <a:gd name="connsiteX46" fmla="*/ 1750263 w 2814039"/>
              <a:gd name="connsiteY46" fmla="*/ 3361884 h 3827499"/>
              <a:gd name="connsiteX47" fmla="*/ 1542700 w 2814039"/>
              <a:gd name="connsiteY47" fmla="*/ 3384323 h 3827499"/>
              <a:gd name="connsiteX48" fmla="*/ 1206111 w 2814039"/>
              <a:gd name="connsiteY48" fmla="*/ 3434812 h 3827499"/>
              <a:gd name="connsiteX49" fmla="*/ 1178062 w 2814039"/>
              <a:gd name="connsiteY49" fmla="*/ 3507739 h 3827499"/>
              <a:gd name="connsiteX50" fmla="*/ 1116354 w 2814039"/>
              <a:gd name="connsiteY50" fmla="*/ 3535788 h 3827499"/>
              <a:gd name="connsiteX51" fmla="*/ 1144403 w 2814039"/>
              <a:gd name="connsiteY51" fmla="*/ 3670424 h 3827499"/>
              <a:gd name="connsiteX52" fmla="*/ 1284648 w 2814039"/>
              <a:gd name="connsiteY52" fmla="*/ 3676034 h 3827499"/>
              <a:gd name="connsiteX53" fmla="*/ 1279038 w 2814039"/>
              <a:gd name="connsiteY53" fmla="*/ 3524569 h 3827499"/>
              <a:gd name="connsiteX54" fmla="*/ 1458552 w 2814039"/>
              <a:gd name="connsiteY54" fmla="*/ 3535788 h 3827499"/>
              <a:gd name="connsiteX55" fmla="*/ 1430503 w 2814039"/>
              <a:gd name="connsiteY55" fmla="*/ 3614326 h 3827499"/>
              <a:gd name="connsiteX56" fmla="*/ 1402454 w 2814039"/>
              <a:gd name="connsiteY56" fmla="*/ 3676034 h 3827499"/>
              <a:gd name="connsiteX57" fmla="*/ 1318307 w 2814039"/>
              <a:gd name="connsiteY57" fmla="*/ 3692863 h 3827499"/>
              <a:gd name="connsiteX58" fmla="*/ 1452943 w 2814039"/>
              <a:gd name="connsiteY58" fmla="*/ 3816279 h 3827499"/>
              <a:gd name="connsiteX59" fmla="*/ 1520260 w 2814039"/>
              <a:gd name="connsiteY59" fmla="*/ 3681644 h 3827499"/>
              <a:gd name="connsiteX60" fmla="*/ 1823190 w 2814039"/>
              <a:gd name="connsiteY60" fmla="*/ 3580667 h 3827499"/>
              <a:gd name="connsiteX61" fmla="*/ 2159779 w 2814039"/>
              <a:gd name="connsiteY61" fmla="*/ 3653594 h 3827499"/>
              <a:gd name="connsiteX62" fmla="*/ 2114901 w 2814039"/>
              <a:gd name="connsiteY62" fmla="*/ 3754571 h 3827499"/>
              <a:gd name="connsiteX63" fmla="*/ 2210268 w 2814039"/>
              <a:gd name="connsiteY63" fmla="*/ 3821889 h 3827499"/>
              <a:gd name="connsiteX64" fmla="*/ 2283195 w 2814039"/>
              <a:gd name="connsiteY64" fmla="*/ 3771401 h 3827499"/>
              <a:gd name="connsiteX65" fmla="*/ 2271976 w 2814039"/>
              <a:gd name="connsiteY65" fmla="*/ 3676034 h 3827499"/>
              <a:gd name="connsiteX66" fmla="*/ 2451490 w 2814039"/>
              <a:gd name="connsiteY66" fmla="*/ 3597496 h 3827499"/>
              <a:gd name="connsiteX67" fmla="*/ 2434660 w 2814039"/>
              <a:gd name="connsiteY67" fmla="*/ 3423592 h 3827499"/>
              <a:gd name="connsiteX68" fmla="*/ 1929777 w 2814039"/>
              <a:gd name="connsiteY68" fmla="*/ 3395543 h 3827499"/>
              <a:gd name="connsiteX69" fmla="*/ 1918557 w 2814039"/>
              <a:gd name="connsiteY69" fmla="*/ 3070174 h 3827499"/>
              <a:gd name="connsiteX70" fmla="*/ 1884898 w 2814039"/>
              <a:gd name="connsiteY70" fmla="*/ 3053344 h 3827499"/>
              <a:gd name="connsiteX71" fmla="*/ 1907338 w 2814039"/>
              <a:gd name="connsiteY71" fmla="*/ 2873830 h 3827499"/>
              <a:gd name="connsiteX72" fmla="*/ 1862459 w 2814039"/>
              <a:gd name="connsiteY72" fmla="*/ 2812122 h 3827499"/>
              <a:gd name="connsiteX73" fmla="*/ 2109291 w 2814039"/>
              <a:gd name="connsiteY73" fmla="*/ 2756024 h 3827499"/>
              <a:gd name="connsiteX74" fmla="*/ 2131730 w 2814039"/>
              <a:gd name="connsiteY74" fmla="*/ 2626998 h 3827499"/>
              <a:gd name="connsiteX75" fmla="*/ 2372952 w 2814039"/>
              <a:gd name="connsiteY75" fmla="*/ 2660657 h 3827499"/>
              <a:gd name="connsiteX76" fmla="*/ 2597345 w 2814039"/>
              <a:gd name="connsiteY76" fmla="*/ 2071626 h 3827499"/>
              <a:gd name="connsiteX77" fmla="*/ 2552466 w 2814039"/>
              <a:gd name="connsiteY77" fmla="*/ 1987479 h 3827499"/>
              <a:gd name="connsiteX78" fmla="*/ 2698322 w 2814039"/>
              <a:gd name="connsiteY78" fmla="*/ 1499425 h 3827499"/>
              <a:gd name="connsiteX79" fmla="*/ 2642224 w 2814039"/>
              <a:gd name="connsiteY79" fmla="*/ 1392839 h 3827499"/>
              <a:gd name="connsiteX80" fmla="*/ 2501978 w 2814039"/>
              <a:gd name="connsiteY80" fmla="*/ 809418 h 3827499"/>
              <a:gd name="connsiteX81" fmla="*/ 2765640 w 2814039"/>
              <a:gd name="connsiteY81" fmla="*/ 674782 h 3827499"/>
              <a:gd name="connsiteX82" fmla="*/ 2715151 w 2814039"/>
              <a:gd name="connsiteY82" fmla="*/ 472829 h 3827499"/>
              <a:gd name="connsiteX83" fmla="*/ 2647833 w 2814039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03959"/>
              <a:gd name="connsiteY0" fmla="*/ 80143 h 3827499"/>
              <a:gd name="connsiteX1" fmla="*/ 2395391 w 2803959"/>
              <a:gd name="connsiteY1" fmla="*/ 1604 h 3827499"/>
              <a:gd name="connsiteX2" fmla="*/ 2193438 w 2803959"/>
              <a:gd name="connsiteY2" fmla="*/ 197948 h 3827499"/>
              <a:gd name="connsiteX3" fmla="*/ 2114901 w 2803959"/>
              <a:gd name="connsiteY3" fmla="*/ 214777 h 3827499"/>
              <a:gd name="connsiteX4" fmla="*/ 2142950 w 2803959"/>
              <a:gd name="connsiteY4" fmla="*/ 326974 h 3827499"/>
              <a:gd name="connsiteX5" fmla="*/ 2047583 w 2803959"/>
              <a:gd name="connsiteY5" fmla="*/ 495268 h 3827499"/>
              <a:gd name="connsiteX6" fmla="*/ 2159779 w 2803959"/>
              <a:gd name="connsiteY6" fmla="*/ 747710 h 3827499"/>
              <a:gd name="connsiteX7" fmla="*/ 2030754 w 2803959"/>
              <a:gd name="connsiteY7" fmla="*/ 792588 h 3827499"/>
              <a:gd name="connsiteX8" fmla="*/ 1997095 w 2803959"/>
              <a:gd name="connsiteY8" fmla="*/ 859906 h 3827499"/>
              <a:gd name="connsiteX9" fmla="*/ 1997095 w 2803959"/>
              <a:gd name="connsiteY9" fmla="*/ 747710 h 3827499"/>
              <a:gd name="connsiteX10" fmla="*/ 1946606 w 2803959"/>
              <a:gd name="connsiteY10" fmla="*/ 708441 h 3827499"/>
              <a:gd name="connsiteX11" fmla="*/ 1772702 w 2803959"/>
              <a:gd name="connsiteY11" fmla="*/ 758929 h 3827499"/>
              <a:gd name="connsiteX12" fmla="*/ 1402454 w 2803959"/>
              <a:gd name="connsiteY12" fmla="*/ 618684 h 3827499"/>
              <a:gd name="connsiteX13" fmla="*/ 1705384 w 2803959"/>
              <a:gd name="connsiteY13" fmla="*/ 1190885 h 3827499"/>
              <a:gd name="connsiteX14" fmla="*/ 1800751 w 2803959"/>
              <a:gd name="connsiteY14" fmla="*/ 1263813 h 3827499"/>
              <a:gd name="connsiteX15" fmla="*/ 1649286 w 2803959"/>
              <a:gd name="connsiteY15" fmla="*/ 1488205 h 3827499"/>
              <a:gd name="connsiteX16" fmla="*/ 1727824 w 2803959"/>
              <a:gd name="connsiteY16" fmla="*/ 1706988 h 3827499"/>
              <a:gd name="connsiteX17" fmla="*/ 1817581 w 2803959"/>
              <a:gd name="connsiteY17" fmla="*/ 1701379 h 3827499"/>
              <a:gd name="connsiteX18" fmla="*/ 1671725 w 2803959"/>
              <a:gd name="connsiteY18" fmla="*/ 1869673 h 3827499"/>
              <a:gd name="connsiteX19" fmla="*/ 914400 w 2803959"/>
              <a:gd name="connsiteY19" fmla="*/ 1617231 h 3827499"/>
              <a:gd name="connsiteX20" fmla="*/ 460005 w 2803959"/>
              <a:gd name="connsiteY20" fmla="*/ 2643828 h 3827499"/>
              <a:gd name="connsiteX21" fmla="*/ 263662 w 2803959"/>
              <a:gd name="connsiteY21" fmla="*/ 2851391 h 3827499"/>
              <a:gd name="connsiteX22" fmla="*/ 44879 w 2803959"/>
              <a:gd name="connsiteY22" fmla="*/ 2896269 h 3827499"/>
              <a:gd name="connsiteX23" fmla="*/ 0 w 2803959"/>
              <a:gd name="connsiteY23" fmla="*/ 3002856 h 3827499"/>
              <a:gd name="connsiteX24" fmla="*/ 274881 w 2803959"/>
              <a:gd name="connsiteY24" fmla="*/ 3126272 h 3827499"/>
              <a:gd name="connsiteX25" fmla="*/ 504884 w 2803959"/>
              <a:gd name="connsiteY25" fmla="*/ 3025295 h 3827499"/>
              <a:gd name="connsiteX26" fmla="*/ 471225 w 2803959"/>
              <a:gd name="connsiteY26" fmla="*/ 3154321 h 3827499"/>
              <a:gd name="connsiteX27" fmla="*/ 572201 w 2803959"/>
              <a:gd name="connsiteY27" fmla="*/ 3199199 h 3827499"/>
              <a:gd name="connsiteX28" fmla="*/ 381468 w 2803959"/>
              <a:gd name="connsiteY28" fmla="*/ 3659204 h 3827499"/>
              <a:gd name="connsiteX29" fmla="*/ 196344 w 2803959"/>
              <a:gd name="connsiteY29" fmla="*/ 3704083 h 3827499"/>
              <a:gd name="connsiteX30" fmla="*/ 263662 w 2803959"/>
              <a:gd name="connsiteY30" fmla="*/ 3805059 h 3827499"/>
              <a:gd name="connsiteX31" fmla="*/ 555372 w 2803959"/>
              <a:gd name="connsiteY31" fmla="*/ 3827499 h 3827499"/>
              <a:gd name="connsiteX32" fmla="*/ 589031 w 2803959"/>
              <a:gd name="connsiteY32" fmla="*/ 3619936 h 3827499"/>
              <a:gd name="connsiteX33" fmla="*/ 645129 w 2803959"/>
              <a:gd name="connsiteY33" fmla="*/ 3614326 h 3827499"/>
              <a:gd name="connsiteX34" fmla="*/ 690008 w 2803959"/>
              <a:gd name="connsiteY34" fmla="*/ 3737742 h 3827499"/>
              <a:gd name="connsiteX35" fmla="*/ 774155 w 2803959"/>
              <a:gd name="connsiteY35" fmla="*/ 3743352 h 3827499"/>
              <a:gd name="connsiteX36" fmla="*/ 779765 w 2803959"/>
              <a:gd name="connsiteY36" fmla="*/ 3513349 h 3827499"/>
              <a:gd name="connsiteX37" fmla="*/ 746106 w 2803959"/>
              <a:gd name="connsiteY37" fmla="*/ 3244078 h 3827499"/>
              <a:gd name="connsiteX38" fmla="*/ 903181 w 2803959"/>
              <a:gd name="connsiteY38" fmla="*/ 2666267 h 3827499"/>
              <a:gd name="connsiteX39" fmla="*/ 1166842 w 2803959"/>
              <a:gd name="connsiteY39" fmla="*/ 2559680 h 3827499"/>
              <a:gd name="connsiteX40" fmla="*/ 1531480 w 2803959"/>
              <a:gd name="connsiteY40" fmla="*/ 2666267 h 3827499"/>
              <a:gd name="connsiteX41" fmla="*/ 1593188 w 2803959"/>
              <a:gd name="connsiteY41" fmla="*/ 2666267 h 3827499"/>
              <a:gd name="connsiteX42" fmla="*/ 1649286 w 2803959"/>
              <a:gd name="connsiteY42" fmla="*/ 2767244 h 3827499"/>
              <a:gd name="connsiteX43" fmla="*/ 1800751 w 2803959"/>
              <a:gd name="connsiteY43" fmla="*/ 2800902 h 3827499"/>
              <a:gd name="connsiteX44" fmla="*/ 1811971 w 2803959"/>
              <a:gd name="connsiteY44" fmla="*/ 2834561 h 3827499"/>
              <a:gd name="connsiteX45" fmla="*/ 1772702 w 2803959"/>
              <a:gd name="connsiteY45" fmla="*/ 3036515 h 3827499"/>
              <a:gd name="connsiteX46" fmla="*/ 1750263 w 2803959"/>
              <a:gd name="connsiteY46" fmla="*/ 3361884 h 3827499"/>
              <a:gd name="connsiteX47" fmla="*/ 1542700 w 2803959"/>
              <a:gd name="connsiteY47" fmla="*/ 3384323 h 3827499"/>
              <a:gd name="connsiteX48" fmla="*/ 1206111 w 2803959"/>
              <a:gd name="connsiteY48" fmla="*/ 3434812 h 3827499"/>
              <a:gd name="connsiteX49" fmla="*/ 1178062 w 2803959"/>
              <a:gd name="connsiteY49" fmla="*/ 3507739 h 3827499"/>
              <a:gd name="connsiteX50" fmla="*/ 1116354 w 2803959"/>
              <a:gd name="connsiteY50" fmla="*/ 3535788 h 3827499"/>
              <a:gd name="connsiteX51" fmla="*/ 1144403 w 2803959"/>
              <a:gd name="connsiteY51" fmla="*/ 3670424 h 3827499"/>
              <a:gd name="connsiteX52" fmla="*/ 1284648 w 2803959"/>
              <a:gd name="connsiteY52" fmla="*/ 3676034 h 3827499"/>
              <a:gd name="connsiteX53" fmla="*/ 1279038 w 2803959"/>
              <a:gd name="connsiteY53" fmla="*/ 3524569 h 3827499"/>
              <a:gd name="connsiteX54" fmla="*/ 1458552 w 2803959"/>
              <a:gd name="connsiteY54" fmla="*/ 3535788 h 3827499"/>
              <a:gd name="connsiteX55" fmla="*/ 1430503 w 2803959"/>
              <a:gd name="connsiteY55" fmla="*/ 3614326 h 3827499"/>
              <a:gd name="connsiteX56" fmla="*/ 1402454 w 2803959"/>
              <a:gd name="connsiteY56" fmla="*/ 3676034 h 3827499"/>
              <a:gd name="connsiteX57" fmla="*/ 1318307 w 2803959"/>
              <a:gd name="connsiteY57" fmla="*/ 3692863 h 3827499"/>
              <a:gd name="connsiteX58" fmla="*/ 1452943 w 2803959"/>
              <a:gd name="connsiteY58" fmla="*/ 3816279 h 3827499"/>
              <a:gd name="connsiteX59" fmla="*/ 1520260 w 2803959"/>
              <a:gd name="connsiteY59" fmla="*/ 3681644 h 3827499"/>
              <a:gd name="connsiteX60" fmla="*/ 1823190 w 2803959"/>
              <a:gd name="connsiteY60" fmla="*/ 3580667 h 3827499"/>
              <a:gd name="connsiteX61" fmla="*/ 2159779 w 2803959"/>
              <a:gd name="connsiteY61" fmla="*/ 3653594 h 3827499"/>
              <a:gd name="connsiteX62" fmla="*/ 2114901 w 2803959"/>
              <a:gd name="connsiteY62" fmla="*/ 3754571 h 3827499"/>
              <a:gd name="connsiteX63" fmla="*/ 2210268 w 2803959"/>
              <a:gd name="connsiteY63" fmla="*/ 3821889 h 3827499"/>
              <a:gd name="connsiteX64" fmla="*/ 2283195 w 2803959"/>
              <a:gd name="connsiteY64" fmla="*/ 3771401 h 3827499"/>
              <a:gd name="connsiteX65" fmla="*/ 2271976 w 2803959"/>
              <a:gd name="connsiteY65" fmla="*/ 3676034 h 3827499"/>
              <a:gd name="connsiteX66" fmla="*/ 2451490 w 2803959"/>
              <a:gd name="connsiteY66" fmla="*/ 3597496 h 3827499"/>
              <a:gd name="connsiteX67" fmla="*/ 2434660 w 2803959"/>
              <a:gd name="connsiteY67" fmla="*/ 3423592 h 3827499"/>
              <a:gd name="connsiteX68" fmla="*/ 1929777 w 2803959"/>
              <a:gd name="connsiteY68" fmla="*/ 3395543 h 3827499"/>
              <a:gd name="connsiteX69" fmla="*/ 1918557 w 2803959"/>
              <a:gd name="connsiteY69" fmla="*/ 3070174 h 3827499"/>
              <a:gd name="connsiteX70" fmla="*/ 1884898 w 2803959"/>
              <a:gd name="connsiteY70" fmla="*/ 3053344 h 3827499"/>
              <a:gd name="connsiteX71" fmla="*/ 1907338 w 2803959"/>
              <a:gd name="connsiteY71" fmla="*/ 2873830 h 3827499"/>
              <a:gd name="connsiteX72" fmla="*/ 1862459 w 2803959"/>
              <a:gd name="connsiteY72" fmla="*/ 2812122 h 3827499"/>
              <a:gd name="connsiteX73" fmla="*/ 2109291 w 2803959"/>
              <a:gd name="connsiteY73" fmla="*/ 2756024 h 3827499"/>
              <a:gd name="connsiteX74" fmla="*/ 2131730 w 2803959"/>
              <a:gd name="connsiteY74" fmla="*/ 2626998 h 3827499"/>
              <a:gd name="connsiteX75" fmla="*/ 2372952 w 2803959"/>
              <a:gd name="connsiteY75" fmla="*/ 2660657 h 3827499"/>
              <a:gd name="connsiteX76" fmla="*/ 2597345 w 2803959"/>
              <a:gd name="connsiteY76" fmla="*/ 2071626 h 3827499"/>
              <a:gd name="connsiteX77" fmla="*/ 2552466 w 2803959"/>
              <a:gd name="connsiteY77" fmla="*/ 1987479 h 3827499"/>
              <a:gd name="connsiteX78" fmla="*/ 2698322 w 2803959"/>
              <a:gd name="connsiteY78" fmla="*/ 1499425 h 3827499"/>
              <a:gd name="connsiteX79" fmla="*/ 2642224 w 2803959"/>
              <a:gd name="connsiteY79" fmla="*/ 1392839 h 3827499"/>
              <a:gd name="connsiteX80" fmla="*/ 2490758 w 2803959"/>
              <a:gd name="connsiteY80" fmla="*/ 848687 h 3827499"/>
              <a:gd name="connsiteX81" fmla="*/ 2743201 w 2803959"/>
              <a:gd name="connsiteY81" fmla="*/ 714051 h 3827499"/>
              <a:gd name="connsiteX82" fmla="*/ 2715151 w 2803959"/>
              <a:gd name="connsiteY82" fmla="*/ 472829 h 3827499"/>
              <a:gd name="connsiteX83" fmla="*/ 2647833 w 2803959"/>
              <a:gd name="connsiteY83" fmla="*/ 80143 h 3827499"/>
              <a:gd name="connsiteX0" fmla="*/ 2647833 w 2798650"/>
              <a:gd name="connsiteY0" fmla="*/ 80143 h 3827499"/>
              <a:gd name="connsiteX1" fmla="*/ 2395391 w 2798650"/>
              <a:gd name="connsiteY1" fmla="*/ 1604 h 3827499"/>
              <a:gd name="connsiteX2" fmla="*/ 2193438 w 2798650"/>
              <a:gd name="connsiteY2" fmla="*/ 197948 h 3827499"/>
              <a:gd name="connsiteX3" fmla="*/ 2114901 w 2798650"/>
              <a:gd name="connsiteY3" fmla="*/ 214777 h 3827499"/>
              <a:gd name="connsiteX4" fmla="*/ 2142950 w 2798650"/>
              <a:gd name="connsiteY4" fmla="*/ 326974 h 3827499"/>
              <a:gd name="connsiteX5" fmla="*/ 2047583 w 2798650"/>
              <a:gd name="connsiteY5" fmla="*/ 495268 h 3827499"/>
              <a:gd name="connsiteX6" fmla="*/ 2159779 w 2798650"/>
              <a:gd name="connsiteY6" fmla="*/ 747710 h 3827499"/>
              <a:gd name="connsiteX7" fmla="*/ 2030754 w 2798650"/>
              <a:gd name="connsiteY7" fmla="*/ 792588 h 3827499"/>
              <a:gd name="connsiteX8" fmla="*/ 1997095 w 2798650"/>
              <a:gd name="connsiteY8" fmla="*/ 859906 h 3827499"/>
              <a:gd name="connsiteX9" fmla="*/ 1997095 w 2798650"/>
              <a:gd name="connsiteY9" fmla="*/ 747710 h 3827499"/>
              <a:gd name="connsiteX10" fmla="*/ 1946606 w 2798650"/>
              <a:gd name="connsiteY10" fmla="*/ 708441 h 3827499"/>
              <a:gd name="connsiteX11" fmla="*/ 1772702 w 2798650"/>
              <a:gd name="connsiteY11" fmla="*/ 758929 h 3827499"/>
              <a:gd name="connsiteX12" fmla="*/ 1402454 w 2798650"/>
              <a:gd name="connsiteY12" fmla="*/ 618684 h 3827499"/>
              <a:gd name="connsiteX13" fmla="*/ 1705384 w 2798650"/>
              <a:gd name="connsiteY13" fmla="*/ 1190885 h 3827499"/>
              <a:gd name="connsiteX14" fmla="*/ 1800751 w 2798650"/>
              <a:gd name="connsiteY14" fmla="*/ 1263813 h 3827499"/>
              <a:gd name="connsiteX15" fmla="*/ 1649286 w 2798650"/>
              <a:gd name="connsiteY15" fmla="*/ 1488205 h 3827499"/>
              <a:gd name="connsiteX16" fmla="*/ 1727824 w 2798650"/>
              <a:gd name="connsiteY16" fmla="*/ 1706988 h 3827499"/>
              <a:gd name="connsiteX17" fmla="*/ 1817581 w 2798650"/>
              <a:gd name="connsiteY17" fmla="*/ 1701379 h 3827499"/>
              <a:gd name="connsiteX18" fmla="*/ 1671725 w 2798650"/>
              <a:gd name="connsiteY18" fmla="*/ 1869673 h 3827499"/>
              <a:gd name="connsiteX19" fmla="*/ 914400 w 2798650"/>
              <a:gd name="connsiteY19" fmla="*/ 1617231 h 3827499"/>
              <a:gd name="connsiteX20" fmla="*/ 460005 w 2798650"/>
              <a:gd name="connsiteY20" fmla="*/ 2643828 h 3827499"/>
              <a:gd name="connsiteX21" fmla="*/ 263662 w 2798650"/>
              <a:gd name="connsiteY21" fmla="*/ 2851391 h 3827499"/>
              <a:gd name="connsiteX22" fmla="*/ 44879 w 2798650"/>
              <a:gd name="connsiteY22" fmla="*/ 2896269 h 3827499"/>
              <a:gd name="connsiteX23" fmla="*/ 0 w 2798650"/>
              <a:gd name="connsiteY23" fmla="*/ 3002856 h 3827499"/>
              <a:gd name="connsiteX24" fmla="*/ 274881 w 2798650"/>
              <a:gd name="connsiteY24" fmla="*/ 3126272 h 3827499"/>
              <a:gd name="connsiteX25" fmla="*/ 504884 w 2798650"/>
              <a:gd name="connsiteY25" fmla="*/ 3025295 h 3827499"/>
              <a:gd name="connsiteX26" fmla="*/ 471225 w 2798650"/>
              <a:gd name="connsiteY26" fmla="*/ 3154321 h 3827499"/>
              <a:gd name="connsiteX27" fmla="*/ 572201 w 2798650"/>
              <a:gd name="connsiteY27" fmla="*/ 3199199 h 3827499"/>
              <a:gd name="connsiteX28" fmla="*/ 381468 w 2798650"/>
              <a:gd name="connsiteY28" fmla="*/ 3659204 h 3827499"/>
              <a:gd name="connsiteX29" fmla="*/ 196344 w 2798650"/>
              <a:gd name="connsiteY29" fmla="*/ 3704083 h 3827499"/>
              <a:gd name="connsiteX30" fmla="*/ 263662 w 2798650"/>
              <a:gd name="connsiteY30" fmla="*/ 3805059 h 3827499"/>
              <a:gd name="connsiteX31" fmla="*/ 555372 w 2798650"/>
              <a:gd name="connsiteY31" fmla="*/ 3827499 h 3827499"/>
              <a:gd name="connsiteX32" fmla="*/ 589031 w 2798650"/>
              <a:gd name="connsiteY32" fmla="*/ 3619936 h 3827499"/>
              <a:gd name="connsiteX33" fmla="*/ 645129 w 2798650"/>
              <a:gd name="connsiteY33" fmla="*/ 3614326 h 3827499"/>
              <a:gd name="connsiteX34" fmla="*/ 690008 w 2798650"/>
              <a:gd name="connsiteY34" fmla="*/ 3737742 h 3827499"/>
              <a:gd name="connsiteX35" fmla="*/ 774155 w 2798650"/>
              <a:gd name="connsiteY35" fmla="*/ 3743352 h 3827499"/>
              <a:gd name="connsiteX36" fmla="*/ 779765 w 2798650"/>
              <a:gd name="connsiteY36" fmla="*/ 3513349 h 3827499"/>
              <a:gd name="connsiteX37" fmla="*/ 746106 w 2798650"/>
              <a:gd name="connsiteY37" fmla="*/ 3244078 h 3827499"/>
              <a:gd name="connsiteX38" fmla="*/ 903181 w 2798650"/>
              <a:gd name="connsiteY38" fmla="*/ 2666267 h 3827499"/>
              <a:gd name="connsiteX39" fmla="*/ 1166842 w 2798650"/>
              <a:gd name="connsiteY39" fmla="*/ 2559680 h 3827499"/>
              <a:gd name="connsiteX40" fmla="*/ 1531480 w 2798650"/>
              <a:gd name="connsiteY40" fmla="*/ 2666267 h 3827499"/>
              <a:gd name="connsiteX41" fmla="*/ 1593188 w 2798650"/>
              <a:gd name="connsiteY41" fmla="*/ 2666267 h 3827499"/>
              <a:gd name="connsiteX42" fmla="*/ 1649286 w 2798650"/>
              <a:gd name="connsiteY42" fmla="*/ 2767244 h 3827499"/>
              <a:gd name="connsiteX43" fmla="*/ 1800751 w 2798650"/>
              <a:gd name="connsiteY43" fmla="*/ 2800902 h 3827499"/>
              <a:gd name="connsiteX44" fmla="*/ 1811971 w 2798650"/>
              <a:gd name="connsiteY44" fmla="*/ 2834561 h 3827499"/>
              <a:gd name="connsiteX45" fmla="*/ 1772702 w 2798650"/>
              <a:gd name="connsiteY45" fmla="*/ 3036515 h 3827499"/>
              <a:gd name="connsiteX46" fmla="*/ 1750263 w 2798650"/>
              <a:gd name="connsiteY46" fmla="*/ 3361884 h 3827499"/>
              <a:gd name="connsiteX47" fmla="*/ 1542700 w 2798650"/>
              <a:gd name="connsiteY47" fmla="*/ 3384323 h 3827499"/>
              <a:gd name="connsiteX48" fmla="*/ 1206111 w 2798650"/>
              <a:gd name="connsiteY48" fmla="*/ 3434812 h 3827499"/>
              <a:gd name="connsiteX49" fmla="*/ 1178062 w 2798650"/>
              <a:gd name="connsiteY49" fmla="*/ 3507739 h 3827499"/>
              <a:gd name="connsiteX50" fmla="*/ 1116354 w 2798650"/>
              <a:gd name="connsiteY50" fmla="*/ 3535788 h 3827499"/>
              <a:gd name="connsiteX51" fmla="*/ 1144403 w 2798650"/>
              <a:gd name="connsiteY51" fmla="*/ 3670424 h 3827499"/>
              <a:gd name="connsiteX52" fmla="*/ 1284648 w 2798650"/>
              <a:gd name="connsiteY52" fmla="*/ 3676034 h 3827499"/>
              <a:gd name="connsiteX53" fmla="*/ 1279038 w 2798650"/>
              <a:gd name="connsiteY53" fmla="*/ 3524569 h 3827499"/>
              <a:gd name="connsiteX54" fmla="*/ 1458552 w 2798650"/>
              <a:gd name="connsiteY54" fmla="*/ 3535788 h 3827499"/>
              <a:gd name="connsiteX55" fmla="*/ 1430503 w 2798650"/>
              <a:gd name="connsiteY55" fmla="*/ 3614326 h 3827499"/>
              <a:gd name="connsiteX56" fmla="*/ 1402454 w 2798650"/>
              <a:gd name="connsiteY56" fmla="*/ 3676034 h 3827499"/>
              <a:gd name="connsiteX57" fmla="*/ 1318307 w 2798650"/>
              <a:gd name="connsiteY57" fmla="*/ 3692863 h 3827499"/>
              <a:gd name="connsiteX58" fmla="*/ 1452943 w 2798650"/>
              <a:gd name="connsiteY58" fmla="*/ 3816279 h 3827499"/>
              <a:gd name="connsiteX59" fmla="*/ 1520260 w 2798650"/>
              <a:gd name="connsiteY59" fmla="*/ 3681644 h 3827499"/>
              <a:gd name="connsiteX60" fmla="*/ 1823190 w 2798650"/>
              <a:gd name="connsiteY60" fmla="*/ 3580667 h 3827499"/>
              <a:gd name="connsiteX61" fmla="*/ 2159779 w 2798650"/>
              <a:gd name="connsiteY61" fmla="*/ 3653594 h 3827499"/>
              <a:gd name="connsiteX62" fmla="*/ 2114901 w 2798650"/>
              <a:gd name="connsiteY62" fmla="*/ 3754571 h 3827499"/>
              <a:gd name="connsiteX63" fmla="*/ 2210268 w 2798650"/>
              <a:gd name="connsiteY63" fmla="*/ 3821889 h 3827499"/>
              <a:gd name="connsiteX64" fmla="*/ 2283195 w 2798650"/>
              <a:gd name="connsiteY64" fmla="*/ 3771401 h 3827499"/>
              <a:gd name="connsiteX65" fmla="*/ 2271976 w 2798650"/>
              <a:gd name="connsiteY65" fmla="*/ 3676034 h 3827499"/>
              <a:gd name="connsiteX66" fmla="*/ 2451490 w 2798650"/>
              <a:gd name="connsiteY66" fmla="*/ 3597496 h 3827499"/>
              <a:gd name="connsiteX67" fmla="*/ 2434660 w 2798650"/>
              <a:gd name="connsiteY67" fmla="*/ 3423592 h 3827499"/>
              <a:gd name="connsiteX68" fmla="*/ 1929777 w 2798650"/>
              <a:gd name="connsiteY68" fmla="*/ 3395543 h 3827499"/>
              <a:gd name="connsiteX69" fmla="*/ 1918557 w 2798650"/>
              <a:gd name="connsiteY69" fmla="*/ 3070174 h 3827499"/>
              <a:gd name="connsiteX70" fmla="*/ 1884898 w 2798650"/>
              <a:gd name="connsiteY70" fmla="*/ 3053344 h 3827499"/>
              <a:gd name="connsiteX71" fmla="*/ 1907338 w 2798650"/>
              <a:gd name="connsiteY71" fmla="*/ 2873830 h 3827499"/>
              <a:gd name="connsiteX72" fmla="*/ 1862459 w 2798650"/>
              <a:gd name="connsiteY72" fmla="*/ 2812122 h 3827499"/>
              <a:gd name="connsiteX73" fmla="*/ 2109291 w 2798650"/>
              <a:gd name="connsiteY73" fmla="*/ 2756024 h 3827499"/>
              <a:gd name="connsiteX74" fmla="*/ 2131730 w 2798650"/>
              <a:gd name="connsiteY74" fmla="*/ 2626998 h 3827499"/>
              <a:gd name="connsiteX75" fmla="*/ 2372952 w 2798650"/>
              <a:gd name="connsiteY75" fmla="*/ 2660657 h 3827499"/>
              <a:gd name="connsiteX76" fmla="*/ 2597345 w 2798650"/>
              <a:gd name="connsiteY76" fmla="*/ 2071626 h 3827499"/>
              <a:gd name="connsiteX77" fmla="*/ 2552466 w 2798650"/>
              <a:gd name="connsiteY77" fmla="*/ 1987479 h 3827499"/>
              <a:gd name="connsiteX78" fmla="*/ 2698322 w 2798650"/>
              <a:gd name="connsiteY78" fmla="*/ 1499425 h 3827499"/>
              <a:gd name="connsiteX79" fmla="*/ 2642224 w 2798650"/>
              <a:gd name="connsiteY79" fmla="*/ 1392839 h 3827499"/>
              <a:gd name="connsiteX80" fmla="*/ 2490758 w 2798650"/>
              <a:gd name="connsiteY80" fmla="*/ 848687 h 3827499"/>
              <a:gd name="connsiteX81" fmla="*/ 2743201 w 2798650"/>
              <a:gd name="connsiteY81" fmla="*/ 714051 h 3827499"/>
              <a:gd name="connsiteX82" fmla="*/ 2715151 w 2798650"/>
              <a:gd name="connsiteY82" fmla="*/ 472829 h 3827499"/>
              <a:gd name="connsiteX83" fmla="*/ 2647833 w 2798650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501977 w 2777761"/>
              <a:gd name="connsiteY80" fmla="*/ 815028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130631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130631 h 3827499"/>
              <a:gd name="connsiteX0" fmla="*/ 2597345 w 2777761"/>
              <a:gd name="connsiteY0" fmla="*/ 9186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597345 w 2777761"/>
              <a:gd name="connsiteY83" fmla="*/ 9186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72702 w 2777761"/>
              <a:gd name="connsiteY12" fmla="*/ 720161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07319 w 2754076"/>
              <a:gd name="connsiteY0" fmla="*/ 86253 h 3788731"/>
              <a:gd name="connsiteX1" fmla="*/ 2410975 w 2754076"/>
              <a:gd name="connsiteY1" fmla="*/ 2105 h 3788731"/>
              <a:gd name="connsiteX2" fmla="*/ 2169753 w 2754076"/>
              <a:gd name="connsiteY2" fmla="*/ 159180 h 3788731"/>
              <a:gd name="connsiteX3" fmla="*/ 2068777 w 2754076"/>
              <a:gd name="connsiteY3" fmla="*/ 198449 h 3788731"/>
              <a:gd name="connsiteX4" fmla="*/ 2119265 w 2754076"/>
              <a:gd name="connsiteY4" fmla="*/ 288206 h 3788731"/>
              <a:gd name="connsiteX5" fmla="*/ 2007069 w 2754076"/>
              <a:gd name="connsiteY5" fmla="*/ 450890 h 3788731"/>
              <a:gd name="connsiteX6" fmla="*/ 2113657 w 2754076"/>
              <a:gd name="connsiteY6" fmla="*/ 585526 h 3788731"/>
              <a:gd name="connsiteX7" fmla="*/ 2136094 w 2754076"/>
              <a:gd name="connsiteY7" fmla="*/ 708942 h 3788731"/>
              <a:gd name="connsiteX8" fmla="*/ 2007069 w 2754076"/>
              <a:gd name="connsiteY8" fmla="*/ 753820 h 3788731"/>
              <a:gd name="connsiteX9" fmla="*/ 1973410 w 2754076"/>
              <a:gd name="connsiteY9" fmla="*/ 821138 h 3788731"/>
              <a:gd name="connsiteX10" fmla="*/ 1973410 w 2754076"/>
              <a:gd name="connsiteY10" fmla="*/ 708942 h 3788731"/>
              <a:gd name="connsiteX11" fmla="*/ 1922921 w 2754076"/>
              <a:gd name="connsiteY11" fmla="*/ 669673 h 3788731"/>
              <a:gd name="connsiteX12" fmla="*/ 1760237 w 2754076"/>
              <a:gd name="connsiteY12" fmla="*/ 770649 h 3788731"/>
              <a:gd name="connsiteX13" fmla="*/ 1378769 w 2754076"/>
              <a:gd name="connsiteY13" fmla="*/ 579916 h 3788731"/>
              <a:gd name="connsiteX14" fmla="*/ 1642430 w 2754076"/>
              <a:gd name="connsiteY14" fmla="*/ 1129678 h 3788731"/>
              <a:gd name="connsiteX15" fmla="*/ 1777066 w 2754076"/>
              <a:gd name="connsiteY15" fmla="*/ 1225045 h 3788731"/>
              <a:gd name="connsiteX16" fmla="*/ 1625601 w 2754076"/>
              <a:gd name="connsiteY16" fmla="*/ 1449437 h 3788731"/>
              <a:gd name="connsiteX17" fmla="*/ 1704139 w 2754076"/>
              <a:gd name="connsiteY17" fmla="*/ 1668220 h 3788731"/>
              <a:gd name="connsiteX18" fmla="*/ 1793896 w 2754076"/>
              <a:gd name="connsiteY18" fmla="*/ 1662611 h 3788731"/>
              <a:gd name="connsiteX19" fmla="*/ 1603161 w 2754076"/>
              <a:gd name="connsiteY19" fmla="*/ 1858954 h 3788731"/>
              <a:gd name="connsiteX20" fmla="*/ 890715 w 2754076"/>
              <a:gd name="connsiteY20" fmla="*/ 1578463 h 3788731"/>
              <a:gd name="connsiteX21" fmla="*/ 436320 w 2754076"/>
              <a:gd name="connsiteY21" fmla="*/ 2605060 h 3788731"/>
              <a:gd name="connsiteX22" fmla="*/ 239977 w 2754076"/>
              <a:gd name="connsiteY22" fmla="*/ 2812623 h 3788731"/>
              <a:gd name="connsiteX23" fmla="*/ 21194 w 2754076"/>
              <a:gd name="connsiteY23" fmla="*/ 2857501 h 3788731"/>
              <a:gd name="connsiteX24" fmla="*/ 9973 w 2754076"/>
              <a:gd name="connsiteY24" fmla="*/ 2975307 h 3788731"/>
              <a:gd name="connsiteX25" fmla="*/ 251196 w 2754076"/>
              <a:gd name="connsiteY25" fmla="*/ 3087504 h 3788731"/>
              <a:gd name="connsiteX26" fmla="*/ 481199 w 2754076"/>
              <a:gd name="connsiteY26" fmla="*/ 2986527 h 3788731"/>
              <a:gd name="connsiteX27" fmla="*/ 447540 w 2754076"/>
              <a:gd name="connsiteY27" fmla="*/ 3115553 h 3788731"/>
              <a:gd name="connsiteX28" fmla="*/ 548516 w 2754076"/>
              <a:gd name="connsiteY28" fmla="*/ 3160431 h 3788731"/>
              <a:gd name="connsiteX29" fmla="*/ 357783 w 2754076"/>
              <a:gd name="connsiteY29" fmla="*/ 3620436 h 3788731"/>
              <a:gd name="connsiteX30" fmla="*/ 172659 w 2754076"/>
              <a:gd name="connsiteY30" fmla="*/ 3665315 h 3788731"/>
              <a:gd name="connsiteX31" fmla="*/ 239977 w 2754076"/>
              <a:gd name="connsiteY31" fmla="*/ 3766291 h 3788731"/>
              <a:gd name="connsiteX32" fmla="*/ 531687 w 2754076"/>
              <a:gd name="connsiteY32" fmla="*/ 3788731 h 3788731"/>
              <a:gd name="connsiteX33" fmla="*/ 565346 w 2754076"/>
              <a:gd name="connsiteY33" fmla="*/ 3581168 h 3788731"/>
              <a:gd name="connsiteX34" fmla="*/ 621444 w 2754076"/>
              <a:gd name="connsiteY34" fmla="*/ 3575558 h 3788731"/>
              <a:gd name="connsiteX35" fmla="*/ 666323 w 2754076"/>
              <a:gd name="connsiteY35" fmla="*/ 3698974 h 3788731"/>
              <a:gd name="connsiteX36" fmla="*/ 750470 w 2754076"/>
              <a:gd name="connsiteY36" fmla="*/ 3704584 h 3788731"/>
              <a:gd name="connsiteX37" fmla="*/ 756080 w 2754076"/>
              <a:gd name="connsiteY37" fmla="*/ 3474581 h 3788731"/>
              <a:gd name="connsiteX38" fmla="*/ 722421 w 2754076"/>
              <a:gd name="connsiteY38" fmla="*/ 3205310 h 3788731"/>
              <a:gd name="connsiteX39" fmla="*/ 879496 w 2754076"/>
              <a:gd name="connsiteY39" fmla="*/ 2627499 h 3788731"/>
              <a:gd name="connsiteX40" fmla="*/ 1143157 w 2754076"/>
              <a:gd name="connsiteY40" fmla="*/ 2520912 h 3788731"/>
              <a:gd name="connsiteX41" fmla="*/ 1507795 w 2754076"/>
              <a:gd name="connsiteY41" fmla="*/ 2627499 h 3788731"/>
              <a:gd name="connsiteX42" fmla="*/ 1569503 w 2754076"/>
              <a:gd name="connsiteY42" fmla="*/ 2627499 h 3788731"/>
              <a:gd name="connsiteX43" fmla="*/ 1625601 w 2754076"/>
              <a:gd name="connsiteY43" fmla="*/ 2728476 h 3788731"/>
              <a:gd name="connsiteX44" fmla="*/ 1777066 w 2754076"/>
              <a:gd name="connsiteY44" fmla="*/ 2762134 h 3788731"/>
              <a:gd name="connsiteX45" fmla="*/ 1788286 w 2754076"/>
              <a:gd name="connsiteY45" fmla="*/ 2795793 h 3788731"/>
              <a:gd name="connsiteX46" fmla="*/ 1749017 w 2754076"/>
              <a:gd name="connsiteY46" fmla="*/ 2997747 h 3788731"/>
              <a:gd name="connsiteX47" fmla="*/ 1726578 w 2754076"/>
              <a:gd name="connsiteY47" fmla="*/ 3323116 h 3788731"/>
              <a:gd name="connsiteX48" fmla="*/ 1519015 w 2754076"/>
              <a:gd name="connsiteY48" fmla="*/ 3345555 h 3788731"/>
              <a:gd name="connsiteX49" fmla="*/ 1182426 w 2754076"/>
              <a:gd name="connsiteY49" fmla="*/ 3396044 h 3788731"/>
              <a:gd name="connsiteX50" fmla="*/ 1154377 w 2754076"/>
              <a:gd name="connsiteY50" fmla="*/ 3468971 h 3788731"/>
              <a:gd name="connsiteX51" fmla="*/ 1092669 w 2754076"/>
              <a:gd name="connsiteY51" fmla="*/ 3497020 h 3788731"/>
              <a:gd name="connsiteX52" fmla="*/ 1120718 w 2754076"/>
              <a:gd name="connsiteY52" fmla="*/ 3631656 h 3788731"/>
              <a:gd name="connsiteX53" fmla="*/ 1260963 w 2754076"/>
              <a:gd name="connsiteY53" fmla="*/ 3637266 h 3788731"/>
              <a:gd name="connsiteX54" fmla="*/ 1255353 w 2754076"/>
              <a:gd name="connsiteY54" fmla="*/ 3485801 h 3788731"/>
              <a:gd name="connsiteX55" fmla="*/ 1434867 w 2754076"/>
              <a:gd name="connsiteY55" fmla="*/ 3497020 h 3788731"/>
              <a:gd name="connsiteX56" fmla="*/ 1406818 w 2754076"/>
              <a:gd name="connsiteY56" fmla="*/ 3575558 h 3788731"/>
              <a:gd name="connsiteX57" fmla="*/ 1378769 w 2754076"/>
              <a:gd name="connsiteY57" fmla="*/ 3637266 h 3788731"/>
              <a:gd name="connsiteX58" fmla="*/ 1294622 w 2754076"/>
              <a:gd name="connsiteY58" fmla="*/ 3654095 h 3788731"/>
              <a:gd name="connsiteX59" fmla="*/ 1429258 w 2754076"/>
              <a:gd name="connsiteY59" fmla="*/ 3777511 h 3788731"/>
              <a:gd name="connsiteX60" fmla="*/ 1496575 w 2754076"/>
              <a:gd name="connsiteY60" fmla="*/ 3642876 h 3788731"/>
              <a:gd name="connsiteX61" fmla="*/ 1799505 w 2754076"/>
              <a:gd name="connsiteY61" fmla="*/ 3541899 h 3788731"/>
              <a:gd name="connsiteX62" fmla="*/ 2136094 w 2754076"/>
              <a:gd name="connsiteY62" fmla="*/ 3614826 h 3788731"/>
              <a:gd name="connsiteX63" fmla="*/ 2091216 w 2754076"/>
              <a:gd name="connsiteY63" fmla="*/ 3715803 h 3788731"/>
              <a:gd name="connsiteX64" fmla="*/ 2186583 w 2754076"/>
              <a:gd name="connsiteY64" fmla="*/ 3783121 h 3788731"/>
              <a:gd name="connsiteX65" fmla="*/ 2259510 w 2754076"/>
              <a:gd name="connsiteY65" fmla="*/ 3732633 h 3788731"/>
              <a:gd name="connsiteX66" fmla="*/ 2248291 w 2754076"/>
              <a:gd name="connsiteY66" fmla="*/ 3637266 h 3788731"/>
              <a:gd name="connsiteX67" fmla="*/ 2427805 w 2754076"/>
              <a:gd name="connsiteY67" fmla="*/ 3558728 h 3788731"/>
              <a:gd name="connsiteX68" fmla="*/ 2410975 w 2754076"/>
              <a:gd name="connsiteY68" fmla="*/ 3384824 h 3788731"/>
              <a:gd name="connsiteX69" fmla="*/ 1906092 w 2754076"/>
              <a:gd name="connsiteY69" fmla="*/ 3356775 h 3788731"/>
              <a:gd name="connsiteX70" fmla="*/ 1894872 w 2754076"/>
              <a:gd name="connsiteY70" fmla="*/ 3031406 h 3788731"/>
              <a:gd name="connsiteX71" fmla="*/ 1861213 w 2754076"/>
              <a:gd name="connsiteY71" fmla="*/ 3014576 h 3788731"/>
              <a:gd name="connsiteX72" fmla="*/ 1883653 w 2754076"/>
              <a:gd name="connsiteY72" fmla="*/ 2835062 h 3788731"/>
              <a:gd name="connsiteX73" fmla="*/ 1838774 w 2754076"/>
              <a:gd name="connsiteY73" fmla="*/ 2773354 h 3788731"/>
              <a:gd name="connsiteX74" fmla="*/ 2085606 w 2754076"/>
              <a:gd name="connsiteY74" fmla="*/ 2717256 h 3788731"/>
              <a:gd name="connsiteX75" fmla="*/ 2108045 w 2754076"/>
              <a:gd name="connsiteY75" fmla="*/ 2588230 h 3788731"/>
              <a:gd name="connsiteX76" fmla="*/ 2349267 w 2754076"/>
              <a:gd name="connsiteY76" fmla="*/ 2621889 h 3788731"/>
              <a:gd name="connsiteX77" fmla="*/ 2573660 w 2754076"/>
              <a:gd name="connsiteY77" fmla="*/ 2032858 h 3788731"/>
              <a:gd name="connsiteX78" fmla="*/ 2528781 w 2754076"/>
              <a:gd name="connsiteY78" fmla="*/ 1948711 h 3788731"/>
              <a:gd name="connsiteX79" fmla="*/ 2674637 w 2754076"/>
              <a:gd name="connsiteY79" fmla="*/ 1460657 h 3788731"/>
              <a:gd name="connsiteX80" fmla="*/ 2618539 w 2754076"/>
              <a:gd name="connsiteY80" fmla="*/ 1354071 h 3788731"/>
              <a:gd name="connsiteX81" fmla="*/ 2461463 w 2754076"/>
              <a:gd name="connsiteY81" fmla="*/ 798699 h 3788731"/>
              <a:gd name="connsiteX82" fmla="*/ 2719516 w 2754076"/>
              <a:gd name="connsiteY82" fmla="*/ 675283 h 3788731"/>
              <a:gd name="connsiteX83" fmla="*/ 2691466 w 2754076"/>
              <a:gd name="connsiteY83" fmla="*/ 434061 h 3788731"/>
              <a:gd name="connsiteX84" fmla="*/ 2607319 w 2754076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81702 w 2772385"/>
              <a:gd name="connsiteY29" fmla="*/ 3592387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190968 w 2772385"/>
              <a:gd name="connsiteY30" fmla="*/ 3665315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7 w 2772385"/>
              <a:gd name="connsiteY30" fmla="*/ 3743852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73412 w 2772385"/>
              <a:gd name="connsiteY34" fmla="*/ 356433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40730 w 2772385"/>
              <a:gd name="connsiteY35" fmla="*/ 373824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07572 w 2772385"/>
              <a:gd name="connsiteY68" fmla="*/ 3345556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46114 w 2772385"/>
              <a:gd name="connsiteY65" fmla="*/ 355872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12931 w 2772385"/>
              <a:gd name="connsiteY56" fmla="*/ 3654095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20019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2772385" h="3816780">
                <a:moveTo>
                  <a:pt x="2625628" y="86253"/>
                </a:moveTo>
                <a:cubicBezTo>
                  <a:pt x="2591969" y="30155"/>
                  <a:pt x="2530261" y="-3505"/>
                  <a:pt x="2429284" y="2105"/>
                </a:cubicBezTo>
                <a:cubicBezTo>
                  <a:pt x="2322697" y="-16594"/>
                  <a:pt x="2255380" y="93732"/>
                  <a:pt x="2188062" y="159180"/>
                </a:cubicBezTo>
                <a:lnTo>
                  <a:pt x="2087086" y="198449"/>
                </a:lnTo>
                <a:lnTo>
                  <a:pt x="2137574" y="288206"/>
                </a:lnTo>
                <a:lnTo>
                  <a:pt x="2025378" y="450890"/>
                </a:lnTo>
                <a:cubicBezTo>
                  <a:pt x="2049688" y="501378"/>
                  <a:pt x="2107656" y="535038"/>
                  <a:pt x="2131966" y="585526"/>
                </a:cubicBezTo>
                <a:lnTo>
                  <a:pt x="2154403" y="708942"/>
                </a:lnTo>
                <a:lnTo>
                  <a:pt x="2025378" y="753820"/>
                </a:lnTo>
                <a:lnTo>
                  <a:pt x="1991719" y="821138"/>
                </a:lnTo>
                <a:lnTo>
                  <a:pt x="1991719" y="708942"/>
                </a:lnTo>
                <a:lnTo>
                  <a:pt x="1941230" y="669673"/>
                </a:lnTo>
                <a:lnTo>
                  <a:pt x="1778546" y="770649"/>
                </a:lnTo>
                <a:lnTo>
                  <a:pt x="1397078" y="579916"/>
                </a:lnTo>
                <a:lnTo>
                  <a:pt x="1660739" y="1129678"/>
                </a:lnTo>
                <a:lnTo>
                  <a:pt x="1795375" y="1225045"/>
                </a:lnTo>
                <a:cubicBezTo>
                  <a:pt x="1744887" y="1299842"/>
                  <a:pt x="1649520" y="1352201"/>
                  <a:pt x="1643910" y="1449437"/>
                </a:cubicBezTo>
                <a:cubicBezTo>
                  <a:pt x="1630820" y="1527975"/>
                  <a:pt x="1657001" y="1628951"/>
                  <a:pt x="1722448" y="1668220"/>
                </a:cubicBezTo>
                <a:lnTo>
                  <a:pt x="1812205" y="1662611"/>
                </a:lnTo>
                <a:lnTo>
                  <a:pt x="1621470" y="1858954"/>
                </a:lnTo>
                <a:cubicBezTo>
                  <a:pt x="1580332" y="1911312"/>
                  <a:pt x="1056749" y="1542934"/>
                  <a:pt x="909024" y="1578463"/>
                </a:cubicBezTo>
                <a:cubicBezTo>
                  <a:pt x="667802" y="1634562"/>
                  <a:pt x="656582" y="2341398"/>
                  <a:pt x="454629" y="2605060"/>
                </a:cubicBezTo>
                <a:lnTo>
                  <a:pt x="258286" y="2812623"/>
                </a:lnTo>
                <a:cubicBezTo>
                  <a:pt x="190968" y="2883680"/>
                  <a:pt x="101211" y="2808883"/>
                  <a:pt x="39503" y="2857501"/>
                </a:cubicBezTo>
                <a:cubicBezTo>
                  <a:pt x="-9116" y="2898640"/>
                  <a:pt x="-12856" y="2945388"/>
                  <a:pt x="28282" y="2975307"/>
                </a:cubicBezTo>
                <a:cubicBezTo>
                  <a:pt x="108690" y="3035145"/>
                  <a:pt x="177877" y="3050105"/>
                  <a:pt x="258285" y="3087504"/>
                </a:cubicBezTo>
                <a:cubicBezTo>
                  <a:pt x="396660" y="2995877"/>
                  <a:pt x="495770" y="2937909"/>
                  <a:pt x="527559" y="2986527"/>
                </a:cubicBezTo>
                <a:cubicBezTo>
                  <a:pt x="578047" y="3025795"/>
                  <a:pt x="505118" y="3104333"/>
                  <a:pt x="488288" y="3154821"/>
                </a:cubicBezTo>
                <a:lnTo>
                  <a:pt x="561215" y="3194090"/>
                </a:lnTo>
                <a:lnTo>
                  <a:pt x="381702" y="3592387"/>
                </a:lnTo>
                <a:cubicBezTo>
                  <a:pt x="329344" y="3622306"/>
                  <a:pt x="215277" y="3669054"/>
                  <a:pt x="213408" y="3698973"/>
                </a:cubicBezTo>
                <a:cubicBezTo>
                  <a:pt x="213408" y="3747592"/>
                  <a:pt x="241457" y="3796210"/>
                  <a:pt x="280726" y="3811169"/>
                </a:cubicBezTo>
                <a:lnTo>
                  <a:pt x="477068" y="3771902"/>
                </a:lnTo>
                <a:cubicBezTo>
                  <a:pt x="525686" y="3697104"/>
                  <a:pt x="557476" y="3532550"/>
                  <a:pt x="622923" y="3547509"/>
                </a:cubicBezTo>
                <a:cubicBezTo>
                  <a:pt x="682762" y="3530679"/>
                  <a:pt x="641623" y="3693364"/>
                  <a:pt x="662193" y="3743852"/>
                </a:cubicBezTo>
                <a:lnTo>
                  <a:pt x="735121" y="3732634"/>
                </a:lnTo>
                <a:cubicBezTo>
                  <a:pt x="753820" y="3642877"/>
                  <a:pt x="733251" y="3564338"/>
                  <a:pt x="774389" y="3474581"/>
                </a:cubicBezTo>
                <a:cubicBezTo>
                  <a:pt x="802438" y="3418483"/>
                  <a:pt x="707071" y="3328726"/>
                  <a:pt x="695851" y="3238969"/>
                </a:cubicBezTo>
                <a:cubicBezTo>
                  <a:pt x="677152" y="3160431"/>
                  <a:pt x="837966" y="2868721"/>
                  <a:pt x="897805" y="2627499"/>
                </a:cubicBezTo>
                <a:lnTo>
                  <a:pt x="1161466" y="2520912"/>
                </a:lnTo>
                <a:lnTo>
                  <a:pt x="1492445" y="2638718"/>
                </a:lnTo>
                <a:lnTo>
                  <a:pt x="1587812" y="2627499"/>
                </a:lnTo>
                <a:cubicBezTo>
                  <a:pt x="1606511" y="2661158"/>
                  <a:pt x="1602772" y="2694817"/>
                  <a:pt x="1643910" y="2728476"/>
                </a:cubicBezTo>
                <a:lnTo>
                  <a:pt x="1795375" y="2762134"/>
                </a:lnTo>
                <a:lnTo>
                  <a:pt x="1795375" y="2812623"/>
                </a:lnTo>
                <a:cubicBezTo>
                  <a:pt x="1718708" y="2823842"/>
                  <a:pt x="1759847" y="2947259"/>
                  <a:pt x="1750497" y="3008967"/>
                </a:cubicBezTo>
                <a:lnTo>
                  <a:pt x="1711228" y="3328726"/>
                </a:lnTo>
                <a:lnTo>
                  <a:pt x="1200735" y="3396044"/>
                </a:lnTo>
                <a:lnTo>
                  <a:pt x="1172686" y="3468971"/>
                </a:lnTo>
                <a:lnTo>
                  <a:pt x="1110978" y="3497020"/>
                </a:lnTo>
                <a:cubicBezTo>
                  <a:pt x="1120328" y="3541899"/>
                  <a:pt x="1090408" y="3569947"/>
                  <a:pt x="1139027" y="3631656"/>
                </a:cubicBezTo>
                <a:lnTo>
                  <a:pt x="1279272" y="3637266"/>
                </a:lnTo>
                <a:lnTo>
                  <a:pt x="1273662" y="3485801"/>
                </a:lnTo>
                <a:lnTo>
                  <a:pt x="1453176" y="3497020"/>
                </a:lnTo>
                <a:lnTo>
                  <a:pt x="1425127" y="3575558"/>
                </a:lnTo>
                <a:lnTo>
                  <a:pt x="1397078" y="3637266"/>
                </a:lnTo>
                <a:lnTo>
                  <a:pt x="1340980" y="3704584"/>
                </a:lnTo>
                <a:cubicBezTo>
                  <a:pt x="1355940" y="3770031"/>
                  <a:pt x="1393339" y="3790601"/>
                  <a:pt x="1453177" y="3799951"/>
                </a:cubicBezTo>
                <a:cubicBezTo>
                  <a:pt x="1514885" y="3788732"/>
                  <a:pt x="1548543" y="3760681"/>
                  <a:pt x="1514884" y="3642876"/>
                </a:cubicBezTo>
                <a:lnTo>
                  <a:pt x="1817814" y="3541899"/>
                </a:lnTo>
                <a:lnTo>
                  <a:pt x="2154403" y="3614826"/>
                </a:lnTo>
                <a:cubicBezTo>
                  <a:pt x="2139444" y="3648485"/>
                  <a:pt x="2096435" y="3682144"/>
                  <a:pt x="2109525" y="3715803"/>
                </a:cubicBezTo>
                <a:cubicBezTo>
                  <a:pt x="2107655" y="3771901"/>
                  <a:pt x="2161883" y="3794341"/>
                  <a:pt x="2193672" y="3816780"/>
                </a:cubicBezTo>
                <a:lnTo>
                  <a:pt x="2277819" y="3732633"/>
                </a:lnTo>
                <a:lnTo>
                  <a:pt x="2266600" y="3637266"/>
                </a:lnTo>
                <a:lnTo>
                  <a:pt x="2423675" y="3564338"/>
                </a:lnTo>
                <a:lnTo>
                  <a:pt x="2429284" y="3384824"/>
                </a:lnTo>
                <a:lnTo>
                  <a:pt x="1907572" y="3345556"/>
                </a:lnTo>
                <a:lnTo>
                  <a:pt x="1913181" y="3031406"/>
                </a:lnTo>
                <a:lnTo>
                  <a:pt x="1907571" y="3014576"/>
                </a:lnTo>
                <a:lnTo>
                  <a:pt x="1901962" y="2835062"/>
                </a:lnTo>
                <a:lnTo>
                  <a:pt x="1857083" y="2773354"/>
                </a:lnTo>
                <a:lnTo>
                  <a:pt x="2047817" y="2717256"/>
                </a:lnTo>
                <a:lnTo>
                  <a:pt x="2081476" y="2610669"/>
                </a:lnTo>
                <a:lnTo>
                  <a:pt x="2367576" y="2621889"/>
                </a:lnTo>
                <a:cubicBezTo>
                  <a:pt x="2515302" y="2577011"/>
                  <a:pt x="2640587" y="2049688"/>
                  <a:pt x="2591969" y="2032858"/>
                </a:cubicBezTo>
                <a:lnTo>
                  <a:pt x="2547090" y="1948711"/>
                </a:lnTo>
                <a:cubicBezTo>
                  <a:pt x="2618148" y="1808466"/>
                  <a:pt x="2661156" y="1628952"/>
                  <a:pt x="2648067" y="1432608"/>
                </a:cubicBezTo>
                <a:lnTo>
                  <a:pt x="2580750" y="1337242"/>
                </a:lnTo>
                <a:cubicBezTo>
                  <a:pt x="2597579" y="1168948"/>
                  <a:pt x="2569529" y="989433"/>
                  <a:pt x="2462943" y="809919"/>
                </a:cubicBezTo>
                <a:cubicBezTo>
                  <a:pt x="2584488" y="890327"/>
                  <a:pt x="2655548" y="740730"/>
                  <a:pt x="2737825" y="675283"/>
                </a:cubicBezTo>
                <a:cubicBezTo>
                  <a:pt x="2765874" y="636014"/>
                  <a:pt x="2810752" y="473330"/>
                  <a:pt x="2709775" y="434061"/>
                </a:cubicBezTo>
                <a:cubicBezTo>
                  <a:pt x="2797662" y="265766"/>
                  <a:pt x="2694817" y="131131"/>
                  <a:pt x="2625628" y="862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xmlns="" id="{F3BB551A-C5EC-49C4-933B-343C199F0412}"/>
              </a:ext>
            </a:extLst>
          </p:cNvPr>
          <p:cNvSpPr/>
          <p:nvPr/>
        </p:nvSpPr>
        <p:spPr>
          <a:xfrm flipH="1">
            <a:off x="5817760" y="3749537"/>
            <a:ext cx="1386924" cy="2303641"/>
          </a:xfrm>
          <a:custGeom>
            <a:avLst/>
            <a:gdLst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510493 w 1997094"/>
              <a:gd name="connsiteY19" fmla="*/ 244027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83421 w 1997094"/>
              <a:gd name="connsiteY21" fmla="*/ 292271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1474"/>
              <a:gd name="connsiteX1" fmla="*/ 779764 w 1997094"/>
              <a:gd name="connsiteY1" fmla="*/ 117807 h 3411474"/>
              <a:gd name="connsiteX2" fmla="*/ 751715 w 1997094"/>
              <a:gd name="connsiteY2" fmla="*/ 224393 h 3411474"/>
              <a:gd name="connsiteX3" fmla="*/ 656348 w 1997094"/>
              <a:gd name="connsiteY3" fmla="*/ 403907 h 3411474"/>
              <a:gd name="connsiteX4" fmla="*/ 656348 w 1997094"/>
              <a:gd name="connsiteY4" fmla="*/ 460005 h 3411474"/>
              <a:gd name="connsiteX5" fmla="*/ 673178 w 1997094"/>
              <a:gd name="connsiteY5" fmla="*/ 544153 h 3411474"/>
              <a:gd name="connsiteX6" fmla="*/ 448785 w 1997094"/>
              <a:gd name="connsiteY6" fmla="*/ 656349 h 3411474"/>
              <a:gd name="connsiteX7" fmla="*/ 263661 w 1997094"/>
              <a:gd name="connsiteY7" fmla="*/ 673178 h 3411474"/>
              <a:gd name="connsiteX8" fmla="*/ 218783 w 1997094"/>
              <a:gd name="connsiteY8" fmla="*/ 948059 h 3411474"/>
              <a:gd name="connsiteX9" fmla="*/ 168294 w 1997094"/>
              <a:gd name="connsiteY9" fmla="*/ 1082695 h 3411474"/>
              <a:gd name="connsiteX10" fmla="*/ 72927 w 1997094"/>
              <a:gd name="connsiteY10" fmla="*/ 1211721 h 3411474"/>
              <a:gd name="connsiteX11" fmla="*/ 0 w 1997094"/>
              <a:gd name="connsiteY11" fmla="*/ 1346356 h 3411474"/>
              <a:gd name="connsiteX12" fmla="*/ 134635 w 1997094"/>
              <a:gd name="connsiteY12" fmla="*/ 1705384 h 3411474"/>
              <a:gd name="connsiteX13" fmla="*/ 241222 w 1997094"/>
              <a:gd name="connsiteY13" fmla="*/ 1778312 h 3411474"/>
              <a:gd name="connsiteX14" fmla="*/ 291710 w 1997094"/>
              <a:gd name="connsiteY14" fmla="*/ 1744653 h 3411474"/>
              <a:gd name="connsiteX15" fmla="*/ 336589 w 1997094"/>
              <a:gd name="connsiteY15" fmla="*/ 1800751 h 3411474"/>
              <a:gd name="connsiteX16" fmla="*/ 370248 w 1997094"/>
              <a:gd name="connsiteY16" fmla="*/ 3141497 h 3411474"/>
              <a:gd name="connsiteX17" fmla="*/ 426346 w 1997094"/>
              <a:gd name="connsiteY17" fmla="*/ 3141497 h 3411474"/>
              <a:gd name="connsiteX18" fmla="*/ 431956 w 1997094"/>
              <a:gd name="connsiteY18" fmla="*/ 2423441 h 3411474"/>
              <a:gd name="connsiteX19" fmla="*/ 482444 w 1997094"/>
              <a:gd name="connsiteY19" fmla="*/ 2434660 h 3411474"/>
              <a:gd name="connsiteX20" fmla="*/ 493664 w 1997094"/>
              <a:gd name="connsiteY20" fmla="*/ 2928324 h 3411474"/>
              <a:gd name="connsiteX21" fmla="*/ 566591 w 1997094"/>
              <a:gd name="connsiteY21" fmla="*/ 2933934 h 3411474"/>
              <a:gd name="connsiteX22" fmla="*/ 572201 w 1997094"/>
              <a:gd name="connsiteY22" fmla="*/ 2457100 h 3411474"/>
              <a:gd name="connsiteX23" fmla="*/ 964888 w 1997094"/>
              <a:gd name="connsiteY23" fmla="*/ 2462710 h 3411474"/>
              <a:gd name="connsiteX24" fmla="*/ 970498 w 1997094"/>
              <a:gd name="connsiteY24" fmla="*/ 2866616 h 3411474"/>
              <a:gd name="connsiteX25" fmla="*/ 1026596 w 1997094"/>
              <a:gd name="connsiteY25" fmla="*/ 2877836 h 3411474"/>
              <a:gd name="connsiteX26" fmla="*/ 1020986 w 1997094"/>
              <a:gd name="connsiteY26" fmla="*/ 3051740 h 3411474"/>
              <a:gd name="connsiteX27" fmla="*/ 1009767 w 1997094"/>
              <a:gd name="connsiteY27" fmla="*/ 3175156 h 3411474"/>
              <a:gd name="connsiteX28" fmla="*/ 1004157 w 1997094"/>
              <a:gd name="connsiteY28" fmla="*/ 3365890 h 3411474"/>
              <a:gd name="connsiteX29" fmla="*/ 1217330 w 1997094"/>
              <a:gd name="connsiteY29" fmla="*/ 3410768 h 3411474"/>
              <a:gd name="connsiteX30" fmla="*/ 1234159 w 1997094"/>
              <a:gd name="connsiteY30" fmla="*/ 3248084 h 3411474"/>
              <a:gd name="connsiteX31" fmla="*/ 1211720 w 1997094"/>
              <a:gd name="connsiteY31" fmla="*/ 3040521 h 3411474"/>
              <a:gd name="connsiteX32" fmla="*/ 1234159 w 1997094"/>
              <a:gd name="connsiteY32" fmla="*/ 2883446 h 3411474"/>
              <a:gd name="connsiteX33" fmla="*/ 1239769 w 1997094"/>
              <a:gd name="connsiteY33" fmla="*/ 2614175 h 3411474"/>
              <a:gd name="connsiteX34" fmla="*/ 1301477 w 1997094"/>
              <a:gd name="connsiteY34" fmla="*/ 2586126 h 3411474"/>
              <a:gd name="connsiteX35" fmla="*/ 1284648 w 1997094"/>
              <a:gd name="connsiteY35" fmla="*/ 2417831 h 3411474"/>
              <a:gd name="connsiteX36" fmla="*/ 1351965 w 1997094"/>
              <a:gd name="connsiteY36" fmla="*/ 2608565 h 3411474"/>
              <a:gd name="connsiteX37" fmla="*/ 1380014 w 1997094"/>
              <a:gd name="connsiteY37" fmla="*/ 3119058 h 3411474"/>
              <a:gd name="connsiteX38" fmla="*/ 1447332 w 1997094"/>
              <a:gd name="connsiteY38" fmla="*/ 3091009 h 3411474"/>
              <a:gd name="connsiteX39" fmla="*/ 1419283 w 1997094"/>
              <a:gd name="connsiteY39" fmla="*/ 2625394 h 3411474"/>
              <a:gd name="connsiteX40" fmla="*/ 1469772 w 1997094"/>
              <a:gd name="connsiteY40" fmla="*/ 2636614 h 3411474"/>
              <a:gd name="connsiteX41" fmla="*/ 1480991 w 1997094"/>
              <a:gd name="connsiteY41" fmla="*/ 3292962 h 3411474"/>
              <a:gd name="connsiteX42" fmla="*/ 1531479 w 1997094"/>
              <a:gd name="connsiteY42" fmla="*/ 3276133 h 3411474"/>
              <a:gd name="connsiteX43" fmla="*/ 1553919 w 1997094"/>
              <a:gd name="connsiteY43" fmla="*/ 2821738 h 3411474"/>
              <a:gd name="connsiteX44" fmla="*/ 1604407 w 1997094"/>
              <a:gd name="connsiteY44" fmla="*/ 2961983 h 3411474"/>
              <a:gd name="connsiteX45" fmla="*/ 1952216 w 1997094"/>
              <a:gd name="connsiteY45" fmla="*/ 2771249 h 3411474"/>
              <a:gd name="connsiteX46" fmla="*/ 1997094 w 1997094"/>
              <a:gd name="connsiteY46" fmla="*/ 2653443 h 3411474"/>
              <a:gd name="connsiteX47" fmla="*/ 1823190 w 1997094"/>
              <a:gd name="connsiteY47" fmla="*/ 2642224 h 3411474"/>
              <a:gd name="connsiteX48" fmla="*/ 1694164 w 1997094"/>
              <a:gd name="connsiteY48" fmla="*/ 2546857 h 3411474"/>
              <a:gd name="connsiteX49" fmla="*/ 1621237 w 1997094"/>
              <a:gd name="connsiteY49" fmla="*/ 2451490 h 3411474"/>
              <a:gd name="connsiteX50" fmla="*/ 1694164 w 1997094"/>
              <a:gd name="connsiteY50" fmla="*/ 2328074 h 3411474"/>
              <a:gd name="connsiteX51" fmla="*/ 1514650 w 1997094"/>
              <a:gd name="connsiteY51" fmla="*/ 2030754 h 3411474"/>
              <a:gd name="connsiteX52" fmla="*/ 1531479 w 1997094"/>
              <a:gd name="connsiteY52" fmla="*/ 1610018 h 3411474"/>
              <a:gd name="connsiteX53" fmla="*/ 1301477 w 1997094"/>
              <a:gd name="connsiteY53" fmla="*/ 1615627 h 3411474"/>
              <a:gd name="connsiteX54" fmla="*/ 1323916 w 1997094"/>
              <a:gd name="connsiteY54" fmla="*/ 1486602 h 3411474"/>
              <a:gd name="connsiteX55" fmla="*/ 1262208 w 1997094"/>
              <a:gd name="connsiteY55" fmla="*/ 1301478 h 3411474"/>
              <a:gd name="connsiteX56" fmla="*/ 1301477 w 1997094"/>
              <a:gd name="connsiteY56" fmla="*/ 1228550 h 3411474"/>
              <a:gd name="connsiteX57" fmla="*/ 1234159 w 1997094"/>
              <a:gd name="connsiteY57" fmla="*/ 1043426 h 3411474"/>
              <a:gd name="connsiteX58" fmla="*/ 1250989 w 1997094"/>
              <a:gd name="connsiteY58" fmla="*/ 847083 h 3411474"/>
              <a:gd name="connsiteX59" fmla="*/ 970498 w 1997094"/>
              <a:gd name="connsiteY59" fmla="*/ 712447 h 3411474"/>
              <a:gd name="connsiteX60" fmla="*/ 1015376 w 1997094"/>
              <a:gd name="connsiteY60" fmla="*/ 622690 h 3411474"/>
              <a:gd name="connsiteX61" fmla="*/ 1150012 w 1997094"/>
              <a:gd name="connsiteY61" fmla="*/ 482445 h 3411474"/>
              <a:gd name="connsiteX62" fmla="*/ 1166841 w 1997094"/>
              <a:gd name="connsiteY62" fmla="*/ 314150 h 3411474"/>
              <a:gd name="connsiteX63" fmla="*/ 1161232 w 1997094"/>
              <a:gd name="connsiteY63" fmla="*/ 196344 h 3411474"/>
              <a:gd name="connsiteX64" fmla="*/ 1065865 w 1997094"/>
              <a:gd name="connsiteY64" fmla="*/ 117807 h 3411474"/>
              <a:gd name="connsiteX65" fmla="*/ 998547 w 1997094"/>
              <a:gd name="connsiteY65" fmla="*/ 72928 h 3411474"/>
              <a:gd name="connsiteX66" fmla="*/ 920010 w 1997094"/>
              <a:gd name="connsiteY66" fmla="*/ 0 h 3411474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34159 w 1997094"/>
              <a:gd name="connsiteY30" fmla="*/ 3248084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39769 w 1997094"/>
              <a:gd name="connsiteY34" fmla="*/ 2614175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74404 w 1997094"/>
              <a:gd name="connsiteY37" fmla="*/ 2591736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91484 w 1997094"/>
              <a:gd name="connsiteY46" fmla="*/ 276563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2025802"/>
              <a:gd name="connsiteY0" fmla="*/ 0 h 3436871"/>
              <a:gd name="connsiteX1" fmla="*/ 779764 w 2025802"/>
              <a:gd name="connsiteY1" fmla="*/ 117807 h 3436871"/>
              <a:gd name="connsiteX2" fmla="*/ 751715 w 2025802"/>
              <a:gd name="connsiteY2" fmla="*/ 224393 h 3436871"/>
              <a:gd name="connsiteX3" fmla="*/ 656348 w 2025802"/>
              <a:gd name="connsiteY3" fmla="*/ 403907 h 3436871"/>
              <a:gd name="connsiteX4" fmla="*/ 656348 w 2025802"/>
              <a:gd name="connsiteY4" fmla="*/ 460005 h 3436871"/>
              <a:gd name="connsiteX5" fmla="*/ 673178 w 2025802"/>
              <a:gd name="connsiteY5" fmla="*/ 544153 h 3436871"/>
              <a:gd name="connsiteX6" fmla="*/ 448785 w 2025802"/>
              <a:gd name="connsiteY6" fmla="*/ 656349 h 3436871"/>
              <a:gd name="connsiteX7" fmla="*/ 263661 w 2025802"/>
              <a:gd name="connsiteY7" fmla="*/ 673178 h 3436871"/>
              <a:gd name="connsiteX8" fmla="*/ 218783 w 2025802"/>
              <a:gd name="connsiteY8" fmla="*/ 948059 h 3436871"/>
              <a:gd name="connsiteX9" fmla="*/ 168294 w 2025802"/>
              <a:gd name="connsiteY9" fmla="*/ 1082695 h 3436871"/>
              <a:gd name="connsiteX10" fmla="*/ 72927 w 2025802"/>
              <a:gd name="connsiteY10" fmla="*/ 1211721 h 3436871"/>
              <a:gd name="connsiteX11" fmla="*/ 0 w 2025802"/>
              <a:gd name="connsiteY11" fmla="*/ 1346356 h 3436871"/>
              <a:gd name="connsiteX12" fmla="*/ 134635 w 2025802"/>
              <a:gd name="connsiteY12" fmla="*/ 1705384 h 3436871"/>
              <a:gd name="connsiteX13" fmla="*/ 241222 w 2025802"/>
              <a:gd name="connsiteY13" fmla="*/ 1778312 h 3436871"/>
              <a:gd name="connsiteX14" fmla="*/ 291710 w 2025802"/>
              <a:gd name="connsiteY14" fmla="*/ 1744653 h 3436871"/>
              <a:gd name="connsiteX15" fmla="*/ 336589 w 2025802"/>
              <a:gd name="connsiteY15" fmla="*/ 1800751 h 3436871"/>
              <a:gd name="connsiteX16" fmla="*/ 387077 w 2025802"/>
              <a:gd name="connsiteY16" fmla="*/ 3326621 h 3436871"/>
              <a:gd name="connsiteX17" fmla="*/ 448785 w 2025802"/>
              <a:gd name="connsiteY17" fmla="*/ 3298572 h 3436871"/>
              <a:gd name="connsiteX18" fmla="*/ 431956 w 2025802"/>
              <a:gd name="connsiteY18" fmla="*/ 2423441 h 3436871"/>
              <a:gd name="connsiteX19" fmla="*/ 482444 w 2025802"/>
              <a:gd name="connsiteY19" fmla="*/ 2434660 h 3436871"/>
              <a:gd name="connsiteX20" fmla="*/ 516103 w 2025802"/>
              <a:gd name="connsiteY20" fmla="*/ 3119058 h 3436871"/>
              <a:gd name="connsiteX21" fmla="*/ 583421 w 2025802"/>
              <a:gd name="connsiteY21" fmla="*/ 3124668 h 3436871"/>
              <a:gd name="connsiteX22" fmla="*/ 572201 w 2025802"/>
              <a:gd name="connsiteY22" fmla="*/ 2457100 h 3436871"/>
              <a:gd name="connsiteX23" fmla="*/ 964888 w 2025802"/>
              <a:gd name="connsiteY23" fmla="*/ 2462710 h 3436871"/>
              <a:gd name="connsiteX24" fmla="*/ 970498 w 2025802"/>
              <a:gd name="connsiteY24" fmla="*/ 2866616 h 3436871"/>
              <a:gd name="connsiteX25" fmla="*/ 1026596 w 2025802"/>
              <a:gd name="connsiteY25" fmla="*/ 2877836 h 3436871"/>
              <a:gd name="connsiteX26" fmla="*/ 1020986 w 2025802"/>
              <a:gd name="connsiteY26" fmla="*/ 3051740 h 3436871"/>
              <a:gd name="connsiteX27" fmla="*/ 1009767 w 2025802"/>
              <a:gd name="connsiteY27" fmla="*/ 3175156 h 3436871"/>
              <a:gd name="connsiteX28" fmla="*/ 1020986 w 2025802"/>
              <a:gd name="connsiteY28" fmla="*/ 3393939 h 3436871"/>
              <a:gd name="connsiteX29" fmla="*/ 1217330 w 2025802"/>
              <a:gd name="connsiteY29" fmla="*/ 3410768 h 3436871"/>
              <a:gd name="connsiteX30" fmla="*/ 1211720 w 2025802"/>
              <a:gd name="connsiteY30" fmla="*/ 3225645 h 3436871"/>
              <a:gd name="connsiteX31" fmla="*/ 1228549 w 2025802"/>
              <a:gd name="connsiteY31" fmla="*/ 3051741 h 3436871"/>
              <a:gd name="connsiteX32" fmla="*/ 1211720 w 2025802"/>
              <a:gd name="connsiteY32" fmla="*/ 2922714 h 3436871"/>
              <a:gd name="connsiteX33" fmla="*/ 1234159 w 2025802"/>
              <a:gd name="connsiteY33" fmla="*/ 2883446 h 3436871"/>
              <a:gd name="connsiteX34" fmla="*/ 1250988 w 2025802"/>
              <a:gd name="connsiteY34" fmla="*/ 2664663 h 3436871"/>
              <a:gd name="connsiteX35" fmla="*/ 1256599 w 2025802"/>
              <a:gd name="connsiteY35" fmla="*/ 2552467 h 3436871"/>
              <a:gd name="connsiteX36" fmla="*/ 1262209 w 2025802"/>
              <a:gd name="connsiteY36" fmla="*/ 2417831 h 3436871"/>
              <a:gd name="connsiteX37" fmla="*/ 1357574 w 2025802"/>
              <a:gd name="connsiteY37" fmla="*/ 2569297 h 3436871"/>
              <a:gd name="connsiteX38" fmla="*/ 1368794 w 2025802"/>
              <a:gd name="connsiteY38" fmla="*/ 3107839 h 3436871"/>
              <a:gd name="connsiteX39" fmla="*/ 1413673 w 2025802"/>
              <a:gd name="connsiteY39" fmla="*/ 3113448 h 3436871"/>
              <a:gd name="connsiteX40" fmla="*/ 1419283 w 2025802"/>
              <a:gd name="connsiteY40" fmla="*/ 2625394 h 3436871"/>
              <a:gd name="connsiteX41" fmla="*/ 1469772 w 2025802"/>
              <a:gd name="connsiteY41" fmla="*/ 2636614 h 3436871"/>
              <a:gd name="connsiteX42" fmla="*/ 1480991 w 2025802"/>
              <a:gd name="connsiteY42" fmla="*/ 3292962 h 3436871"/>
              <a:gd name="connsiteX43" fmla="*/ 1531479 w 2025802"/>
              <a:gd name="connsiteY43" fmla="*/ 3276133 h 3436871"/>
              <a:gd name="connsiteX44" fmla="*/ 1537090 w 2025802"/>
              <a:gd name="connsiteY44" fmla="*/ 2804908 h 3436871"/>
              <a:gd name="connsiteX45" fmla="*/ 1604407 w 2025802"/>
              <a:gd name="connsiteY45" fmla="*/ 2961983 h 3436871"/>
              <a:gd name="connsiteX46" fmla="*/ 1991484 w 2025802"/>
              <a:gd name="connsiteY46" fmla="*/ 2765639 h 3436871"/>
              <a:gd name="connsiteX47" fmla="*/ 1997094 w 2025802"/>
              <a:gd name="connsiteY47" fmla="*/ 2653443 h 3436871"/>
              <a:gd name="connsiteX48" fmla="*/ 1823190 w 2025802"/>
              <a:gd name="connsiteY48" fmla="*/ 2642224 h 3436871"/>
              <a:gd name="connsiteX49" fmla="*/ 1694164 w 2025802"/>
              <a:gd name="connsiteY49" fmla="*/ 2546857 h 3436871"/>
              <a:gd name="connsiteX50" fmla="*/ 1621237 w 2025802"/>
              <a:gd name="connsiteY50" fmla="*/ 2451490 h 3436871"/>
              <a:gd name="connsiteX51" fmla="*/ 1694164 w 2025802"/>
              <a:gd name="connsiteY51" fmla="*/ 2328074 h 3436871"/>
              <a:gd name="connsiteX52" fmla="*/ 1514650 w 2025802"/>
              <a:gd name="connsiteY52" fmla="*/ 2030754 h 3436871"/>
              <a:gd name="connsiteX53" fmla="*/ 1531479 w 2025802"/>
              <a:gd name="connsiteY53" fmla="*/ 1610018 h 3436871"/>
              <a:gd name="connsiteX54" fmla="*/ 1301477 w 2025802"/>
              <a:gd name="connsiteY54" fmla="*/ 1615627 h 3436871"/>
              <a:gd name="connsiteX55" fmla="*/ 1323916 w 2025802"/>
              <a:gd name="connsiteY55" fmla="*/ 1486602 h 3436871"/>
              <a:gd name="connsiteX56" fmla="*/ 1262208 w 2025802"/>
              <a:gd name="connsiteY56" fmla="*/ 1301478 h 3436871"/>
              <a:gd name="connsiteX57" fmla="*/ 1301477 w 2025802"/>
              <a:gd name="connsiteY57" fmla="*/ 1228550 h 3436871"/>
              <a:gd name="connsiteX58" fmla="*/ 1234159 w 2025802"/>
              <a:gd name="connsiteY58" fmla="*/ 1043426 h 3436871"/>
              <a:gd name="connsiteX59" fmla="*/ 1250989 w 2025802"/>
              <a:gd name="connsiteY59" fmla="*/ 847083 h 3436871"/>
              <a:gd name="connsiteX60" fmla="*/ 970498 w 2025802"/>
              <a:gd name="connsiteY60" fmla="*/ 712447 h 3436871"/>
              <a:gd name="connsiteX61" fmla="*/ 1015376 w 2025802"/>
              <a:gd name="connsiteY61" fmla="*/ 622690 h 3436871"/>
              <a:gd name="connsiteX62" fmla="*/ 1150012 w 2025802"/>
              <a:gd name="connsiteY62" fmla="*/ 482445 h 3436871"/>
              <a:gd name="connsiteX63" fmla="*/ 1166841 w 2025802"/>
              <a:gd name="connsiteY63" fmla="*/ 314150 h 3436871"/>
              <a:gd name="connsiteX64" fmla="*/ 1161232 w 2025802"/>
              <a:gd name="connsiteY64" fmla="*/ 196344 h 3436871"/>
              <a:gd name="connsiteX65" fmla="*/ 1065865 w 2025802"/>
              <a:gd name="connsiteY65" fmla="*/ 117807 h 3436871"/>
              <a:gd name="connsiteX66" fmla="*/ 998547 w 2025802"/>
              <a:gd name="connsiteY66" fmla="*/ 72928 h 3436871"/>
              <a:gd name="connsiteX67" fmla="*/ 920010 w 2025802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3190 w 2038796"/>
              <a:gd name="connsiteY48" fmla="*/ 264222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87327 w 2038796"/>
              <a:gd name="connsiteY66" fmla="*/ 95368 h 3436871"/>
              <a:gd name="connsiteX67" fmla="*/ 920010 w 2038796"/>
              <a:gd name="connsiteY67" fmla="*/ 0 h 3436871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3178 w 2038796"/>
              <a:gd name="connsiteY5" fmla="*/ 49366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63661 w 2038796"/>
              <a:gd name="connsiteY8" fmla="*/ 622690 h 3386383"/>
              <a:gd name="connsiteX9" fmla="*/ 218783 w 2038796"/>
              <a:gd name="connsiteY9" fmla="*/ 897571 h 3386383"/>
              <a:gd name="connsiteX10" fmla="*/ 168294 w 2038796"/>
              <a:gd name="connsiteY10" fmla="*/ 1032207 h 3386383"/>
              <a:gd name="connsiteX11" fmla="*/ 72927 w 2038796"/>
              <a:gd name="connsiteY11" fmla="*/ 1161233 h 3386383"/>
              <a:gd name="connsiteX12" fmla="*/ 0 w 2038796"/>
              <a:gd name="connsiteY12" fmla="*/ 1295868 h 3386383"/>
              <a:gd name="connsiteX13" fmla="*/ 134635 w 2038796"/>
              <a:gd name="connsiteY13" fmla="*/ 1654896 h 3386383"/>
              <a:gd name="connsiteX14" fmla="*/ 241222 w 2038796"/>
              <a:gd name="connsiteY14" fmla="*/ 1727824 h 3386383"/>
              <a:gd name="connsiteX15" fmla="*/ 291710 w 2038796"/>
              <a:gd name="connsiteY15" fmla="*/ 1694165 h 3386383"/>
              <a:gd name="connsiteX16" fmla="*/ 336589 w 2038796"/>
              <a:gd name="connsiteY16" fmla="*/ 1750263 h 3386383"/>
              <a:gd name="connsiteX17" fmla="*/ 387077 w 2038796"/>
              <a:gd name="connsiteY17" fmla="*/ 3276133 h 3386383"/>
              <a:gd name="connsiteX18" fmla="*/ 448785 w 2038796"/>
              <a:gd name="connsiteY18" fmla="*/ 3248084 h 3386383"/>
              <a:gd name="connsiteX19" fmla="*/ 431956 w 2038796"/>
              <a:gd name="connsiteY19" fmla="*/ 2372953 h 3386383"/>
              <a:gd name="connsiteX20" fmla="*/ 482444 w 2038796"/>
              <a:gd name="connsiteY20" fmla="*/ 2384172 h 3386383"/>
              <a:gd name="connsiteX21" fmla="*/ 516103 w 2038796"/>
              <a:gd name="connsiteY21" fmla="*/ 3068570 h 3386383"/>
              <a:gd name="connsiteX22" fmla="*/ 583421 w 2038796"/>
              <a:gd name="connsiteY22" fmla="*/ 3074180 h 3386383"/>
              <a:gd name="connsiteX23" fmla="*/ 572201 w 2038796"/>
              <a:gd name="connsiteY23" fmla="*/ 2406612 h 3386383"/>
              <a:gd name="connsiteX24" fmla="*/ 964888 w 2038796"/>
              <a:gd name="connsiteY24" fmla="*/ 2412222 h 3386383"/>
              <a:gd name="connsiteX25" fmla="*/ 970498 w 2038796"/>
              <a:gd name="connsiteY25" fmla="*/ 2816128 h 3386383"/>
              <a:gd name="connsiteX26" fmla="*/ 1026596 w 2038796"/>
              <a:gd name="connsiteY26" fmla="*/ 2827348 h 3386383"/>
              <a:gd name="connsiteX27" fmla="*/ 1020986 w 2038796"/>
              <a:gd name="connsiteY27" fmla="*/ 3001252 h 3386383"/>
              <a:gd name="connsiteX28" fmla="*/ 1009767 w 2038796"/>
              <a:gd name="connsiteY28" fmla="*/ 3124668 h 3386383"/>
              <a:gd name="connsiteX29" fmla="*/ 1020986 w 2038796"/>
              <a:gd name="connsiteY29" fmla="*/ 3343451 h 3386383"/>
              <a:gd name="connsiteX30" fmla="*/ 1217330 w 2038796"/>
              <a:gd name="connsiteY30" fmla="*/ 3360280 h 3386383"/>
              <a:gd name="connsiteX31" fmla="*/ 1211720 w 2038796"/>
              <a:gd name="connsiteY31" fmla="*/ 3175157 h 3386383"/>
              <a:gd name="connsiteX32" fmla="*/ 1228549 w 2038796"/>
              <a:gd name="connsiteY32" fmla="*/ 3001253 h 3386383"/>
              <a:gd name="connsiteX33" fmla="*/ 1211720 w 2038796"/>
              <a:gd name="connsiteY33" fmla="*/ 2872226 h 3386383"/>
              <a:gd name="connsiteX34" fmla="*/ 1234159 w 2038796"/>
              <a:gd name="connsiteY34" fmla="*/ 2832958 h 3386383"/>
              <a:gd name="connsiteX35" fmla="*/ 1250988 w 2038796"/>
              <a:gd name="connsiteY35" fmla="*/ 2614175 h 3386383"/>
              <a:gd name="connsiteX36" fmla="*/ 1256599 w 2038796"/>
              <a:gd name="connsiteY36" fmla="*/ 2501979 h 3386383"/>
              <a:gd name="connsiteX37" fmla="*/ 1262209 w 2038796"/>
              <a:gd name="connsiteY37" fmla="*/ 2367343 h 3386383"/>
              <a:gd name="connsiteX38" fmla="*/ 1357574 w 2038796"/>
              <a:gd name="connsiteY38" fmla="*/ 2518809 h 3386383"/>
              <a:gd name="connsiteX39" fmla="*/ 1368794 w 2038796"/>
              <a:gd name="connsiteY39" fmla="*/ 3057351 h 3386383"/>
              <a:gd name="connsiteX40" fmla="*/ 1413673 w 2038796"/>
              <a:gd name="connsiteY40" fmla="*/ 3062960 h 3386383"/>
              <a:gd name="connsiteX41" fmla="*/ 1419283 w 2038796"/>
              <a:gd name="connsiteY41" fmla="*/ 2574906 h 3386383"/>
              <a:gd name="connsiteX42" fmla="*/ 1469772 w 2038796"/>
              <a:gd name="connsiteY42" fmla="*/ 2586126 h 3386383"/>
              <a:gd name="connsiteX43" fmla="*/ 1480991 w 2038796"/>
              <a:gd name="connsiteY43" fmla="*/ 3242474 h 3386383"/>
              <a:gd name="connsiteX44" fmla="*/ 1531479 w 2038796"/>
              <a:gd name="connsiteY44" fmla="*/ 3225645 h 3386383"/>
              <a:gd name="connsiteX45" fmla="*/ 1537090 w 2038796"/>
              <a:gd name="connsiteY45" fmla="*/ 2754420 h 3386383"/>
              <a:gd name="connsiteX46" fmla="*/ 1604407 w 2038796"/>
              <a:gd name="connsiteY46" fmla="*/ 2911495 h 3386383"/>
              <a:gd name="connsiteX47" fmla="*/ 1991484 w 2038796"/>
              <a:gd name="connsiteY47" fmla="*/ 2715151 h 3386383"/>
              <a:gd name="connsiteX48" fmla="*/ 1997094 w 2038796"/>
              <a:gd name="connsiteY48" fmla="*/ 2602955 h 3386383"/>
              <a:gd name="connsiteX49" fmla="*/ 1828800 w 2038796"/>
              <a:gd name="connsiteY49" fmla="*/ 2586126 h 3386383"/>
              <a:gd name="connsiteX50" fmla="*/ 1705383 w 2038796"/>
              <a:gd name="connsiteY50" fmla="*/ 2513198 h 3386383"/>
              <a:gd name="connsiteX51" fmla="*/ 1621237 w 2038796"/>
              <a:gd name="connsiteY51" fmla="*/ 2401002 h 3386383"/>
              <a:gd name="connsiteX52" fmla="*/ 1694164 w 2038796"/>
              <a:gd name="connsiteY52" fmla="*/ 2277586 h 3386383"/>
              <a:gd name="connsiteX53" fmla="*/ 1514650 w 2038796"/>
              <a:gd name="connsiteY53" fmla="*/ 1980266 h 3386383"/>
              <a:gd name="connsiteX54" fmla="*/ 1503430 w 2038796"/>
              <a:gd name="connsiteY54" fmla="*/ 1576359 h 3386383"/>
              <a:gd name="connsiteX55" fmla="*/ 1312696 w 2038796"/>
              <a:gd name="connsiteY55" fmla="*/ 1598797 h 3386383"/>
              <a:gd name="connsiteX56" fmla="*/ 1323916 w 2038796"/>
              <a:gd name="connsiteY56" fmla="*/ 1436114 h 3386383"/>
              <a:gd name="connsiteX57" fmla="*/ 1262208 w 2038796"/>
              <a:gd name="connsiteY57" fmla="*/ 1295869 h 3386383"/>
              <a:gd name="connsiteX58" fmla="*/ 1284648 w 2038796"/>
              <a:gd name="connsiteY58" fmla="*/ 1189282 h 3386383"/>
              <a:gd name="connsiteX59" fmla="*/ 1256599 w 2038796"/>
              <a:gd name="connsiteY59" fmla="*/ 1026597 h 3386383"/>
              <a:gd name="connsiteX60" fmla="*/ 1256599 w 2038796"/>
              <a:gd name="connsiteY60" fmla="*/ 830254 h 3386383"/>
              <a:gd name="connsiteX61" fmla="*/ 970498 w 2038796"/>
              <a:gd name="connsiteY61" fmla="*/ 661959 h 3386383"/>
              <a:gd name="connsiteX62" fmla="*/ 1015376 w 2038796"/>
              <a:gd name="connsiteY62" fmla="*/ 572202 h 3386383"/>
              <a:gd name="connsiteX63" fmla="*/ 1150012 w 2038796"/>
              <a:gd name="connsiteY63" fmla="*/ 431957 h 3386383"/>
              <a:gd name="connsiteX64" fmla="*/ 1166841 w 2038796"/>
              <a:gd name="connsiteY64" fmla="*/ 263662 h 3386383"/>
              <a:gd name="connsiteX65" fmla="*/ 1161232 w 2038796"/>
              <a:gd name="connsiteY65" fmla="*/ 145856 h 3386383"/>
              <a:gd name="connsiteX66" fmla="*/ 1093914 w 2038796"/>
              <a:gd name="connsiteY66" fmla="*/ 84149 h 3386383"/>
              <a:gd name="connsiteX67" fmla="*/ 987327 w 2038796"/>
              <a:gd name="connsiteY67" fmla="*/ 44880 h 3386383"/>
              <a:gd name="connsiteX68" fmla="*/ 869522 w 2038796"/>
              <a:gd name="connsiteY68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038796" h="3386383">
                <a:moveTo>
                  <a:pt x="869522" y="0"/>
                </a:moveTo>
                <a:lnTo>
                  <a:pt x="779764" y="67319"/>
                </a:lnTo>
                <a:lnTo>
                  <a:pt x="751715" y="173905"/>
                </a:lnTo>
                <a:cubicBezTo>
                  <a:pt x="731146" y="252442"/>
                  <a:pt x="676918" y="297321"/>
                  <a:pt x="690007" y="409517"/>
                </a:cubicBezTo>
                <a:lnTo>
                  <a:pt x="678788" y="516105"/>
                </a:lnTo>
                <a:lnTo>
                  <a:pt x="488053" y="617081"/>
                </a:lnTo>
                <a:cubicBezTo>
                  <a:pt x="418866" y="617081"/>
                  <a:pt x="304800" y="639519"/>
                  <a:pt x="280491" y="673178"/>
                </a:cubicBezTo>
                <a:lnTo>
                  <a:pt x="218783" y="897571"/>
                </a:lnTo>
                <a:lnTo>
                  <a:pt x="168294" y="1032207"/>
                </a:lnTo>
                <a:lnTo>
                  <a:pt x="72927" y="1161233"/>
                </a:lnTo>
                <a:lnTo>
                  <a:pt x="0" y="1295868"/>
                </a:lnTo>
                <a:lnTo>
                  <a:pt x="134635" y="1654896"/>
                </a:lnTo>
                <a:lnTo>
                  <a:pt x="241222" y="1727824"/>
                </a:lnTo>
                <a:lnTo>
                  <a:pt x="291710" y="1694165"/>
                </a:lnTo>
                <a:lnTo>
                  <a:pt x="336589" y="1750263"/>
                </a:lnTo>
                <a:lnTo>
                  <a:pt x="387077" y="3276133"/>
                </a:lnTo>
                <a:lnTo>
                  <a:pt x="448785" y="3248084"/>
                </a:lnTo>
                <a:lnTo>
                  <a:pt x="431956" y="2372953"/>
                </a:lnTo>
                <a:lnTo>
                  <a:pt x="482444" y="2384172"/>
                </a:lnTo>
                <a:lnTo>
                  <a:pt x="516103" y="3068570"/>
                </a:lnTo>
                <a:lnTo>
                  <a:pt x="583421" y="3074180"/>
                </a:lnTo>
                <a:lnTo>
                  <a:pt x="572201" y="2406612"/>
                </a:lnTo>
                <a:lnTo>
                  <a:pt x="964888" y="2412222"/>
                </a:lnTo>
                <a:cubicBezTo>
                  <a:pt x="1011637" y="2451490"/>
                  <a:pt x="968628" y="2681493"/>
                  <a:pt x="970498" y="2816128"/>
                </a:cubicBezTo>
                <a:lnTo>
                  <a:pt x="1026596" y="2827348"/>
                </a:lnTo>
                <a:lnTo>
                  <a:pt x="1020986" y="3001252"/>
                </a:lnTo>
                <a:lnTo>
                  <a:pt x="1009767" y="3124668"/>
                </a:lnTo>
                <a:cubicBezTo>
                  <a:pt x="1007897" y="3188246"/>
                  <a:pt x="972368" y="3279873"/>
                  <a:pt x="1020986" y="3343451"/>
                </a:cubicBezTo>
                <a:cubicBezTo>
                  <a:pt x="1086435" y="3420118"/>
                  <a:pt x="1168711" y="3373370"/>
                  <a:pt x="1217330" y="3360280"/>
                </a:cubicBezTo>
                <a:cubicBezTo>
                  <a:pt x="1262209" y="3306052"/>
                  <a:pt x="1206110" y="3229385"/>
                  <a:pt x="1211720" y="3175157"/>
                </a:cubicBezTo>
                <a:lnTo>
                  <a:pt x="1228549" y="3001253"/>
                </a:lnTo>
                <a:cubicBezTo>
                  <a:pt x="1228549" y="2950764"/>
                  <a:pt x="1211720" y="2922715"/>
                  <a:pt x="1211720" y="2872226"/>
                </a:cubicBezTo>
                <a:lnTo>
                  <a:pt x="1234159" y="2832958"/>
                </a:lnTo>
                <a:lnTo>
                  <a:pt x="1250988" y="2614175"/>
                </a:lnTo>
                <a:lnTo>
                  <a:pt x="1256599" y="2501979"/>
                </a:lnTo>
                <a:lnTo>
                  <a:pt x="1262209" y="2367343"/>
                </a:lnTo>
                <a:lnTo>
                  <a:pt x="1357574" y="2518809"/>
                </a:lnTo>
                <a:lnTo>
                  <a:pt x="1368794" y="3057351"/>
                </a:lnTo>
                <a:lnTo>
                  <a:pt x="1413673" y="3062960"/>
                </a:lnTo>
                <a:lnTo>
                  <a:pt x="1419283" y="2574906"/>
                </a:lnTo>
                <a:lnTo>
                  <a:pt x="1469772" y="2586126"/>
                </a:lnTo>
                <a:lnTo>
                  <a:pt x="1480991" y="3242474"/>
                </a:lnTo>
                <a:lnTo>
                  <a:pt x="1531479" y="3225645"/>
                </a:lnTo>
                <a:cubicBezTo>
                  <a:pt x="1533349" y="3068570"/>
                  <a:pt x="1535220" y="2911495"/>
                  <a:pt x="1537090" y="2754420"/>
                </a:cubicBezTo>
                <a:cubicBezTo>
                  <a:pt x="1559529" y="2806778"/>
                  <a:pt x="1570748" y="2920845"/>
                  <a:pt x="1604407" y="2911495"/>
                </a:cubicBezTo>
                <a:lnTo>
                  <a:pt x="1991484" y="2715151"/>
                </a:lnTo>
                <a:cubicBezTo>
                  <a:pt x="2066282" y="2672142"/>
                  <a:pt x="2040103" y="2595476"/>
                  <a:pt x="1997094" y="2602955"/>
                </a:cubicBezTo>
                <a:lnTo>
                  <a:pt x="1828800" y="2586126"/>
                </a:lnTo>
                <a:cubicBezTo>
                  <a:pt x="1757742" y="2591735"/>
                  <a:pt x="1742782" y="2552467"/>
                  <a:pt x="1705383" y="2513198"/>
                </a:cubicBezTo>
                <a:lnTo>
                  <a:pt x="1621237" y="2401002"/>
                </a:lnTo>
                <a:lnTo>
                  <a:pt x="1694164" y="2277586"/>
                </a:lnTo>
                <a:lnTo>
                  <a:pt x="1514650" y="1980266"/>
                </a:lnTo>
                <a:lnTo>
                  <a:pt x="1503430" y="1576359"/>
                </a:lnTo>
                <a:cubicBezTo>
                  <a:pt x="1458552" y="1527741"/>
                  <a:pt x="1380014" y="1602537"/>
                  <a:pt x="1312696" y="1598797"/>
                </a:cubicBezTo>
                <a:lnTo>
                  <a:pt x="1323916" y="1436114"/>
                </a:lnTo>
                <a:lnTo>
                  <a:pt x="1262208" y="1295869"/>
                </a:lnTo>
                <a:lnTo>
                  <a:pt x="1284648" y="1189282"/>
                </a:lnTo>
                <a:lnTo>
                  <a:pt x="1256599" y="1026597"/>
                </a:lnTo>
                <a:cubicBezTo>
                  <a:pt x="1256599" y="961149"/>
                  <a:pt x="1279039" y="850824"/>
                  <a:pt x="1256599" y="830254"/>
                </a:cubicBezTo>
                <a:lnTo>
                  <a:pt x="970498" y="661959"/>
                </a:lnTo>
                <a:lnTo>
                  <a:pt x="1015376" y="572202"/>
                </a:lnTo>
                <a:lnTo>
                  <a:pt x="1150012" y="431957"/>
                </a:lnTo>
                <a:cubicBezTo>
                  <a:pt x="1178061" y="375859"/>
                  <a:pt x="1161231" y="319760"/>
                  <a:pt x="1166841" y="263662"/>
                </a:cubicBezTo>
                <a:lnTo>
                  <a:pt x="1161232" y="145856"/>
                </a:lnTo>
                <a:lnTo>
                  <a:pt x="1093914" y="84149"/>
                </a:lnTo>
                <a:lnTo>
                  <a:pt x="987327" y="44880"/>
                </a:lnTo>
                <a:lnTo>
                  <a:pt x="8695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5938B821-0D7E-4E38-A5CD-AF520603F9EE}"/>
              </a:ext>
            </a:extLst>
          </p:cNvPr>
          <p:cNvSpPr/>
          <p:nvPr/>
        </p:nvSpPr>
        <p:spPr>
          <a:xfrm flipH="1">
            <a:off x="6997304" y="3863810"/>
            <a:ext cx="1744199" cy="2217283"/>
          </a:xfrm>
          <a:custGeom>
            <a:avLst/>
            <a:gdLst/>
            <a:ahLst/>
            <a:cxnLst/>
            <a:rect l="l" t="t" r="r" b="b"/>
            <a:pathLst>
              <a:path w="4425823" h="5626251">
                <a:moveTo>
                  <a:pt x="2333544" y="3596735"/>
                </a:moveTo>
                <a:lnTo>
                  <a:pt x="2306249" y="3664974"/>
                </a:lnTo>
                <a:lnTo>
                  <a:pt x="1937759" y="3719565"/>
                </a:lnTo>
                <a:lnTo>
                  <a:pt x="1842225" y="3896986"/>
                </a:lnTo>
                <a:lnTo>
                  <a:pt x="1883168" y="4060759"/>
                </a:lnTo>
                <a:cubicBezTo>
                  <a:pt x="1819479" y="4047111"/>
                  <a:pt x="1755789" y="4210885"/>
                  <a:pt x="1692100" y="4019816"/>
                </a:cubicBezTo>
                <a:lnTo>
                  <a:pt x="1528327" y="4074407"/>
                </a:lnTo>
                <a:lnTo>
                  <a:pt x="1596565" y="4156293"/>
                </a:lnTo>
                <a:lnTo>
                  <a:pt x="1623861" y="5016102"/>
                </a:lnTo>
                <a:lnTo>
                  <a:pt x="2128828" y="5016103"/>
                </a:lnTo>
                <a:lnTo>
                  <a:pt x="2306249" y="4538431"/>
                </a:lnTo>
                <a:lnTo>
                  <a:pt x="2347192" y="4347362"/>
                </a:lnTo>
                <a:lnTo>
                  <a:pt x="2538261" y="3719565"/>
                </a:lnTo>
                <a:close/>
                <a:moveTo>
                  <a:pt x="724533" y="0"/>
                </a:moveTo>
                <a:cubicBezTo>
                  <a:pt x="836693" y="18259"/>
                  <a:pt x="948851" y="-10434"/>
                  <a:pt x="1061010" y="54776"/>
                </a:cubicBezTo>
                <a:cubicBezTo>
                  <a:pt x="1100135" y="161720"/>
                  <a:pt x="1178387" y="268664"/>
                  <a:pt x="1178387" y="375608"/>
                </a:cubicBezTo>
                <a:lnTo>
                  <a:pt x="1115787" y="563409"/>
                </a:lnTo>
                <a:lnTo>
                  <a:pt x="1217513" y="657311"/>
                </a:lnTo>
                <a:lnTo>
                  <a:pt x="1154913" y="751212"/>
                </a:lnTo>
                <a:lnTo>
                  <a:pt x="1186213" y="852938"/>
                </a:lnTo>
                <a:lnTo>
                  <a:pt x="1154913" y="939014"/>
                </a:lnTo>
                <a:lnTo>
                  <a:pt x="1154913" y="1079866"/>
                </a:lnTo>
                <a:lnTo>
                  <a:pt x="967110" y="1087692"/>
                </a:lnTo>
                <a:lnTo>
                  <a:pt x="1397491" y="1690224"/>
                </a:lnTo>
                <a:lnTo>
                  <a:pt x="1507041" y="1525898"/>
                </a:lnTo>
                <a:lnTo>
                  <a:pt x="1600943" y="1189417"/>
                </a:lnTo>
                <a:cubicBezTo>
                  <a:pt x="1673977" y="1085082"/>
                  <a:pt x="1856563" y="996399"/>
                  <a:pt x="1890471" y="1040741"/>
                </a:cubicBezTo>
                <a:cubicBezTo>
                  <a:pt x="1913947" y="1077259"/>
                  <a:pt x="1804397" y="1309403"/>
                  <a:pt x="1843522" y="1455473"/>
                </a:cubicBezTo>
                <a:cubicBezTo>
                  <a:pt x="1739187" y="1546764"/>
                  <a:pt x="1650504" y="1630233"/>
                  <a:pt x="1647894" y="1752825"/>
                </a:cubicBezTo>
                <a:lnTo>
                  <a:pt x="1726144" y="1823250"/>
                </a:lnTo>
                <a:lnTo>
                  <a:pt x="1600943" y="2042355"/>
                </a:lnTo>
                <a:lnTo>
                  <a:pt x="1757446" y="1995403"/>
                </a:lnTo>
                <a:cubicBezTo>
                  <a:pt x="1812222" y="1945844"/>
                  <a:pt x="1876126" y="1867593"/>
                  <a:pt x="1921773" y="1846727"/>
                </a:cubicBezTo>
                <a:cubicBezTo>
                  <a:pt x="1967419" y="1825860"/>
                  <a:pt x="1994808" y="1862377"/>
                  <a:pt x="2031325" y="1870203"/>
                </a:cubicBezTo>
                <a:lnTo>
                  <a:pt x="2101751" y="1721525"/>
                </a:lnTo>
                <a:cubicBezTo>
                  <a:pt x="2144789" y="1712395"/>
                  <a:pt x="2269990" y="1632840"/>
                  <a:pt x="2297378" y="1651098"/>
                </a:cubicBezTo>
                <a:cubicBezTo>
                  <a:pt x="2425188" y="1716308"/>
                  <a:pt x="2255644" y="1750217"/>
                  <a:pt x="2234776" y="1799776"/>
                </a:cubicBezTo>
                <a:cubicBezTo>
                  <a:pt x="2349544" y="1810210"/>
                  <a:pt x="2566040" y="1773691"/>
                  <a:pt x="2579081" y="1831076"/>
                </a:cubicBezTo>
                <a:lnTo>
                  <a:pt x="2602557" y="2011054"/>
                </a:lnTo>
                <a:cubicBezTo>
                  <a:pt x="2581689" y="2018879"/>
                  <a:pt x="2571255" y="2029311"/>
                  <a:pt x="2539955" y="2034528"/>
                </a:cubicBezTo>
                <a:cubicBezTo>
                  <a:pt x="2508655" y="2039745"/>
                  <a:pt x="2491700" y="2043658"/>
                  <a:pt x="2414754" y="2042354"/>
                </a:cubicBezTo>
                <a:cubicBezTo>
                  <a:pt x="2337807" y="2041049"/>
                  <a:pt x="2190434" y="2031921"/>
                  <a:pt x="2078274" y="2026704"/>
                </a:cubicBezTo>
                <a:lnTo>
                  <a:pt x="2172176" y="2237982"/>
                </a:lnTo>
                <a:cubicBezTo>
                  <a:pt x="2018283" y="2326667"/>
                  <a:pt x="1919164" y="2399700"/>
                  <a:pt x="1710495" y="2504034"/>
                </a:cubicBezTo>
                <a:cubicBezTo>
                  <a:pt x="1689629" y="2603151"/>
                  <a:pt x="1848739" y="2616195"/>
                  <a:pt x="1960900" y="2691837"/>
                </a:cubicBezTo>
                <a:lnTo>
                  <a:pt x="2117400" y="2777914"/>
                </a:lnTo>
                <a:cubicBezTo>
                  <a:pt x="2315637" y="2877032"/>
                  <a:pt x="2803399" y="2741395"/>
                  <a:pt x="3040762" y="2887465"/>
                </a:cubicBezTo>
                <a:cubicBezTo>
                  <a:pt x="3155528" y="2986582"/>
                  <a:pt x="3121621" y="3171779"/>
                  <a:pt x="3103362" y="3278721"/>
                </a:cubicBezTo>
                <a:lnTo>
                  <a:pt x="3745022" y="4256859"/>
                </a:lnTo>
                <a:lnTo>
                  <a:pt x="3588519" y="4468136"/>
                </a:lnTo>
                <a:lnTo>
                  <a:pt x="3870223" y="4781140"/>
                </a:lnTo>
                <a:lnTo>
                  <a:pt x="4050201" y="4765490"/>
                </a:lnTo>
                <a:lnTo>
                  <a:pt x="4222353" y="4843740"/>
                </a:lnTo>
                <a:cubicBezTo>
                  <a:pt x="4287562" y="4833307"/>
                  <a:pt x="4344948" y="4713323"/>
                  <a:pt x="4417980" y="4812440"/>
                </a:cubicBezTo>
                <a:cubicBezTo>
                  <a:pt x="4480580" y="4940252"/>
                  <a:pt x="4151926" y="5099361"/>
                  <a:pt x="4018899" y="5242821"/>
                </a:cubicBezTo>
                <a:lnTo>
                  <a:pt x="3901523" y="5203696"/>
                </a:lnTo>
                <a:lnTo>
                  <a:pt x="3948474" y="5266296"/>
                </a:lnTo>
                <a:lnTo>
                  <a:pt x="3713721" y="5383674"/>
                </a:lnTo>
                <a:lnTo>
                  <a:pt x="3549393" y="5141094"/>
                </a:lnTo>
                <a:lnTo>
                  <a:pt x="3572869" y="5031544"/>
                </a:lnTo>
                <a:lnTo>
                  <a:pt x="3392892" y="4718539"/>
                </a:lnTo>
                <a:lnTo>
                  <a:pt x="3275515" y="4773314"/>
                </a:lnTo>
                <a:lnTo>
                  <a:pt x="3009462" y="4280334"/>
                </a:lnTo>
                <a:lnTo>
                  <a:pt x="2978161" y="4436836"/>
                </a:lnTo>
                <a:lnTo>
                  <a:pt x="2657332" y="4413360"/>
                </a:lnTo>
                <a:cubicBezTo>
                  <a:pt x="2626031" y="4614204"/>
                  <a:pt x="2602557" y="4768098"/>
                  <a:pt x="2610382" y="4945467"/>
                </a:cubicBezTo>
                <a:cubicBezTo>
                  <a:pt x="2691240" y="5078494"/>
                  <a:pt x="2725151" y="5117620"/>
                  <a:pt x="2727758" y="5297597"/>
                </a:cubicBezTo>
                <a:lnTo>
                  <a:pt x="2845135" y="5407148"/>
                </a:lnTo>
                <a:cubicBezTo>
                  <a:pt x="2858177" y="5461924"/>
                  <a:pt x="2980770" y="5524523"/>
                  <a:pt x="2884260" y="5571475"/>
                </a:cubicBezTo>
                <a:cubicBezTo>
                  <a:pt x="2790358" y="5587125"/>
                  <a:pt x="2688633" y="5618426"/>
                  <a:pt x="2571255" y="5587125"/>
                </a:cubicBezTo>
                <a:cubicBezTo>
                  <a:pt x="2479962" y="5537565"/>
                  <a:pt x="2404321" y="5464533"/>
                  <a:pt x="2344328" y="5375848"/>
                </a:cubicBezTo>
                <a:lnTo>
                  <a:pt x="2258252" y="5368023"/>
                </a:lnTo>
                <a:lnTo>
                  <a:pt x="2211301" y="5219347"/>
                </a:lnTo>
                <a:lnTo>
                  <a:pt x="2062624" y="5211521"/>
                </a:lnTo>
                <a:lnTo>
                  <a:pt x="2172176" y="5297597"/>
                </a:lnTo>
                <a:lnTo>
                  <a:pt x="2140876" y="5422799"/>
                </a:lnTo>
                <a:lnTo>
                  <a:pt x="2156527" y="5602775"/>
                </a:lnTo>
                <a:lnTo>
                  <a:pt x="2007849" y="5626251"/>
                </a:lnTo>
                <a:lnTo>
                  <a:pt x="1960898" y="5493224"/>
                </a:lnTo>
                <a:lnTo>
                  <a:pt x="2046974" y="5375848"/>
                </a:lnTo>
                <a:lnTo>
                  <a:pt x="1577467" y="5258472"/>
                </a:lnTo>
                <a:lnTo>
                  <a:pt x="1037535" y="5368023"/>
                </a:lnTo>
                <a:lnTo>
                  <a:pt x="998411" y="5563650"/>
                </a:lnTo>
                <a:cubicBezTo>
                  <a:pt x="961894" y="5665377"/>
                  <a:pt x="862776" y="5610601"/>
                  <a:pt x="771483" y="5563650"/>
                </a:cubicBezTo>
                <a:lnTo>
                  <a:pt x="771483" y="5391498"/>
                </a:lnTo>
                <a:lnTo>
                  <a:pt x="849734" y="5375848"/>
                </a:lnTo>
                <a:lnTo>
                  <a:pt x="888859" y="5281947"/>
                </a:lnTo>
                <a:lnTo>
                  <a:pt x="1014061" y="5234996"/>
                </a:lnTo>
                <a:lnTo>
                  <a:pt x="716707" y="5156745"/>
                </a:lnTo>
                <a:cubicBezTo>
                  <a:pt x="708881" y="5240213"/>
                  <a:pt x="763656" y="5354981"/>
                  <a:pt x="693231" y="5407148"/>
                </a:cubicBezTo>
                <a:cubicBezTo>
                  <a:pt x="607156" y="5430624"/>
                  <a:pt x="568029" y="5360198"/>
                  <a:pt x="505429" y="5336723"/>
                </a:cubicBezTo>
                <a:lnTo>
                  <a:pt x="497604" y="5188045"/>
                </a:lnTo>
                <a:lnTo>
                  <a:pt x="591505" y="5172396"/>
                </a:lnTo>
                <a:lnTo>
                  <a:pt x="638457" y="5055018"/>
                </a:lnTo>
                <a:cubicBezTo>
                  <a:pt x="677583" y="4963725"/>
                  <a:pt x="1170564" y="5060235"/>
                  <a:pt x="1436616" y="5062844"/>
                </a:cubicBezTo>
                <a:lnTo>
                  <a:pt x="1389665" y="4069056"/>
                </a:lnTo>
                <a:lnTo>
                  <a:pt x="1428791" y="4037755"/>
                </a:lnTo>
                <a:lnTo>
                  <a:pt x="1444441" y="3943855"/>
                </a:lnTo>
                <a:lnTo>
                  <a:pt x="1319240" y="3920379"/>
                </a:lnTo>
                <a:lnTo>
                  <a:pt x="1240988" y="3810828"/>
                </a:lnTo>
                <a:cubicBezTo>
                  <a:pt x="972325" y="3852563"/>
                  <a:pt x="813217" y="4144699"/>
                  <a:pt x="693232" y="3787353"/>
                </a:cubicBezTo>
                <a:lnTo>
                  <a:pt x="137650" y="1940628"/>
                </a:lnTo>
                <a:cubicBezTo>
                  <a:pt x="56789" y="1677183"/>
                  <a:pt x="-78845" y="1265061"/>
                  <a:pt x="59398" y="1142468"/>
                </a:cubicBezTo>
                <a:cubicBezTo>
                  <a:pt x="234158" y="980749"/>
                  <a:pt x="260243" y="1077257"/>
                  <a:pt x="380227" y="1150292"/>
                </a:cubicBezTo>
                <a:cubicBezTo>
                  <a:pt x="375011" y="1048565"/>
                  <a:pt x="455870" y="837287"/>
                  <a:pt x="560204" y="837287"/>
                </a:cubicBezTo>
                <a:lnTo>
                  <a:pt x="411527" y="563409"/>
                </a:lnTo>
                <a:cubicBezTo>
                  <a:pt x="375011" y="430382"/>
                  <a:pt x="401095" y="320830"/>
                  <a:pt x="442829" y="187803"/>
                </a:cubicBezTo>
                <a:cubicBezTo>
                  <a:pt x="528905" y="54775"/>
                  <a:pt x="630632" y="62602"/>
                  <a:pt x="7245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3" name="Group 31">
            <a:extLst>
              <a:ext uri="{FF2B5EF4-FFF2-40B4-BE49-F238E27FC236}">
                <a16:creationId xmlns:a16="http://schemas.microsoft.com/office/drawing/2014/main" xmlns="" id="{6B642D8E-37B0-44E8-95E5-6583F4760622}"/>
              </a:ext>
            </a:extLst>
          </p:cNvPr>
          <p:cNvGrpSpPr/>
          <p:nvPr/>
        </p:nvGrpSpPr>
        <p:grpSpPr>
          <a:xfrm>
            <a:off x="4611928" y="4617259"/>
            <a:ext cx="2808123" cy="1367790"/>
            <a:chOff x="4611928" y="4617259"/>
            <a:chExt cx="2808123" cy="136779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28F2FC2F-08E8-4411-A855-3C7A0030B8EE}"/>
                </a:ext>
              </a:extLst>
            </p:cNvPr>
            <p:cNvSpPr/>
            <p:nvPr/>
          </p:nvSpPr>
          <p:spPr>
            <a:xfrm>
              <a:off x="4611928" y="4617259"/>
              <a:ext cx="2808123" cy="31201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BE380056-28AE-4B4F-8178-95B57FEE4D0E}"/>
                </a:ext>
              </a:extLst>
            </p:cNvPr>
            <p:cNvSpPr/>
            <p:nvPr/>
          </p:nvSpPr>
          <p:spPr>
            <a:xfrm>
              <a:off x="5286306" y="4773267"/>
              <a:ext cx="124805" cy="121178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B340373E-91C8-4ECF-9EC0-F5A31F6A7C7E}"/>
                </a:ext>
              </a:extLst>
            </p:cNvPr>
            <p:cNvSpPr/>
            <p:nvPr/>
          </p:nvSpPr>
          <p:spPr>
            <a:xfrm>
              <a:off x="6593988" y="4773267"/>
              <a:ext cx="124805" cy="121178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xmlns="" id="{63D51CED-19D5-4A03-9B50-E987733B8969}"/>
              </a:ext>
            </a:extLst>
          </p:cNvPr>
          <p:cNvGrpSpPr/>
          <p:nvPr/>
        </p:nvGrpSpPr>
        <p:grpSpPr>
          <a:xfrm>
            <a:off x="1621020" y="1659002"/>
            <a:ext cx="2361875" cy="950671"/>
            <a:chOff x="1343487" y="1612564"/>
            <a:chExt cx="2361875" cy="95067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216D4231-4432-408D-BCFE-BFC6D247D4D0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Income will be calculated &amp; distributed only on active ID(s) having regular purchases.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A5F5D535-467D-4E51-A587-3EC432CF3F2B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Income Generation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19">
            <a:extLst>
              <a:ext uri="{FF2B5EF4-FFF2-40B4-BE49-F238E27FC236}">
                <a16:creationId xmlns:a16="http://schemas.microsoft.com/office/drawing/2014/main" xmlns="" id="{80EF3567-8B11-4DA8-8361-6CC5B72BCBE6}"/>
              </a:ext>
            </a:extLst>
          </p:cNvPr>
          <p:cNvGrpSpPr/>
          <p:nvPr/>
        </p:nvGrpSpPr>
        <p:grpSpPr>
          <a:xfrm>
            <a:off x="8102280" y="2545306"/>
            <a:ext cx="2286862" cy="950671"/>
            <a:chOff x="1343487" y="1612564"/>
            <a:chExt cx="2361875" cy="95067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E1C51592-C39F-46CE-BB25-8E4BCBBD5DE1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Affiliate must have 18 yrs above age  and must be referred by an existing affiliate.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A4DDC65E-879E-4674-85FE-0C2E97FD25A7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Affiliate’s Eligibility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22">
            <a:extLst>
              <a:ext uri="{FF2B5EF4-FFF2-40B4-BE49-F238E27FC236}">
                <a16:creationId xmlns:a16="http://schemas.microsoft.com/office/drawing/2014/main" xmlns="" id="{D18E6B93-8F8D-4B55-8932-6D2D16075340}"/>
              </a:ext>
            </a:extLst>
          </p:cNvPr>
          <p:cNvGrpSpPr/>
          <p:nvPr/>
        </p:nvGrpSpPr>
        <p:grpSpPr>
          <a:xfrm>
            <a:off x="9021215" y="4175187"/>
            <a:ext cx="2286862" cy="950671"/>
            <a:chOff x="1343487" y="1612564"/>
            <a:chExt cx="2361875" cy="95067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0C423AA2-3B4D-48B0-8645-A684C2D37786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Any payment could be taken or made through  crypto or INR once OTP verified.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6C8D3CE9-6048-4EFC-B924-85EA7A7DAD09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Payment Modes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25">
            <a:extLst>
              <a:ext uri="{FF2B5EF4-FFF2-40B4-BE49-F238E27FC236}">
                <a16:creationId xmlns:a16="http://schemas.microsoft.com/office/drawing/2014/main" xmlns="" id="{B716D0F7-45EA-412A-A282-446D1BC17A9F}"/>
              </a:ext>
            </a:extLst>
          </p:cNvPr>
          <p:cNvGrpSpPr/>
          <p:nvPr/>
        </p:nvGrpSpPr>
        <p:grpSpPr>
          <a:xfrm>
            <a:off x="772925" y="3360246"/>
            <a:ext cx="2361875" cy="1135337"/>
            <a:chOff x="1343487" y="1612564"/>
            <a:chExt cx="2361875" cy="113533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57142CF7-D554-4D4E-B44A-165563D33AC6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 case of any grievances or enquiry Affiliates can communicate through email on </a:t>
              </a:r>
              <a:r>
                <a:rPr lang="en-US" altLang="ko-KR" sz="1200" b="1" dirty="0" smtClean="0">
                  <a:solidFill>
                    <a:schemeClr val="accent1">
                      <a:lumMod val="50000"/>
                    </a:schemeClr>
                  </a:solidFill>
                  <a:cs typeface="Arial" pitchFamily="34" charset="0"/>
                </a:rPr>
                <a:t>care@broswelloverseas.com</a:t>
              </a:r>
              <a:endParaRPr lang="en-US" altLang="ko-KR" sz="1200" b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3EB66AF7-F044-4B35-893B-8D3A787375B5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Grievance &amp; Enquiry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그룹 8">
            <a:extLst>
              <a:ext uri="{FF2B5EF4-FFF2-40B4-BE49-F238E27FC236}">
                <a16:creationId xmlns:a16="http://schemas.microsoft.com/office/drawing/2014/main" xmlns="" id="{A471E336-1063-4675-A289-FDB88074E2FE}"/>
              </a:ext>
            </a:extLst>
          </p:cNvPr>
          <p:cNvGrpSpPr/>
          <p:nvPr/>
        </p:nvGrpSpPr>
        <p:grpSpPr>
          <a:xfrm>
            <a:off x="4184761" y="1501888"/>
            <a:ext cx="3838897" cy="2021700"/>
            <a:chOff x="4150351" y="1422827"/>
            <a:chExt cx="3920087" cy="2064457"/>
          </a:xfrm>
        </p:grpSpPr>
        <p:sp>
          <p:nvSpPr>
            <p:cNvPr id="34" name="Oval 21">
              <a:extLst>
                <a:ext uri="{FF2B5EF4-FFF2-40B4-BE49-F238E27FC236}">
                  <a16:creationId xmlns:a16="http://schemas.microsoft.com/office/drawing/2014/main" xmlns="" id="{E925341E-93EB-4942-8F3B-3B297C4E3111}"/>
                </a:ext>
              </a:extLst>
            </p:cNvPr>
            <p:cNvSpPr/>
            <p:nvPr/>
          </p:nvSpPr>
          <p:spPr>
            <a:xfrm rot="19890270" flipV="1">
              <a:off x="6946782" y="1604416"/>
              <a:ext cx="1123656" cy="1139787"/>
            </a:xfrm>
            <a:custGeom>
              <a:avLst/>
              <a:gdLst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540671 w 2495698"/>
                <a:gd name="connsiteY34" fmla="*/ 1983347 h 2531525"/>
                <a:gd name="connsiteX35" fmla="*/ 232276 w 2495698"/>
                <a:gd name="connsiteY35" fmla="*/ 2043090 h 2531525"/>
                <a:gd name="connsiteX36" fmla="*/ 70927 w 2495698"/>
                <a:gd name="connsiteY36" fmla="*/ 1697078 h 2531525"/>
                <a:gd name="connsiteX37" fmla="*/ 279495 w 2495698"/>
                <a:gd name="connsiteY37" fmla="*/ 1527966 h 2531525"/>
                <a:gd name="connsiteX38" fmla="*/ 245586 w 2495698"/>
                <a:gd name="connsiteY38" fmla="*/ 1274796 h 2531525"/>
                <a:gd name="connsiteX39" fmla="*/ 0 w 2495698"/>
                <a:gd name="connsiteY39" fmla="*/ 1138462 h 2531525"/>
                <a:gd name="connsiteX40" fmla="*/ 98812 w 2495698"/>
                <a:gd name="connsiteY40" fmla="*/ 769689 h 2531525"/>
                <a:gd name="connsiteX41" fmla="*/ 380240 w 2495698"/>
                <a:gd name="connsiteY41" fmla="*/ 774423 h 2531525"/>
                <a:gd name="connsiteX42" fmla="*/ 516679 w 2495698"/>
                <a:gd name="connsiteY42" fmla="*/ 590627 h 2531525"/>
                <a:gd name="connsiteX43" fmla="*/ 422419 w 2495698"/>
                <a:gd name="connsiteY43" fmla="*/ 299900 h 2531525"/>
                <a:gd name="connsiteX44" fmla="*/ 746189 w 2495698"/>
                <a:gd name="connsiteY44" fmla="*/ 97585 h 2531525"/>
                <a:gd name="connsiteX45" fmla="*/ 972292 w 2495698"/>
                <a:gd name="connsiteY45" fmla="*/ 315656 h 2531525"/>
                <a:gd name="connsiteX46" fmla="*/ 970019 w 2495698"/>
                <a:gd name="connsiteY46" fmla="*/ 317076 h 2531525"/>
                <a:gd name="connsiteX47" fmla="*/ 1248316 w 2495698"/>
                <a:gd name="connsiteY47" fmla="*/ 277231 h 2531525"/>
                <a:gd name="connsiteX48" fmla="*/ 1391137 w 2495698"/>
                <a:gd name="connsiteY48" fmla="*/ 0 h 2531525"/>
                <a:gd name="connsiteX49" fmla="*/ 1759910 w 2495698"/>
                <a:gd name="connsiteY49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232276 w 2495698"/>
                <a:gd name="connsiteY34" fmla="*/ 2043090 h 2531525"/>
                <a:gd name="connsiteX35" fmla="*/ 70927 w 2495698"/>
                <a:gd name="connsiteY35" fmla="*/ 1697078 h 2531525"/>
                <a:gd name="connsiteX36" fmla="*/ 279495 w 2495698"/>
                <a:gd name="connsiteY36" fmla="*/ 1527966 h 2531525"/>
                <a:gd name="connsiteX37" fmla="*/ 245586 w 2495698"/>
                <a:gd name="connsiteY37" fmla="*/ 1274796 h 2531525"/>
                <a:gd name="connsiteX38" fmla="*/ 0 w 2495698"/>
                <a:gd name="connsiteY38" fmla="*/ 1138462 h 2531525"/>
                <a:gd name="connsiteX39" fmla="*/ 98812 w 2495698"/>
                <a:gd name="connsiteY39" fmla="*/ 769689 h 2531525"/>
                <a:gd name="connsiteX40" fmla="*/ 380240 w 2495698"/>
                <a:gd name="connsiteY40" fmla="*/ 774423 h 2531525"/>
                <a:gd name="connsiteX41" fmla="*/ 516679 w 2495698"/>
                <a:gd name="connsiteY41" fmla="*/ 590627 h 2531525"/>
                <a:gd name="connsiteX42" fmla="*/ 422419 w 2495698"/>
                <a:gd name="connsiteY42" fmla="*/ 299900 h 2531525"/>
                <a:gd name="connsiteX43" fmla="*/ 746189 w 2495698"/>
                <a:gd name="connsiteY43" fmla="*/ 97585 h 2531525"/>
                <a:gd name="connsiteX44" fmla="*/ 972292 w 2495698"/>
                <a:gd name="connsiteY44" fmla="*/ 315656 h 2531525"/>
                <a:gd name="connsiteX45" fmla="*/ 970019 w 2495698"/>
                <a:gd name="connsiteY45" fmla="*/ 317076 h 2531525"/>
                <a:gd name="connsiteX46" fmla="*/ 1248316 w 2495698"/>
                <a:gd name="connsiteY46" fmla="*/ 277231 h 2531525"/>
                <a:gd name="connsiteX47" fmla="*/ 1391137 w 2495698"/>
                <a:gd name="connsiteY47" fmla="*/ 0 h 2531525"/>
                <a:gd name="connsiteX48" fmla="*/ 1759910 w 2495698"/>
                <a:gd name="connsiteY48" fmla="*/ 98812 h 253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495698" h="2531525">
                  <a:moveTo>
                    <a:pt x="1365628" y="832740"/>
                  </a:moveTo>
                  <a:cubicBezTo>
                    <a:pt x="1121373" y="767293"/>
                    <a:pt x="870309" y="912244"/>
                    <a:pt x="804861" y="1156499"/>
                  </a:cubicBezTo>
                  <a:cubicBezTo>
                    <a:pt x="739413" y="1400754"/>
                    <a:pt x="884365" y="1651818"/>
                    <a:pt x="1128620" y="1717266"/>
                  </a:cubicBezTo>
                  <a:cubicBezTo>
                    <a:pt x="1372875" y="1782713"/>
                    <a:pt x="1623939" y="1637762"/>
                    <a:pt x="1689387" y="1393507"/>
                  </a:cubicBezTo>
                  <a:cubicBezTo>
                    <a:pt x="1754835" y="1149252"/>
                    <a:pt x="1609883" y="898188"/>
                    <a:pt x="1365628" y="832740"/>
                  </a:cubicBezTo>
                  <a:close/>
                  <a:moveTo>
                    <a:pt x="1447099" y="528685"/>
                  </a:moveTo>
                  <a:cubicBezTo>
                    <a:pt x="1859279" y="639128"/>
                    <a:pt x="2103885" y="1062799"/>
                    <a:pt x="1993442" y="1474978"/>
                  </a:cubicBezTo>
                  <a:cubicBezTo>
                    <a:pt x="1882999" y="1887158"/>
                    <a:pt x="1459328" y="2131764"/>
                    <a:pt x="1047149" y="2021321"/>
                  </a:cubicBezTo>
                  <a:cubicBezTo>
                    <a:pt x="634969" y="1910878"/>
                    <a:pt x="390363" y="1487207"/>
                    <a:pt x="500806" y="1075027"/>
                  </a:cubicBezTo>
                  <a:cubicBezTo>
                    <a:pt x="611249" y="662848"/>
                    <a:pt x="1034920" y="418242"/>
                    <a:pt x="1447099" y="528685"/>
                  </a:cubicBezTo>
                  <a:close/>
                  <a:moveTo>
                    <a:pt x="1476725" y="418119"/>
                  </a:moveTo>
                  <a:cubicBezTo>
                    <a:pt x="1003481" y="291314"/>
                    <a:pt x="517045" y="572157"/>
                    <a:pt x="390240" y="1045401"/>
                  </a:cubicBezTo>
                  <a:cubicBezTo>
                    <a:pt x="263435" y="1518646"/>
                    <a:pt x="544279" y="2005081"/>
                    <a:pt x="1017523" y="2131887"/>
                  </a:cubicBezTo>
                  <a:cubicBezTo>
                    <a:pt x="1490767" y="2258692"/>
                    <a:pt x="1977202" y="1977848"/>
                    <a:pt x="2104008" y="1504604"/>
                  </a:cubicBezTo>
                  <a:cubicBezTo>
                    <a:pt x="2230813" y="1031360"/>
                    <a:pt x="1949969" y="544925"/>
                    <a:pt x="1476725" y="418119"/>
                  </a:cubicBezTo>
                  <a:close/>
                  <a:moveTo>
                    <a:pt x="1759910" y="98812"/>
                  </a:moveTo>
                  <a:cubicBezTo>
                    <a:pt x="1758148" y="203507"/>
                    <a:pt x="1756387" y="308202"/>
                    <a:pt x="1754625" y="412897"/>
                  </a:cubicBezTo>
                  <a:lnTo>
                    <a:pt x="1954704" y="573108"/>
                  </a:lnTo>
                  <a:lnTo>
                    <a:pt x="2234317" y="503581"/>
                  </a:lnTo>
                  <a:lnTo>
                    <a:pt x="2413554" y="840674"/>
                  </a:lnTo>
                  <a:lnTo>
                    <a:pt x="2214321" y="1020292"/>
                  </a:lnTo>
                  <a:cubicBezTo>
                    <a:pt x="2239296" y="1111262"/>
                    <a:pt x="2251067" y="1206519"/>
                    <a:pt x="2246841" y="1303347"/>
                  </a:cubicBezTo>
                  <a:lnTo>
                    <a:pt x="2495698" y="1441496"/>
                  </a:lnTo>
                  <a:lnTo>
                    <a:pt x="2396885" y="1810269"/>
                  </a:lnTo>
                  <a:lnTo>
                    <a:pt x="2094912" y="1805190"/>
                  </a:lnTo>
                  <a:cubicBezTo>
                    <a:pt x="2056732" y="1868983"/>
                    <a:pt x="2010475" y="1926517"/>
                    <a:pt x="1958644" y="1977881"/>
                  </a:cubicBezTo>
                  <a:lnTo>
                    <a:pt x="2057814" y="2236715"/>
                  </a:lnTo>
                  <a:lnTo>
                    <a:pt x="1745078" y="2455696"/>
                  </a:lnTo>
                  <a:lnTo>
                    <a:pt x="1507869" y="2249759"/>
                  </a:lnTo>
                  <a:lnTo>
                    <a:pt x="1251837" y="2272543"/>
                  </a:lnTo>
                  <a:lnTo>
                    <a:pt x="1108065" y="2531525"/>
                  </a:lnTo>
                  <a:lnTo>
                    <a:pt x="739291" y="2432713"/>
                  </a:lnTo>
                  <a:lnTo>
                    <a:pt x="744274" y="2136543"/>
                  </a:lnTo>
                  <a:cubicBezTo>
                    <a:pt x="666128" y="2092006"/>
                    <a:pt x="595548" y="2037539"/>
                    <a:pt x="535891" y="1973098"/>
                  </a:cubicBezTo>
                  <a:lnTo>
                    <a:pt x="232276" y="2043090"/>
                  </a:lnTo>
                  <a:lnTo>
                    <a:pt x="70927" y="1697078"/>
                  </a:lnTo>
                  <a:lnTo>
                    <a:pt x="279495" y="1527966"/>
                  </a:lnTo>
                  <a:cubicBezTo>
                    <a:pt x="257233" y="1446371"/>
                    <a:pt x="245603" y="1361336"/>
                    <a:pt x="245586" y="1274796"/>
                  </a:cubicBezTo>
                  <a:lnTo>
                    <a:pt x="0" y="1138462"/>
                  </a:lnTo>
                  <a:lnTo>
                    <a:pt x="98812" y="769689"/>
                  </a:lnTo>
                  <a:lnTo>
                    <a:pt x="380240" y="774423"/>
                  </a:lnTo>
                  <a:cubicBezTo>
                    <a:pt x="418421" y="707046"/>
                    <a:pt x="464524" y="645614"/>
                    <a:pt x="516679" y="590627"/>
                  </a:cubicBezTo>
                  <a:lnTo>
                    <a:pt x="422419" y="299900"/>
                  </a:lnTo>
                  <a:lnTo>
                    <a:pt x="746189" y="97585"/>
                  </a:lnTo>
                  <a:lnTo>
                    <a:pt x="972292" y="315656"/>
                  </a:lnTo>
                  <a:lnTo>
                    <a:pt x="970019" y="317076"/>
                  </a:lnTo>
                  <a:cubicBezTo>
                    <a:pt x="1058903" y="289108"/>
                    <a:pt x="1152743" y="276181"/>
                    <a:pt x="1248316" y="277231"/>
                  </a:cubicBezTo>
                  <a:lnTo>
                    <a:pt x="1391137" y="0"/>
                  </a:lnTo>
                  <a:lnTo>
                    <a:pt x="1759910" y="988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5" name="Oval 21">
              <a:extLst>
                <a:ext uri="{FF2B5EF4-FFF2-40B4-BE49-F238E27FC236}">
                  <a16:creationId xmlns:a16="http://schemas.microsoft.com/office/drawing/2014/main" xmlns="" id="{5407C3E4-9AC6-4329-8971-88F6044E575D}"/>
                </a:ext>
              </a:extLst>
            </p:cNvPr>
            <p:cNvSpPr/>
            <p:nvPr/>
          </p:nvSpPr>
          <p:spPr>
            <a:xfrm rot="18850474" flipV="1">
              <a:off x="5702728" y="1977997"/>
              <a:ext cx="1343822" cy="1363113"/>
            </a:xfrm>
            <a:custGeom>
              <a:avLst/>
              <a:gdLst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540671 w 2495698"/>
                <a:gd name="connsiteY34" fmla="*/ 1983347 h 2531525"/>
                <a:gd name="connsiteX35" fmla="*/ 232276 w 2495698"/>
                <a:gd name="connsiteY35" fmla="*/ 2043090 h 2531525"/>
                <a:gd name="connsiteX36" fmla="*/ 70927 w 2495698"/>
                <a:gd name="connsiteY36" fmla="*/ 1697078 h 2531525"/>
                <a:gd name="connsiteX37" fmla="*/ 279495 w 2495698"/>
                <a:gd name="connsiteY37" fmla="*/ 1527966 h 2531525"/>
                <a:gd name="connsiteX38" fmla="*/ 245586 w 2495698"/>
                <a:gd name="connsiteY38" fmla="*/ 1274796 h 2531525"/>
                <a:gd name="connsiteX39" fmla="*/ 0 w 2495698"/>
                <a:gd name="connsiteY39" fmla="*/ 1138462 h 2531525"/>
                <a:gd name="connsiteX40" fmla="*/ 98812 w 2495698"/>
                <a:gd name="connsiteY40" fmla="*/ 769689 h 2531525"/>
                <a:gd name="connsiteX41" fmla="*/ 380240 w 2495698"/>
                <a:gd name="connsiteY41" fmla="*/ 774423 h 2531525"/>
                <a:gd name="connsiteX42" fmla="*/ 516679 w 2495698"/>
                <a:gd name="connsiteY42" fmla="*/ 590627 h 2531525"/>
                <a:gd name="connsiteX43" fmla="*/ 422419 w 2495698"/>
                <a:gd name="connsiteY43" fmla="*/ 299900 h 2531525"/>
                <a:gd name="connsiteX44" fmla="*/ 746189 w 2495698"/>
                <a:gd name="connsiteY44" fmla="*/ 97585 h 2531525"/>
                <a:gd name="connsiteX45" fmla="*/ 972292 w 2495698"/>
                <a:gd name="connsiteY45" fmla="*/ 315656 h 2531525"/>
                <a:gd name="connsiteX46" fmla="*/ 970019 w 2495698"/>
                <a:gd name="connsiteY46" fmla="*/ 317076 h 2531525"/>
                <a:gd name="connsiteX47" fmla="*/ 1248316 w 2495698"/>
                <a:gd name="connsiteY47" fmla="*/ 277231 h 2531525"/>
                <a:gd name="connsiteX48" fmla="*/ 1391137 w 2495698"/>
                <a:gd name="connsiteY48" fmla="*/ 0 h 2531525"/>
                <a:gd name="connsiteX49" fmla="*/ 1759910 w 2495698"/>
                <a:gd name="connsiteY49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232276 w 2495698"/>
                <a:gd name="connsiteY34" fmla="*/ 2043090 h 2531525"/>
                <a:gd name="connsiteX35" fmla="*/ 70927 w 2495698"/>
                <a:gd name="connsiteY35" fmla="*/ 1697078 h 2531525"/>
                <a:gd name="connsiteX36" fmla="*/ 279495 w 2495698"/>
                <a:gd name="connsiteY36" fmla="*/ 1527966 h 2531525"/>
                <a:gd name="connsiteX37" fmla="*/ 245586 w 2495698"/>
                <a:gd name="connsiteY37" fmla="*/ 1274796 h 2531525"/>
                <a:gd name="connsiteX38" fmla="*/ 0 w 2495698"/>
                <a:gd name="connsiteY38" fmla="*/ 1138462 h 2531525"/>
                <a:gd name="connsiteX39" fmla="*/ 98812 w 2495698"/>
                <a:gd name="connsiteY39" fmla="*/ 769689 h 2531525"/>
                <a:gd name="connsiteX40" fmla="*/ 380240 w 2495698"/>
                <a:gd name="connsiteY40" fmla="*/ 774423 h 2531525"/>
                <a:gd name="connsiteX41" fmla="*/ 516679 w 2495698"/>
                <a:gd name="connsiteY41" fmla="*/ 590627 h 2531525"/>
                <a:gd name="connsiteX42" fmla="*/ 422419 w 2495698"/>
                <a:gd name="connsiteY42" fmla="*/ 299900 h 2531525"/>
                <a:gd name="connsiteX43" fmla="*/ 746189 w 2495698"/>
                <a:gd name="connsiteY43" fmla="*/ 97585 h 2531525"/>
                <a:gd name="connsiteX44" fmla="*/ 972292 w 2495698"/>
                <a:gd name="connsiteY44" fmla="*/ 315656 h 2531525"/>
                <a:gd name="connsiteX45" fmla="*/ 970019 w 2495698"/>
                <a:gd name="connsiteY45" fmla="*/ 317076 h 2531525"/>
                <a:gd name="connsiteX46" fmla="*/ 1248316 w 2495698"/>
                <a:gd name="connsiteY46" fmla="*/ 277231 h 2531525"/>
                <a:gd name="connsiteX47" fmla="*/ 1391137 w 2495698"/>
                <a:gd name="connsiteY47" fmla="*/ 0 h 2531525"/>
                <a:gd name="connsiteX48" fmla="*/ 1759910 w 2495698"/>
                <a:gd name="connsiteY48" fmla="*/ 98812 h 253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495698" h="2531525">
                  <a:moveTo>
                    <a:pt x="1365628" y="832740"/>
                  </a:moveTo>
                  <a:cubicBezTo>
                    <a:pt x="1121373" y="767293"/>
                    <a:pt x="870309" y="912244"/>
                    <a:pt x="804861" y="1156499"/>
                  </a:cubicBezTo>
                  <a:cubicBezTo>
                    <a:pt x="739413" y="1400754"/>
                    <a:pt x="884365" y="1651818"/>
                    <a:pt x="1128620" y="1717266"/>
                  </a:cubicBezTo>
                  <a:cubicBezTo>
                    <a:pt x="1372875" y="1782713"/>
                    <a:pt x="1623939" y="1637762"/>
                    <a:pt x="1689387" y="1393507"/>
                  </a:cubicBezTo>
                  <a:cubicBezTo>
                    <a:pt x="1754835" y="1149252"/>
                    <a:pt x="1609883" y="898188"/>
                    <a:pt x="1365628" y="832740"/>
                  </a:cubicBezTo>
                  <a:close/>
                  <a:moveTo>
                    <a:pt x="1447099" y="528685"/>
                  </a:moveTo>
                  <a:cubicBezTo>
                    <a:pt x="1859279" y="639128"/>
                    <a:pt x="2103885" y="1062799"/>
                    <a:pt x="1993442" y="1474978"/>
                  </a:cubicBezTo>
                  <a:cubicBezTo>
                    <a:pt x="1882999" y="1887158"/>
                    <a:pt x="1459328" y="2131764"/>
                    <a:pt x="1047149" y="2021321"/>
                  </a:cubicBezTo>
                  <a:cubicBezTo>
                    <a:pt x="634969" y="1910878"/>
                    <a:pt x="390363" y="1487207"/>
                    <a:pt x="500806" y="1075027"/>
                  </a:cubicBezTo>
                  <a:cubicBezTo>
                    <a:pt x="611249" y="662848"/>
                    <a:pt x="1034920" y="418242"/>
                    <a:pt x="1447099" y="528685"/>
                  </a:cubicBezTo>
                  <a:close/>
                  <a:moveTo>
                    <a:pt x="1476725" y="418119"/>
                  </a:moveTo>
                  <a:cubicBezTo>
                    <a:pt x="1003481" y="291314"/>
                    <a:pt x="517045" y="572157"/>
                    <a:pt x="390240" y="1045401"/>
                  </a:cubicBezTo>
                  <a:cubicBezTo>
                    <a:pt x="263435" y="1518646"/>
                    <a:pt x="544279" y="2005081"/>
                    <a:pt x="1017523" y="2131887"/>
                  </a:cubicBezTo>
                  <a:cubicBezTo>
                    <a:pt x="1490767" y="2258692"/>
                    <a:pt x="1977202" y="1977848"/>
                    <a:pt x="2104008" y="1504604"/>
                  </a:cubicBezTo>
                  <a:cubicBezTo>
                    <a:pt x="2230813" y="1031360"/>
                    <a:pt x="1949969" y="544925"/>
                    <a:pt x="1476725" y="418119"/>
                  </a:cubicBezTo>
                  <a:close/>
                  <a:moveTo>
                    <a:pt x="1759910" y="98812"/>
                  </a:moveTo>
                  <a:cubicBezTo>
                    <a:pt x="1758148" y="203507"/>
                    <a:pt x="1756387" y="308202"/>
                    <a:pt x="1754625" y="412897"/>
                  </a:cubicBezTo>
                  <a:lnTo>
                    <a:pt x="1954704" y="573108"/>
                  </a:lnTo>
                  <a:lnTo>
                    <a:pt x="2234317" y="503581"/>
                  </a:lnTo>
                  <a:lnTo>
                    <a:pt x="2413554" y="840674"/>
                  </a:lnTo>
                  <a:lnTo>
                    <a:pt x="2214321" y="1020292"/>
                  </a:lnTo>
                  <a:cubicBezTo>
                    <a:pt x="2239296" y="1111262"/>
                    <a:pt x="2251067" y="1206519"/>
                    <a:pt x="2246841" y="1303347"/>
                  </a:cubicBezTo>
                  <a:lnTo>
                    <a:pt x="2495698" y="1441496"/>
                  </a:lnTo>
                  <a:lnTo>
                    <a:pt x="2396885" y="1810269"/>
                  </a:lnTo>
                  <a:lnTo>
                    <a:pt x="2094912" y="1805190"/>
                  </a:lnTo>
                  <a:cubicBezTo>
                    <a:pt x="2056732" y="1868983"/>
                    <a:pt x="2010475" y="1926517"/>
                    <a:pt x="1958644" y="1977881"/>
                  </a:cubicBezTo>
                  <a:lnTo>
                    <a:pt x="2057814" y="2236715"/>
                  </a:lnTo>
                  <a:lnTo>
                    <a:pt x="1745078" y="2455696"/>
                  </a:lnTo>
                  <a:lnTo>
                    <a:pt x="1507869" y="2249759"/>
                  </a:lnTo>
                  <a:lnTo>
                    <a:pt x="1251837" y="2272543"/>
                  </a:lnTo>
                  <a:lnTo>
                    <a:pt x="1108065" y="2531525"/>
                  </a:lnTo>
                  <a:lnTo>
                    <a:pt x="739291" y="2432713"/>
                  </a:lnTo>
                  <a:lnTo>
                    <a:pt x="744274" y="2136543"/>
                  </a:lnTo>
                  <a:cubicBezTo>
                    <a:pt x="666128" y="2092006"/>
                    <a:pt x="595548" y="2037539"/>
                    <a:pt x="535891" y="1973098"/>
                  </a:cubicBezTo>
                  <a:lnTo>
                    <a:pt x="232276" y="2043090"/>
                  </a:lnTo>
                  <a:lnTo>
                    <a:pt x="70927" y="1697078"/>
                  </a:lnTo>
                  <a:lnTo>
                    <a:pt x="279495" y="1527966"/>
                  </a:lnTo>
                  <a:cubicBezTo>
                    <a:pt x="257233" y="1446371"/>
                    <a:pt x="245603" y="1361336"/>
                    <a:pt x="245586" y="1274796"/>
                  </a:cubicBezTo>
                  <a:lnTo>
                    <a:pt x="0" y="1138462"/>
                  </a:lnTo>
                  <a:lnTo>
                    <a:pt x="98812" y="769689"/>
                  </a:lnTo>
                  <a:lnTo>
                    <a:pt x="380240" y="774423"/>
                  </a:lnTo>
                  <a:cubicBezTo>
                    <a:pt x="418421" y="707046"/>
                    <a:pt x="464524" y="645614"/>
                    <a:pt x="516679" y="590627"/>
                  </a:cubicBezTo>
                  <a:lnTo>
                    <a:pt x="422419" y="299900"/>
                  </a:lnTo>
                  <a:lnTo>
                    <a:pt x="746189" y="97585"/>
                  </a:lnTo>
                  <a:lnTo>
                    <a:pt x="972292" y="315656"/>
                  </a:lnTo>
                  <a:lnTo>
                    <a:pt x="970019" y="317076"/>
                  </a:lnTo>
                  <a:cubicBezTo>
                    <a:pt x="1058903" y="289108"/>
                    <a:pt x="1152743" y="276181"/>
                    <a:pt x="1248316" y="277231"/>
                  </a:cubicBezTo>
                  <a:lnTo>
                    <a:pt x="1391137" y="0"/>
                  </a:lnTo>
                  <a:lnTo>
                    <a:pt x="1759910" y="988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6" name="Oval 21">
              <a:extLst>
                <a:ext uri="{FF2B5EF4-FFF2-40B4-BE49-F238E27FC236}">
                  <a16:creationId xmlns:a16="http://schemas.microsoft.com/office/drawing/2014/main" xmlns="" id="{30C5BFDF-9714-4FEB-BA86-5991A572B0AB}"/>
                </a:ext>
              </a:extLst>
            </p:cNvPr>
            <p:cNvSpPr/>
            <p:nvPr/>
          </p:nvSpPr>
          <p:spPr>
            <a:xfrm rot="17537713" flipV="1">
              <a:off x="4703331" y="1414998"/>
              <a:ext cx="1090840" cy="1106497"/>
            </a:xfrm>
            <a:custGeom>
              <a:avLst/>
              <a:gdLst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540671 w 2495698"/>
                <a:gd name="connsiteY34" fmla="*/ 1983347 h 2531525"/>
                <a:gd name="connsiteX35" fmla="*/ 232276 w 2495698"/>
                <a:gd name="connsiteY35" fmla="*/ 2043090 h 2531525"/>
                <a:gd name="connsiteX36" fmla="*/ 70927 w 2495698"/>
                <a:gd name="connsiteY36" fmla="*/ 1697078 h 2531525"/>
                <a:gd name="connsiteX37" fmla="*/ 279495 w 2495698"/>
                <a:gd name="connsiteY37" fmla="*/ 1527966 h 2531525"/>
                <a:gd name="connsiteX38" fmla="*/ 245586 w 2495698"/>
                <a:gd name="connsiteY38" fmla="*/ 1274796 h 2531525"/>
                <a:gd name="connsiteX39" fmla="*/ 0 w 2495698"/>
                <a:gd name="connsiteY39" fmla="*/ 1138462 h 2531525"/>
                <a:gd name="connsiteX40" fmla="*/ 98812 w 2495698"/>
                <a:gd name="connsiteY40" fmla="*/ 769689 h 2531525"/>
                <a:gd name="connsiteX41" fmla="*/ 380240 w 2495698"/>
                <a:gd name="connsiteY41" fmla="*/ 774423 h 2531525"/>
                <a:gd name="connsiteX42" fmla="*/ 516679 w 2495698"/>
                <a:gd name="connsiteY42" fmla="*/ 590627 h 2531525"/>
                <a:gd name="connsiteX43" fmla="*/ 422419 w 2495698"/>
                <a:gd name="connsiteY43" fmla="*/ 299900 h 2531525"/>
                <a:gd name="connsiteX44" fmla="*/ 746189 w 2495698"/>
                <a:gd name="connsiteY44" fmla="*/ 97585 h 2531525"/>
                <a:gd name="connsiteX45" fmla="*/ 972292 w 2495698"/>
                <a:gd name="connsiteY45" fmla="*/ 315656 h 2531525"/>
                <a:gd name="connsiteX46" fmla="*/ 970019 w 2495698"/>
                <a:gd name="connsiteY46" fmla="*/ 317076 h 2531525"/>
                <a:gd name="connsiteX47" fmla="*/ 1248316 w 2495698"/>
                <a:gd name="connsiteY47" fmla="*/ 277231 h 2531525"/>
                <a:gd name="connsiteX48" fmla="*/ 1391137 w 2495698"/>
                <a:gd name="connsiteY48" fmla="*/ 0 h 2531525"/>
                <a:gd name="connsiteX49" fmla="*/ 1759910 w 2495698"/>
                <a:gd name="connsiteY49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232276 w 2495698"/>
                <a:gd name="connsiteY34" fmla="*/ 2043090 h 2531525"/>
                <a:gd name="connsiteX35" fmla="*/ 70927 w 2495698"/>
                <a:gd name="connsiteY35" fmla="*/ 1697078 h 2531525"/>
                <a:gd name="connsiteX36" fmla="*/ 279495 w 2495698"/>
                <a:gd name="connsiteY36" fmla="*/ 1527966 h 2531525"/>
                <a:gd name="connsiteX37" fmla="*/ 245586 w 2495698"/>
                <a:gd name="connsiteY37" fmla="*/ 1274796 h 2531525"/>
                <a:gd name="connsiteX38" fmla="*/ 0 w 2495698"/>
                <a:gd name="connsiteY38" fmla="*/ 1138462 h 2531525"/>
                <a:gd name="connsiteX39" fmla="*/ 98812 w 2495698"/>
                <a:gd name="connsiteY39" fmla="*/ 769689 h 2531525"/>
                <a:gd name="connsiteX40" fmla="*/ 380240 w 2495698"/>
                <a:gd name="connsiteY40" fmla="*/ 774423 h 2531525"/>
                <a:gd name="connsiteX41" fmla="*/ 516679 w 2495698"/>
                <a:gd name="connsiteY41" fmla="*/ 590627 h 2531525"/>
                <a:gd name="connsiteX42" fmla="*/ 422419 w 2495698"/>
                <a:gd name="connsiteY42" fmla="*/ 299900 h 2531525"/>
                <a:gd name="connsiteX43" fmla="*/ 746189 w 2495698"/>
                <a:gd name="connsiteY43" fmla="*/ 97585 h 2531525"/>
                <a:gd name="connsiteX44" fmla="*/ 972292 w 2495698"/>
                <a:gd name="connsiteY44" fmla="*/ 315656 h 2531525"/>
                <a:gd name="connsiteX45" fmla="*/ 970019 w 2495698"/>
                <a:gd name="connsiteY45" fmla="*/ 317076 h 2531525"/>
                <a:gd name="connsiteX46" fmla="*/ 1248316 w 2495698"/>
                <a:gd name="connsiteY46" fmla="*/ 277231 h 2531525"/>
                <a:gd name="connsiteX47" fmla="*/ 1391137 w 2495698"/>
                <a:gd name="connsiteY47" fmla="*/ 0 h 2531525"/>
                <a:gd name="connsiteX48" fmla="*/ 1759910 w 2495698"/>
                <a:gd name="connsiteY48" fmla="*/ 98812 h 253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495698" h="2531525">
                  <a:moveTo>
                    <a:pt x="1365628" y="832740"/>
                  </a:moveTo>
                  <a:cubicBezTo>
                    <a:pt x="1121373" y="767293"/>
                    <a:pt x="870309" y="912244"/>
                    <a:pt x="804861" y="1156499"/>
                  </a:cubicBezTo>
                  <a:cubicBezTo>
                    <a:pt x="739413" y="1400754"/>
                    <a:pt x="884365" y="1651818"/>
                    <a:pt x="1128620" y="1717266"/>
                  </a:cubicBezTo>
                  <a:cubicBezTo>
                    <a:pt x="1372875" y="1782713"/>
                    <a:pt x="1623939" y="1637762"/>
                    <a:pt x="1689387" y="1393507"/>
                  </a:cubicBezTo>
                  <a:cubicBezTo>
                    <a:pt x="1754835" y="1149252"/>
                    <a:pt x="1609883" y="898188"/>
                    <a:pt x="1365628" y="832740"/>
                  </a:cubicBezTo>
                  <a:close/>
                  <a:moveTo>
                    <a:pt x="1447099" y="528685"/>
                  </a:moveTo>
                  <a:cubicBezTo>
                    <a:pt x="1859279" y="639128"/>
                    <a:pt x="2103885" y="1062799"/>
                    <a:pt x="1993442" y="1474978"/>
                  </a:cubicBezTo>
                  <a:cubicBezTo>
                    <a:pt x="1882999" y="1887158"/>
                    <a:pt x="1459328" y="2131764"/>
                    <a:pt x="1047149" y="2021321"/>
                  </a:cubicBezTo>
                  <a:cubicBezTo>
                    <a:pt x="634969" y="1910878"/>
                    <a:pt x="390363" y="1487207"/>
                    <a:pt x="500806" y="1075027"/>
                  </a:cubicBezTo>
                  <a:cubicBezTo>
                    <a:pt x="611249" y="662848"/>
                    <a:pt x="1034920" y="418242"/>
                    <a:pt x="1447099" y="528685"/>
                  </a:cubicBezTo>
                  <a:close/>
                  <a:moveTo>
                    <a:pt x="1476725" y="418119"/>
                  </a:moveTo>
                  <a:cubicBezTo>
                    <a:pt x="1003481" y="291314"/>
                    <a:pt x="517045" y="572157"/>
                    <a:pt x="390240" y="1045401"/>
                  </a:cubicBezTo>
                  <a:cubicBezTo>
                    <a:pt x="263435" y="1518646"/>
                    <a:pt x="544279" y="2005081"/>
                    <a:pt x="1017523" y="2131887"/>
                  </a:cubicBezTo>
                  <a:cubicBezTo>
                    <a:pt x="1490767" y="2258692"/>
                    <a:pt x="1977202" y="1977848"/>
                    <a:pt x="2104008" y="1504604"/>
                  </a:cubicBezTo>
                  <a:cubicBezTo>
                    <a:pt x="2230813" y="1031360"/>
                    <a:pt x="1949969" y="544925"/>
                    <a:pt x="1476725" y="418119"/>
                  </a:cubicBezTo>
                  <a:close/>
                  <a:moveTo>
                    <a:pt x="1759910" y="98812"/>
                  </a:moveTo>
                  <a:cubicBezTo>
                    <a:pt x="1758148" y="203507"/>
                    <a:pt x="1756387" y="308202"/>
                    <a:pt x="1754625" y="412897"/>
                  </a:cubicBezTo>
                  <a:lnTo>
                    <a:pt x="1954704" y="573108"/>
                  </a:lnTo>
                  <a:lnTo>
                    <a:pt x="2234317" y="503581"/>
                  </a:lnTo>
                  <a:lnTo>
                    <a:pt x="2413554" y="840674"/>
                  </a:lnTo>
                  <a:lnTo>
                    <a:pt x="2214321" y="1020292"/>
                  </a:lnTo>
                  <a:cubicBezTo>
                    <a:pt x="2239296" y="1111262"/>
                    <a:pt x="2251067" y="1206519"/>
                    <a:pt x="2246841" y="1303347"/>
                  </a:cubicBezTo>
                  <a:lnTo>
                    <a:pt x="2495698" y="1441496"/>
                  </a:lnTo>
                  <a:lnTo>
                    <a:pt x="2396885" y="1810269"/>
                  </a:lnTo>
                  <a:lnTo>
                    <a:pt x="2094912" y="1805190"/>
                  </a:lnTo>
                  <a:cubicBezTo>
                    <a:pt x="2056732" y="1868983"/>
                    <a:pt x="2010475" y="1926517"/>
                    <a:pt x="1958644" y="1977881"/>
                  </a:cubicBezTo>
                  <a:lnTo>
                    <a:pt x="2057814" y="2236715"/>
                  </a:lnTo>
                  <a:lnTo>
                    <a:pt x="1745078" y="2455696"/>
                  </a:lnTo>
                  <a:lnTo>
                    <a:pt x="1507869" y="2249759"/>
                  </a:lnTo>
                  <a:lnTo>
                    <a:pt x="1251837" y="2272543"/>
                  </a:lnTo>
                  <a:lnTo>
                    <a:pt x="1108065" y="2531525"/>
                  </a:lnTo>
                  <a:lnTo>
                    <a:pt x="739291" y="2432713"/>
                  </a:lnTo>
                  <a:lnTo>
                    <a:pt x="744274" y="2136543"/>
                  </a:lnTo>
                  <a:cubicBezTo>
                    <a:pt x="666128" y="2092006"/>
                    <a:pt x="595548" y="2037539"/>
                    <a:pt x="535891" y="1973098"/>
                  </a:cubicBezTo>
                  <a:lnTo>
                    <a:pt x="232276" y="2043090"/>
                  </a:lnTo>
                  <a:lnTo>
                    <a:pt x="70927" y="1697078"/>
                  </a:lnTo>
                  <a:lnTo>
                    <a:pt x="279495" y="1527966"/>
                  </a:lnTo>
                  <a:cubicBezTo>
                    <a:pt x="257233" y="1446371"/>
                    <a:pt x="245603" y="1361336"/>
                    <a:pt x="245586" y="1274796"/>
                  </a:cubicBezTo>
                  <a:lnTo>
                    <a:pt x="0" y="1138462"/>
                  </a:lnTo>
                  <a:lnTo>
                    <a:pt x="98812" y="769689"/>
                  </a:lnTo>
                  <a:lnTo>
                    <a:pt x="380240" y="774423"/>
                  </a:lnTo>
                  <a:cubicBezTo>
                    <a:pt x="418421" y="707046"/>
                    <a:pt x="464524" y="645614"/>
                    <a:pt x="516679" y="590627"/>
                  </a:cubicBezTo>
                  <a:lnTo>
                    <a:pt x="422419" y="299900"/>
                  </a:lnTo>
                  <a:lnTo>
                    <a:pt x="746189" y="97585"/>
                  </a:lnTo>
                  <a:lnTo>
                    <a:pt x="972292" y="315656"/>
                  </a:lnTo>
                  <a:lnTo>
                    <a:pt x="970019" y="317076"/>
                  </a:lnTo>
                  <a:cubicBezTo>
                    <a:pt x="1058903" y="289108"/>
                    <a:pt x="1152743" y="276181"/>
                    <a:pt x="1248316" y="277231"/>
                  </a:cubicBezTo>
                  <a:lnTo>
                    <a:pt x="1391137" y="0"/>
                  </a:lnTo>
                  <a:lnTo>
                    <a:pt x="1759910" y="988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7" name="Oval 21">
              <a:extLst>
                <a:ext uri="{FF2B5EF4-FFF2-40B4-BE49-F238E27FC236}">
                  <a16:creationId xmlns:a16="http://schemas.microsoft.com/office/drawing/2014/main" xmlns="" id="{C1AB126C-8878-4936-BC48-171380B11911}"/>
                </a:ext>
              </a:extLst>
            </p:cNvPr>
            <p:cNvSpPr/>
            <p:nvPr/>
          </p:nvSpPr>
          <p:spPr>
            <a:xfrm rot="18850474" flipV="1">
              <a:off x="4158161" y="2391316"/>
              <a:ext cx="1088158" cy="1103778"/>
            </a:xfrm>
            <a:custGeom>
              <a:avLst/>
              <a:gdLst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540671 w 2495698"/>
                <a:gd name="connsiteY34" fmla="*/ 1983347 h 2531525"/>
                <a:gd name="connsiteX35" fmla="*/ 232276 w 2495698"/>
                <a:gd name="connsiteY35" fmla="*/ 2043090 h 2531525"/>
                <a:gd name="connsiteX36" fmla="*/ 70927 w 2495698"/>
                <a:gd name="connsiteY36" fmla="*/ 1697078 h 2531525"/>
                <a:gd name="connsiteX37" fmla="*/ 279495 w 2495698"/>
                <a:gd name="connsiteY37" fmla="*/ 1527966 h 2531525"/>
                <a:gd name="connsiteX38" fmla="*/ 245586 w 2495698"/>
                <a:gd name="connsiteY38" fmla="*/ 1274796 h 2531525"/>
                <a:gd name="connsiteX39" fmla="*/ 0 w 2495698"/>
                <a:gd name="connsiteY39" fmla="*/ 1138462 h 2531525"/>
                <a:gd name="connsiteX40" fmla="*/ 98812 w 2495698"/>
                <a:gd name="connsiteY40" fmla="*/ 769689 h 2531525"/>
                <a:gd name="connsiteX41" fmla="*/ 380240 w 2495698"/>
                <a:gd name="connsiteY41" fmla="*/ 774423 h 2531525"/>
                <a:gd name="connsiteX42" fmla="*/ 516679 w 2495698"/>
                <a:gd name="connsiteY42" fmla="*/ 590627 h 2531525"/>
                <a:gd name="connsiteX43" fmla="*/ 422419 w 2495698"/>
                <a:gd name="connsiteY43" fmla="*/ 299900 h 2531525"/>
                <a:gd name="connsiteX44" fmla="*/ 746189 w 2495698"/>
                <a:gd name="connsiteY44" fmla="*/ 97585 h 2531525"/>
                <a:gd name="connsiteX45" fmla="*/ 972292 w 2495698"/>
                <a:gd name="connsiteY45" fmla="*/ 315656 h 2531525"/>
                <a:gd name="connsiteX46" fmla="*/ 970019 w 2495698"/>
                <a:gd name="connsiteY46" fmla="*/ 317076 h 2531525"/>
                <a:gd name="connsiteX47" fmla="*/ 1248316 w 2495698"/>
                <a:gd name="connsiteY47" fmla="*/ 277231 h 2531525"/>
                <a:gd name="connsiteX48" fmla="*/ 1391137 w 2495698"/>
                <a:gd name="connsiteY48" fmla="*/ 0 h 2531525"/>
                <a:gd name="connsiteX49" fmla="*/ 1759910 w 2495698"/>
                <a:gd name="connsiteY49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232276 w 2495698"/>
                <a:gd name="connsiteY34" fmla="*/ 2043090 h 2531525"/>
                <a:gd name="connsiteX35" fmla="*/ 70927 w 2495698"/>
                <a:gd name="connsiteY35" fmla="*/ 1697078 h 2531525"/>
                <a:gd name="connsiteX36" fmla="*/ 279495 w 2495698"/>
                <a:gd name="connsiteY36" fmla="*/ 1527966 h 2531525"/>
                <a:gd name="connsiteX37" fmla="*/ 245586 w 2495698"/>
                <a:gd name="connsiteY37" fmla="*/ 1274796 h 2531525"/>
                <a:gd name="connsiteX38" fmla="*/ 0 w 2495698"/>
                <a:gd name="connsiteY38" fmla="*/ 1138462 h 2531525"/>
                <a:gd name="connsiteX39" fmla="*/ 98812 w 2495698"/>
                <a:gd name="connsiteY39" fmla="*/ 769689 h 2531525"/>
                <a:gd name="connsiteX40" fmla="*/ 380240 w 2495698"/>
                <a:gd name="connsiteY40" fmla="*/ 774423 h 2531525"/>
                <a:gd name="connsiteX41" fmla="*/ 516679 w 2495698"/>
                <a:gd name="connsiteY41" fmla="*/ 590627 h 2531525"/>
                <a:gd name="connsiteX42" fmla="*/ 422419 w 2495698"/>
                <a:gd name="connsiteY42" fmla="*/ 299900 h 2531525"/>
                <a:gd name="connsiteX43" fmla="*/ 746189 w 2495698"/>
                <a:gd name="connsiteY43" fmla="*/ 97585 h 2531525"/>
                <a:gd name="connsiteX44" fmla="*/ 972292 w 2495698"/>
                <a:gd name="connsiteY44" fmla="*/ 315656 h 2531525"/>
                <a:gd name="connsiteX45" fmla="*/ 970019 w 2495698"/>
                <a:gd name="connsiteY45" fmla="*/ 317076 h 2531525"/>
                <a:gd name="connsiteX46" fmla="*/ 1248316 w 2495698"/>
                <a:gd name="connsiteY46" fmla="*/ 277231 h 2531525"/>
                <a:gd name="connsiteX47" fmla="*/ 1391137 w 2495698"/>
                <a:gd name="connsiteY47" fmla="*/ 0 h 2531525"/>
                <a:gd name="connsiteX48" fmla="*/ 1759910 w 2495698"/>
                <a:gd name="connsiteY48" fmla="*/ 98812 h 253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495698" h="2531525">
                  <a:moveTo>
                    <a:pt x="1365628" y="832740"/>
                  </a:moveTo>
                  <a:cubicBezTo>
                    <a:pt x="1121373" y="767293"/>
                    <a:pt x="870309" y="912244"/>
                    <a:pt x="804861" y="1156499"/>
                  </a:cubicBezTo>
                  <a:cubicBezTo>
                    <a:pt x="739413" y="1400754"/>
                    <a:pt x="884365" y="1651818"/>
                    <a:pt x="1128620" y="1717266"/>
                  </a:cubicBezTo>
                  <a:cubicBezTo>
                    <a:pt x="1372875" y="1782713"/>
                    <a:pt x="1623939" y="1637762"/>
                    <a:pt x="1689387" y="1393507"/>
                  </a:cubicBezTo>
                  <a:cubicBezTo>
                    <a:pt x="1754835" y="1149252"/>
                    <a:pt x="1609883" y="898188"/>
                    <a:pt x="1365628" y="832740"/>
                  </a:cubicBezTo>
                  <a:close/>
                  <a:moveTo>
                    <a:pt x="1447099" y="528685"/>
                  </a:moveTo>
                  <a:cubicBezTo>
                    <a:pt x="1859279" y="639128"/>
                    <a:pt x="2103885" y="1062799"/>
                    <a:pt x="1993442" y="1474978"/>
                  </a:cubicBezTo>
                  <a:cubicBezTo>
                    <a:pt x="1882999" y="1887158"/>
                    <a:pt x="1459328" y="2131764"/>
                    <a:pt x="1047149" y="2021321"/>
                  </a:cubicBezTo>
                  <a:cubicBezTo>
                    <a:pt x="634969" y="1910878"/>
                    <a:pt x="390363" y="1487207"/>
                    <a:pt x="500806" y="1075027"/>
                  </a:cubicBezTo>
                  <a:cubicBezTo>
                    <a:pt x="611249" y="662848"/>
                    <a:pt x="1034920" y="418242"/>
                    <a:pt x="1447099" y="528685"/>
                  </a:cubicBezTo>
                  <a:close/>
                  <a:moveTo>
                    <a:pt x="1476725" y="418119"/>
                  </a:moveTo>
                  <a:cubicBezTo>
                    <a:pt x="1003481" y="291314"/>
                    <a:pt x="517045" y="572157"/>
                    <a:pt x="390240" y="1045401"/>
                  </a:cubicBezTo>
                  <a:cubicBezTo>
                    <a:pt x="263435" y="1518646"/>
                    <a:pt x="544279" y="2005081"/>
                    <a:pt x="1017523" y="2131887"/>
                  </a:cubicBezTo>
                  <a:cubicBezTo>
                    <a:pt x="1490767" y="2258692"/>
                    <a:pt x="1977202" y="1977848"/>
                    <a:pt x="2104008" y="1504604"/>
                  </a:cubicBezTo>
                  <a:cubicBezTo>
                    <a:pt x="2230813" y="1031360"/>
                    <a:pt x="1949969" y="544925"/>
                    <a:pt x="1476725" y="418119"/>
                  </a:cubicBezTo>
                  <a:close/>
                  <a:moveTo>
                    <a:pt x="1759910" y="98812"/>
                  </a:moveTo>
                  <a:cubicBezTo>
                    <a:pt x="1758148" y="203507"/>
                    <a:pt x="1756387" y="308202"/>
                    <a:pt x="1754625" y="412897"/>
                  </a:cubicBezTo>
                  <a:lnTo>
                    <a:pt x="1954704" y="573108"/>
                  </a:lnTo>
                  <a:lnTo>
                    <a:pt x="2234317" y="503581"/>
                  </a:lnTo>
                  <a:lnTo>
                    <a:pt x="2413554" y="840674"/>
                  </a:lnTo>
                  <a:lnTo>
                    <a:pt x="2214321" y="1020292"/>
                  </a:lnTo>
                  <a:cubicBezTo>
                    <a:pt x="2239296" y="1111262"/>
                    <a:pt x="2251067" y="1206519"/>
                    <a:pt x="2246841" y="1303347"/>
                  </a:cubicBezTo>
                  <a:lnTo>
                    <a:pt x="2495698" y="1441496"/>
                  </a:lnTo>
                  <a:lnTo>
                    <a:pt x="2396885" y="1810269"/>
                  </a:lnTo>
                  <a:lnTo>
                    <a:pt x="2094912" y="1805190"/>
                  </a:lnTo>
                  <a:cubicBezTo>
                    <a:pt x="2056732" y="1868983"/>
                    <a:pt x="2010475" y="1926517"/>
                    <a:pt x="1958644" y="1977881"/>
                  </a:cubicBezTo>
                  <a:lnTo>
                    <a:pt x="2057814" y="2236715"/>
                  </a:lnTo>
                  <a:lnTo>
                    <a:pt x="1745078" y="2455696"/>
                  </a:lnTo>
                  <a:lnTo>
                    <a:pt x="1507869" y="2249759"/>
                  </a:lnTo>
                  <a:lnTo>
                    <a:pt x="1251837" y="2272543"/>
                  </a:lnTo>
                  <a:lnTo>
                    <a:pt x="1108065" y="2531525"/>
                  </a:lnTo>
                  <a:lnTo>
                    <a:pt x="739291" y="2432713"/>
                  </a:lnTo>
                  <a:lnTo>
                    <a:pt x="744274" y="2136543"/>
                  </a:lnTo>
                  <a:cubicBezTo>
                    <a:pt x="666128" y="2092006"/>
                    <a:pt x="595548" y="2037539"/>
                    <a:pt x="535891" y="1973098"/>
                  </a:cubicBezTo>
                  <a:lnTo>
                    <a:pt x="232276" y="2043090"/>
                  </a:lnTo>
                  <a:lnTo>
                    <a:pt x="70927" y="1697078"/>
                  </a:lnTo>
                  <a:lnTo>
                    <a:pt x="279495" y="1527966"/>
                  </a:lnTo>
                  <a:cubicBezTo>
                    <a:pt x="257233" y="1446371"/>
                    <a:pt x="245603" y="1361336"/>
                    <a:pt x="245586" y="1274796"/>
                  </a:cubicBezTo>
                  <a:lnTo>
                    <a:pt x="0" y="1138462"/>
                  </a:lnTo>
                  <a:lnTo>
                    <a:pt x="98812" y="769689"/>
                  </a:lnTo>
                  <a:lnTo>
                    <a:pt x="380240" y="774423"/>
                  </a:lnTo>
                  <a:cubicBezTo>
                    <a:pt x="418421" y="707046"/>
                    <a:pt x="464524" y="645614"/>
                    <a:pt x="516679" y="590627"/>
                  </a:cubicBezTo>
                  <a:lnTo>
                    <a:pt x="422419" y="299900"/>
                  </a:lnTo>
                  <a:lnTo>
                    <a:pt x="746189" y="97585"/>
                  </a:lnTo>
                  <a:lnTo>
                    <a:pt x="972292" y="315656"/>
                  </a:lnTo>
                  <a:lnTo>
                    <a:pt x="970019" y="317076"/>
                  </a:lnTo>
                  <a:cubicBezTo>
                    <a:pt x="1058903" y="289108"/>
                    <a:pt x="1152743" y="276181"/>
                    <a:pt x="1248316" y="277231"/>
                  </a:cubicBezTo>
                  <a:lnTo>
                    <a:pt x="1391137" y="0"/>
                  </a:lnTo>
                  <a:lnTo>
                    <a:pt x="1759910" y="988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xmlns="" val="1141999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8255726" y="1449975"/>
            <a:ext cx="3291840" cy="48071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7516685-A9AF-4CF8-AFED-1DCB98FE7E1D}"/>
              </a:ext>
            </a:extLst>
          </p:cNvPr>
          <p:cNvSpPr txBox="1"/>
          <p:nvPr/>
        </p:nvSpPr>
        <p:spPr>
          <a:xfrm>
            <a:off x="7641771" y="3711233"/>
            <a:ext cx="76794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V/S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BUSINESS PROFILE</a:t>
            </a:r>
            <a:endParaRPr 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37516685-A9AF-4CF8-AFED-1DCB98FE7E1D}"/>
              </a:ext>
            </a:extLst>
          </p:cNvPr>
          <p:cNvSpPr txBox="1"/>
          <p:nvPr/>
        </p:nvSpPr>
        <p:spPr>
          <a:xfrm>
            <a:off x="8629379" y="1647279"/>
            <a:ext cx="26149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Octopus Business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8767785" y="2256404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Investment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8780847" y="2818108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Un-Limited Area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8789555" y="3388526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Work when you are free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8789554" y="3950238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Risk &amp; Overheads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8798262" y="450759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Help from Seniors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8824389" y="506930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Have Security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8785201" y="563101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Income is Permanent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502289" y="1471745"/>
            <a:ext cx="3291840" cy="48071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37516685-A9AF-4CF8-AFED-1DCB98FE7E1D}"/>
              </a:ext>
            </a:extLst>
          </p:cNvPr>
          <p:cNvSpPr txBox="1"/>
          <p:nvPr/>
        </p:nvSpPr>
        <p:spPr>
          <a:xfrm>
            <a:off x="4875942" y="1669049"/>
            <a:ext cx="26149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Traditional Business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5014348" y="2278174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Huge Investment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5027410" y="2839878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Limited Area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5036118" y="3410296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Work 10-12 hrs/day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5036117" y="3972008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 Risk &amp; Overheads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5044825" y="452936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Help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5070952" y="509107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Security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Rounded Rectangle 4">
            <a:extLst>
              <a:ext uri="{FF2B5EF4-FFF2-40B4-BE49-F238E27FC236}">
                <a16:creationId xmlns:a16="http://schemas.microsoft.com/office/drawing/2014/main" xmlns="" id="{88FAECC1-5B6B-45FD-B4A8-F7ABD896C18D}"/>
              </a:ext>
            </a:extLst>
          </p:cNvPr>
          <p:cNvSpPr/>
          <p:nvPr/>
        </p:nvSpPr>
        <p:spPr>
          <a:xfrm>
            <a:off x="5031764" y="565278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Income is Temporary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 80"/>
          <p:cNvGrpSpPr/>
          <p:nvPr/>
        </p:nvGrpSpPr>
        <p:grpSpPr>
          <a:xfrm>
            <a:off x="3844929" y="1630650"/>
            <a:ext cx="508952" cy="144016"/>
            <a:chOff x="683568" y="4653136"/>
            <a:chExt cx="508952" cy="144016"/>
          </a:xfrm>
        </p:grpSpPr>
        <p:sp>
          <p:nvSpPr>
            <p:cNvPr id="82" name="Rectangle 81"/>
            <p:cNvSpPr/>
            <p:nvPr/>
          </p:nvSpPr>
          <p:spPr>
            <a:xfrm>
              <a:off x="683568" y="4653136"/>
              <a:ext cx="144016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866036" y="4653136"/>
              <a:ext cx="144016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048504" y="4653136"/>
              <a:ext cx="144016" cy="144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51C86C1-E611-4DC4-AFB7-31D38219DFF9}"/>
              </a:ext>
            </a:extLst>
          </p:cNvPr>
          <p:cNvSpPr txBox="1"/>
          <p:nvPr/>
        </p:nvSpPr>
        <p:spPr>
          <a:xfrm>
            <a:off x="568761" y="1839321"/>
            <a:ext cx="4394037" cy="705392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1800" dirty="0" smtClean="0">
                <a:solidFill>
                  <a:schemeClr val="accent3"/>
                </a:solidFill>
              </a:rPr>
              <a:t>BEFORE STARTING A BUSINESS </a:t>
            </a:r>
            <a:endParaRPr lang="en-US" altLang="ko-KR" sz="1800" dirty="0">
              <a:solidFill>
                <a:schemeClr val="accent3"/>
              </a:solidFill>
            </a:endParaRPr>
          </a:p>
        </p:txBody>
      </p:sp>
      <p:sp>
        <p:nvSpPr>
          <p:cNvPr id="86" name="직사각형 38">
            <a:extLst>
              <a:ext uri="{FF2B5EF4-FFF2-40B4-BE49-F238E27FC236}">
                <a16:creationId xmlns:a16="http://schemas.microsoft.com/office/drawing/2014/main" xmlns="" id="{810A5EF3-40AA-4496-93C9-DD7C5067D82D}"/>
              </a:ext>
            </a:extLst>
          </p:cNvPr>
          <p:cNvSpPr/>
          <p:nvPr/>
        </p:nvSpPr>
        <p:spPr>
          <a:xfrm>
            <a:off x="574766" y="2603009"/>
            <a:ext cx="3218374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r"/>
            <a:r>
              <a:rPr lang="en-US" altLang="ko-KR" sz="2800" b="1" dirty="0" smtClean="0">
                <a:solidFill>
                  <a:schemeClr val="accent2"/>
                </a:solidFill>
              </a:rPr>
              <a:t>ALWAYS CHECK</a:t>
            </a:r>
            <a:endParaRPr lang="en-US" altLang="ko-KR" sz="2800" b="1" dirty="0">
              <a:solidFill>
                <a:schemeClr val="accent2"/>
              </a:solidFill>
            </a:endParaRPr>
          </a:p>
        </p:txBody>
      </p:sp>
      <p:grpSp>
        <p:nvGrpSpPr>
          <p:cNvPr id="3" name="Group 88"/>
          <p:cNvGrpSpPr/>
          <p:nvPr/>
        </p:nvGrpSpPr>
        <p:grpSpPr>
          <a:xfrm>
            <a:off x="779218" y="5874926"/>
            <a:ext cx="508952" cy="144016"/>
            <a:chOff x="683568" y="4653136"/>
            <a:chExt cx="508952" cy="144016"/>
          </a:xfrm>
        </p:grpSpPr>
        <p:sp>
          <p:nvSpPr>
            <p:cNvPr id="90" name="Rectangle 89"/>
            <p:cNvSpPr/>
            <p:nvPr/>
          </p:nvSpPr>
          <p:spPr>
            <a:xfrm>
              <a:off x="683568" y="4653136"/>
              <a:ext cx="144016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866036" y="4653136"/>
              <a:ext cx="144016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1048504" y="4653136"/>
              <a:ext cx="144016" cy="144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5" name="직사각형 43">
            <a:extLst>
              <a:ext uri="{FF2B5EF4-FFF2-40B4-BE49-F238E27FC236}">
                <a16:creationId xmlns:a16="http://schemas.microsoft.com/office/drawing/2014/main" xmlns="" id="{5DA86FFB-3D8D-49FC-A58A-1AF9A4EB2E51}"/>
              </a:ext>
            </a:extLst>
          </p:cNvPr>
          <p:cNvSpPr/>
          <p:nvPr/>
        </p:nvSpPr>
        <p:spPr>
          <a:xfrm>
            <a:off x="1063980" y="3265251"/>
            <a:ext cx="2858827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ctr"/>
            <a:r>
              <a:rPr lang="en-US" altLang="ko-KR" sz="2800" b="1" dirty="0" smtClean="0">
                <a:solidFill>
                  <a:schemeClr val="accent6">
                    <a:lumMod val="50000"/>
                  </a:schemeClr>
                </a:solidFill>
              </a:rPr>
              <a:t>INVESTMENT</a:t>
            </a:r>
            <a:endParaRPr lang="en-US" altLang="ko-K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7" name="직사각형 43">
            <a:extLst>
              <a:ext uri="{FF2B5EF4-FFF2-40B4-BE49-F238E27FC236}">
                <a16:creationId xmlns:a16="http://schemas.microsoft.com/office/drawing/2014/main" xmlns="" id="{5DA86FFB-3D8D-49FC-A58A-1AF9A4EB2E51}"/>
              </a:ext>
            </a:extLst>
          </p:cNvPr>
          <p:cNvSpPr/>
          <p:nvPr/>
        </p:nvSpPr>
        <p:spPr>
          <a:xfrm>
            <a:off x="1020435" y="3953228"/>
            <a:ext cx="2858827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ctr"/>
            <a:r>
              <a:rPr lang="en-US" altLang="ko-KR" sz="2800" b="1" dirty="0" smtClean="0">
                <a:solidFill>
                  <a:schemeClr val="accent2">
                    <a:lumMod val="50000"/>
                  </a:schemeClr>
                </a:solidFill>
              </a:rPr>
              <a:t>FUTURE</a:t>
            </a:r>
            <a:endParaRPr lang="en-US" altLang="ko-K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8" name="직사각형 43">
            <a:extLst>
              <a:ext uri="{FF2B5EF4-FFF2-40B4-BE49-F238E27FC236}">
                <a16:creationId xmlns:a16="http://schemas.microsoft.com/office/drawing/2014/main" xmlns="" id="{5DA86FFB-3D8D-49FC-A58A-1AF9A4EB2E51}"/>
              </a:ext>
            </a:extLst>
          </p:cNvPr>
          <p:cNvSpPr/>
          <p:nvPr/>
        </p:nvSpPr>
        <p:spPr>
          <a:xfrm>
            <a:off x="968185" y="4619434"/>
            <a:ext cx="2858827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ctr"/>
            <a:r>
              <a:rPr lang="en-US" altLang="ko-KR" sz="2800" b="1" dirty="0" smtClean="0">
                <a:solidFill>
                  <a:schemeClr val="accent6">
                    <a:lumMod val="50000"/>
                  </a:schemeClr>
                </a:solidFill>
              </a:rPr>
              <a:t>MARKET</a:t>
            </a:r>
            <a:endParaRPr lang="en-US" altLang="ko-K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9" name="직사각형 43">
            <a:extLst>
              <a:ext uri="{FF2B5EF4-FFF2-40B4-BE49-F238E27FC236}">
                <a16:creationId xmlns:a16="http://schemas.microsoft.com/office/drawing/2014/main" xmlns="" id="{5DA86FFB-3D8D-49FC-A58A-1AF9A4EB2E51}"/>
              </a:ext>
            </a:extLst>
          </p:cNvPr>
          <p:cNvSpPr/>
          <p:nvPr/>
        </p:nvSpPr>
        <p:spPr>
          <a:xfrm>
            <a:off x="1007373" y="5194200"/>
            <a:ext cx="2858827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ctr"/>
            <a:r>
              <a:rPr lang="en-US" altLang="ko-KR" sz="2800" b="1" dirty="0" smtClean="0">
                <a:solidFill>
                  <a:schemeClr val="accent2">
                    <a:lumMod val="50000"/>
                  </a:schemeClr>
                </a:solidFill>
              </a:rPr>
              <a:t>RISK</a:t>
            </a:r>
            <a:endParaRPr lang="en-US" altLang="ko-K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9165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Different aspects of Sales</a:t>
            </a:r>
            <a:endParaRPr lang="en-US" dirty="0"/>
          </a:p>
        </p:txBody>
      </p:sp>
      <p:sp>
        <p:nvSpPr>
          <p:cNvPr id="5" name="Chevron 1">
            <a:extLst>
              <a:ext uri="{FF2B5EF4-FFF2-40B4-BE49-F238E27FC236}">
                <a16:creationId xmlns:a16="http://schemas.microsoft.com/office/drawing/2014/main" xmlns="" id="{C51142C1-EAFF-496C-9F7F-D7878F61C76B}"/>
              </a:ext>
            </a:extLst>
          </p:cNvPr>
          <p:cNvSpPr/>
          <p:nvPr/>
        </p:nvSpPr>
        <p:spPr>
          <a:xfrm rot="10800000">
            <a:off x="7879460" y="171008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hevron 2">
            <a:extLst>
              <a:ext uri="{FF2B5EF4-FFF2-40B4-BE49-F238E27FC236}">
                <a16:creationId xmlns:a16="http://schemas.microsoft.com/office/drawing/2014/main" xmlns="" id="{98B11B9F-901C-451A-9B01-A326B1CBBF7E}"/>
              </a:ext>
            </a:extLst>
          </p:cNvPr>
          <p:cNvSpPr/>
          <p:nvPr/>
        </p:nvSpPr>
        <p:spPr>
          <a:xfrm rot="10800000">
            <a:off x="5720963" y="171008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Chevron 3">
            <a:extLst>
              <a:ext uri="{FF2B5EF4-FFF2-40B4-BE49-F238E27FC236}">
                <a16:creationId xmlns:a16="http://schemas.microsoft.com/office/drawing/2014/main" xmlns="" id="{C485E81D-F077-4287-9397-D6C45C36D17B}"/>
              </a:ext>
            </a:extLst>
          </p:cNvPr>
          <p:cNvSpPr/>
          <p:nvPr/>
        </p:nvSpPr>
        <p:spPr>
          <a:xfrm rot="10800000">
            <a:off x="3562467" y="171008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hevron 4">
            <a:extLst>
              <a:ext uri="{FF2B5EF4-FFF2-40B4-BE49-F238E27FC236}">
                <a16:creationId xmlns:a16="http://schemas.microsoft.com/office/drawing/2014/main" xmlns="" id="{78CF247D-C41C-483C-8D1B-7A33D19B7119}"/>
              </a:ext>
            </a:extLst>
          </p:cNvPr>
          <p:cNvSpPr/>
          <p:nvPr/>
        </p:nvSpPr>
        <p:spPr>
          <a:xfrm rot="10800000">
            <a:off x="1403971" y="1700557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Chevron 5">
            <a:extLst>
              <a:ext uri="{FF2B5EF4-FFF2-40B4-BE49-F238E27FC236}">
                <a16:creationId xmlns:a16="http://schemas.microsoft.com/office/drawing/2014/main" xmlns="" id="{D7DEA98D-DE95-4AD4-9318-09A28FF51CF0}"/>
              </a:ext>
            </a:extLst>
          </p:cNvPr>
          <p:cNvSpPr/>
          <p:nvPr/>
        </p:nvSpPr>
        <p:spPr>
          <a:xfrm>
            <a:off x="1985817" y="314925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Chevron 6">
            <a:extLst>
              <a:ext uri="{FF2B5EF4-FFF2-40B4-BE49-F238E27FC236}">
                <a16:creationId xmlns:a16="http://schemas.microsoft.com/office/drawing/2014/main" xmlns="" id="{E4B57F4B-5165-499A-9228-7CA731E40E57}"/>
              </a:ext>
            </a:extLst>
          </p:cNvPr>
          <p:cNvSpPr/>
          <p:nvPr/>
        </p:nvSpPr>
        <p:spPr>
          <a:xfrm>
            <a:off x="4143063" y="314925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Chevron 7">
            <a:extLst>
              <a:ext uri="{FF2B5EF4-FFF2-40B4-BE49-F238E27FC236}">
                <a16:creationId xmlns:a16="http://schemas.microsoft.com/office/drawing/2014/main" xmlns="" id="{68996C47-E451-4728-BCA2-0C82EB1C0AD2}"/>
              </a:ext>
            </a:extLst>
          </p:cNvPr>
          <p:cNvSpPr/>
          <p:nvPr/>
        </p:nvSpPr>
        <p:spPr>
          <a:xfrm>
            <a:off x="6300309" y="314925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Chevron 8">
            <a:extLst>
              <a:ext uri="{FF2B5EF4-FFF2-40B4-BE49-F238E27FC236}">
                <a16:creationId xmlns:a16="http://schemas.microsoft.com/office/drawing/2014/main" xmlns="" id="{A31BC649-9BC7-44DD-A749-40413B2C69AA}"/>
              </a:ext>
            </a:extLst>
          </p:cNvPr>
          <p:cNvSpPr/>
          <p:nvPr/>
        </p:nvSpPr>
        <p:spPr>
          <a:xfrm>
            <a:off x="8457555" y="314925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9D66E24-9F94-4213-BA85-4FADAEAFA03B}"/>
              </a:ext>
            </a:extLst>
          </p:cNvPr>
          <p:cNvSpPr txBox="1"/>
          <p:nvPr/>
        </p:nvSpPr>
        <p:spPr>
          <a:xfrm>
            <a:off x="2602177" y="3210142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Opening Day Sale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Pentagon 4">
            <a:extLst>
              <a:ext uri="{FF2B5EF4-FFF2-40B4-BE49-F238E27FC236}">
                <a16:creationId xmlns:a16="http://schemas.microsoft.com/office/drawing/2014/main" xmlns="" id="{3E85B195-1F5C-42FB-903C-6504FE22A366}"/>
              </a:ext>
            </a:extLst>
          </p:cNvPr>
          <p:cNvSpPr/>
          <p:nvPr/>
        </p:nvSpPr>
        <p:spPr>
          <a:xfrm rot="16200000">
            <a:off x="9774464" y="2429666"/>
            <a:ext cx="2131080" cy="768112"/>
          </a:xfrm>
          <a:custGeom>
            <a:avLst/>
            <a:gdLst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0 w 2131080"/>
              <a:gd name="connsiteY4" fmla="*/ 768112 h 768112"/>
              <a:gd name="connsiteX5" fmla="*/ 0 w 2131080"/>
              <a:gd name="connsiteY5" fmla="*/ 0 h 768112"/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762000 w 2131080"/>
              <a:gd name="connsiteY4" fmla="*/ 758587 h 768112"/>
              <a:gd name="connsiteX5" fmla="*/ 0 w 2131080"/>
              <a:gd name="connsiteY5" fmla="*/ 0 h 7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080" h="768112">
                <a:moveTo>
                  <a:pt x="0" y="0"/>
                </a:moveTo>
                <a:lnTo>
                  <a:pt x="1718450" y="0"/>
                </a:lnTo>
                <a:lnTo>
                  <a:pt x="2131080" y="384056"/>
                </a:lnTo>
                <a:lnTo>
                  <a:pt x="1718450" y="768112"/>
                </a:lnTo>
                <a:lnTo>
                  <a:pt x="762000" y="7585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accent3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Pentagon 4">
            <a:extLst>
              <a:ext uri="{FF2B5EF4-FFF2-40B4-BE49-F238E27FC236}">
                <a16:creationId xmlns:a16="http://schemas.microsoft.com/office/drawing/2014/main" xmlns="" id="{C5168227-714A-4C20-B9E6-24EF412BD5EB}"/>
              </a:ext>
            </a:extLst>
          </p:cNvPr>
          <p:cNvSpPr/>
          <p:nvPr/>
        </p:nvSpPr>
        <p:spPr>
          <a:xfrm rot="5400000">
            <a:off x="305939" y="2412340"/>
            <a:ext cx="2131080" cy="768112"/>
          </a:xfrm>
          <a:custGeom>
            <a:avLst/>
            <a:gdLst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0 w 2131080"/>
              <a:gd name="connsiteY4" fmla="*/ 768112 h 768112"/>
              <a:gd name="connsiteX5" fmla="*/ 0 w 2131080"/>
              <a:gd name="connsiteY5" fmla="*/ 0 h 768112"/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762000 w 2131080"/>
              <a:gd name="connsiteY4" fmla="*/ 758587 h 768112"/>
              <a:gd name="connsiteX5" fmla="*/ 0 w 2131080"/>
              <a:gd name="connsiteY5" fmla="*/ 0 h 7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080" h="768112">
                <a:moveTo>
                  <a:pt x="0" y="0"/>
                </a:moveTo>
                <a:lnTo>
                  <a:pt x="1718450" y="0"/>
                </a:lnTo>
                <a:lnTo>
                  <a:pt x="2131080" y="384056"/>
                </a:lnTo>
                <a:lnTo>
                  <a:pt x="1718450" y="768112"/>
                </a:lnTo>
                <a:lnTo>
                  <a:pt x="762000" y="7585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762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D1807DD-9F08-4061-AEE5-F0B367A85072}"/>
              </a:ext>
            </a:extLst>
          </p:cNvPr>
          <p:cNvSpPr txBox="1"/>
          <p:nvPr/>
        </p:nvSpPr>
        <p:spPr>
          <a:xfrm>
            <a:off x="1084156" y="2469022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DC92AEB-EC22-4B40-BEE0-1440AB22D159}"/>
              </a:ext>
            </a:extLst>
          </p:cNvPr>
          <p:cNvSpPr txBox="1"/>
          <p:nvPr/>
        </p:nvSpPr>
        <p:spPr>
          <a:xfrm>
            <a:off x="10552681" y="2098698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" name="Group 24">
            <a:extLst>
              <a:ext uri="{FF2B5EF4-FFF2-40B4-BE49-F238E27FC236}">
                <a16:creationId xmlns:a16="http://schemas.microsoft.com/office/drawing/2014/main" xmlns="" id="{0F6D0C24-18A7-4F78-B8A8-543B036F2154}"/>
              </a:ext>
            </a:extLst>
          </p:cNvPr>
          <p:cNvGrpSpPr/>
          <p:nvPr/>
        </p:nvGrpSpPr>
        <p:grpSpPr>
          <a:xfrm>
            <a:off x="987424" y="4485847"/>
            <a:ext cx="10239376" cy="1862701"/>
            <a:chOff x="720000" y="4898547"/>
            <a:chExt cx="5796216" cy="14252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051D3293-E235-4FB0-8152-424497C59304}"/>
                </a:ext>
              </a:extLst>
            </p:cNvPr>
            <p:cNvSpPr/>
            <p:nvPr/>
          </p:nvSpPr>
          <p:spPr>
            <a:xfrm>
              <a:off x="720000" y="5229200"/>
              <a:ext cx="5796216" cy="1094635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Round Same Side Corner Rectangle 23">
              <a:extLst>
                <a:ext uri="{FF2B5EF4-FFF2-40B4-BE49-F238E27FC236}">
                  <a16:creationId xmlns:a16="http://schemas.microsoft.com/office/drawing/2014/main" xmlns="" id="{C24FBDB1-4CA3-4D79-935D-11762DBA36F5}"/>
                </a:ext>
              </a:extLst>
            </p:cNvPr>
            <p:cNvSpPr/>
            <p:nvPr/>
          </p:nvSpPr>
          <p:spPr>
            <a:xfrm>
              <a:off x="720000" y="4898547"/>
              <a:ext cx="5796216" cy="426626"/>
            </a:xfrm>
            <a:prstGeom prst="round2SameRect">
              <a:avLst/>
            </a:prstGeom>
            <a:solidFill>
              <a:schemeClr val="accent4"/>
            </a:solidFill>
            <a:ln w="63500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24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D72400A-5943-458C-8ABD-A9E8677769A1}"/>
              </a:ext>
            </a:extLst>
          </p:cNvPr>
          <p:cNvSpPr txBox="1"/>
          <p:nvPr/>
        </p:nvSpPr>
        <p:spPr>
          <a:xfrm>
            <a:off x="1215479" y="4574994"/>
            <a:ext cx="4339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cs typeface="Arial" pitchFamily="34" charset="0"/>
              </a:rPr>
              <a:t>Octopus Sales Features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31">
            <a:extLst>
              <a:ext uri="{FF2B5EF4-FFF2-40B4-BE49-F238E27FC236}">
                <a16:creationId xmlns:a16="http://schemas.microsoft.com/office/drawing/2014/main" xmlns="" id="{FA19D569-93FB-43EE-9BB5-621B4EAE82A8}"/>
              </a:ext>
            </a:extLst>
          </p:cNvPr>
          <p:cNvGrpSpPr/>
          <p:nvPr/>
        </p:nvGrpSpPr>
        <p:grpSpPr>
          <a:xfrm>
            <a:off x="1202417" y="5078074"/>
            <a:ext cx="4352370" cy="1225929"/>
            <a:chOff x="943876" y="4941168"/>
            <a:chExt cx="3133091" cy="122592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EB3FB7E6-D04F-483D-9D97-9F8A5C24D874}"/>
                </a:ext>
              </a:extLst>
            </p:cNvPr>
            <p:cNvSpPr txBox="1"/>
            <p:nvPr/>
          </p:nvSpPr>
          <p:spPr>
            <a:xfrm>
              <a:off x="953279" y="4941168"/>
              <a:ext cx="31236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q"/>
              </a:pPr>
              <a:endParaRPr lang="en-US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497DC38F-B830-43F2-9C08-B9B286D0252A}"/>
                </a:ext>
              </a:extLst>
            </p:cNvPr>
            <p:cNvSpPr txBox="1"/>
            <p:nvPr/>
          </p:nvSpPr>
          <p:spPr>
            <a:xfrm>
              <a:off x="943876" y="4966768"/>
              <a:ext cx="31236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200" b="1" dirty="0" smtClean="0">
                  <a:latin typeface="Century Gothic" panose="020B0502020202020204" pitchFamily="34" charset="0"/>
                </a:rPr>
                <a:t>Zero Risk Business Model.</a:t>
              </a: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200" b="1" dirty="0" smtClean="0">
                  <a:latin typeface="Century Gothic" panose="020B0502020202020204" pitchFamily="34" charset="0"/>
                </a:rPr>
                <a:t>Sales And Marketing Support</a:t>
              </a: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200" b="1" dirty="0" smtClean="0">
                  <a:latin typeface="Century Gothic" panose="020B0502020202020204" pitchFamily="34" charset="0"/>
                </a:rPr>
                <a:t>Maximum Profit Distribution</a:t>
              </a: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1200" b="1" dirty="0" smtClean="0">
                  <a:latin typeface="Century Gothic" panose="020B0502020202020204" pitchFamily="34" charset="0"/>
                </a:rPr>
                <a:t>Work with Established brand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6DD8CCA8-3F37-4116-A8EB-63B6398FEAE9}"/>
              </a:ext>
            </a:extLst>
          </p:cNvPr>
          <p:cNvSpPr txBox="1"/>
          <p:nvPr/>
        </p:nvSpPr>
        <p:spPr>
          <a:xfrm>
            <a:off x="6650937" y="5068390"/>
            <a:ext cx="4339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200" b="1" dirty="0" smtClean="0">
                <a:latin typeface="Century Gothic" panose="020B0502020202020204" pitchFamily="34" charset="0"/>
              </a:rPr>
              <a:t>Innovative, Research based Products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200" b="1" dirty="0" smtClean="0">
                <a:latin typeface="Century Gothic" panose="020B0502020202020204" pitchFamily="34" charset="0"/>
              </a:rPr>
              <a:t> World Class quality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200" b="1" dirty="0" smtClean="0">
                <a:latin typeface="Century Gothic" panose="020B0502020202020204" pitchFamily="34" charset="0"/>
              </a:rPr>
              <a:t> USP Based </a:t>
            </a:r>
            <a:r>
              <a:rPr lang="en-US" sz="1200" b="1" dirty="0" err="1" smtClean="0">
                <a:latin typeface="Century Gothic" panose="020B0502020202020204" pitchFamily="34" charset="0"/>
              </a:rPr>
              <a:t>paraben</a:t>
            </a:r>
            <a:r>
              <a:rPr lang="en-US" sz="1200" b="1" dirty="0" smtClean="0">
                <a:latin typeface="Century Gothic" panose="020B0502020202020204" pitchFamily="34" charset="0"/>
              </a:rPr>
              <a:t>/chemical  free range.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F9D66E24-9F94-4213-BA85-4FADAEAFA03B}"/>
              </a:ext>
            </a:extLst>
          </p:cNvPr>
          <p:cNvSpPr txBox="1"/>
          <p:nvPr/>
        </p:nvSpPr>
        <p:spPr>
          <a:xfrm>
            <a:off x="4674817" y="3218851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Counter Sale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F9D66E24-9F94-4213-BA85-4FADAEAFA03B}"/>
              </a:ext>
            </a:extLst>
          </p:cNvPr>
          <p:cNvSpPr txBox="1"/>
          <p:nvPr/>
        </p:nvSpPr>
        <p:spPr>
          <a:xfrm>
            <a:off x="6878086" y="3240623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Retail Sharing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F9D66E24-9F94-4213-BA85-4FADAEAFA03B}"/>
              </a:ext>
            </a:extLst>
          </p:cNvPr>
          <p:cNvSpPr txBox="1"/>
          <p:nvPr/>
        </p:nvSpPr>
        <p:spPr>
          <a:xfrm>
            <a:off x="8406440" y="1803708"/>
            <a:ext cx="12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Awareness Program 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F9D66E24-9F94-4213-BA85-4FADAEAFA03B}"/>
              </a:ext>
            </a:extLst>
          </p:cNvPr>
          <p:cNvSpPr txBox="1"/>
          <p:nvPr/>
        </p:nvSpPr>
        <p:spPr>
          <a:xfrm>
            <a:off x="1953389" y="1829834"/>
            <a:ext cx="1403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Social Media Sales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F9D66E24-9F94-4213-BA85-4FADAEAFA03B}"/>
              </a:ext>
            </a:extLst>
          </p:cNvPr>
          <p:cNvSpPr txBox="1"/>
          <p:nvPr/>
        </p:nvSpPr>
        <p:spPr>
          <a:xfrm>
            <a:off x="3958047" y="1803708"/>
            <a:ext cx="1528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E-Commerce Sales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F9D66E24-9F94-4213-BA85-4FADAEAFA03B}"/>
              </a:ext>
            </a:extLst>
          </p:cNvPr>
          <p:cNvSpPr txBox="1"/>
          <p:nvPr/>
        </p:nvSpPr>
        <p:spPr>
          <a:xfrm>
            <a:off x="6342509" y="1803708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Health Camps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F9D66E24-9F94-4213-BA85-4FADAEAFA03B}"/>
              </a:ext>
            </a:extLst>
          </p:cNvPr>
          <p:cNvSpPr txBox="1"/>
          <p:nvPr/>
        </p:nvSpPr>
        <p:spPr>
          <a:xfrm>
            <a:off x="8955081" y="3227560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Canopy Sales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6272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10">
            <a:extLst>
              <a:ext uri="{FF2B5EF4-FFF2-40B4-BE49-F238E27FC236}">
                <a16:creationId xmlns:a16="http://schemas.microsoft.com/office/drawing/2014/main" xmlns="" id="{43F687E3-5544-459C-9B6C-90A13EE20943}"/>
              </a:ext>
            </a:extLst>
          </p:cNvPr>
          <p:cNvSpPr txBox="1">
            <a:spLocks/>
          </p:cNvSpPr>
          <p:nvPr/>
        </p:nvSpPr>
        <p:spPr>
          <a:xfrm>
            <a:off x="786172" y="544260"/>
            <a:ext cx="4293828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Mission Vision &amp; Goal</a:t>
            </a:r>
            <a:endParaRPr lang="en-US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C09C915-A5B3-44F5-8450-93B102B42D7C}"/>
              </a:ext>
            </a:extLst>
          </p:cNvPr>
          <p:cNvGrpSpPr/>
          <p:nvPr/>
        </p:nvGrpSpPr>
        <p:grpSpPr>
          <a:xfrm>
            <a:off x="7871169" y="2272763"/>
            <a:ext cx="3661255" cy="4587657"/>
            <a:chOff x="3656773" y="1401453"/>
            <a:chExt cx="4277532" cy="53598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A51815DA-4716-4A31-8DC3-0AACF450F0D0}"/>
                </a:ext>
              </a:extLst>
            </p:cNvPr>
            <p:cNvSpPr/>
            <p:nvPr/>
          </p:nvSpPr>
          <p:spPr>
            <a:xfrm>
              <a:off x="3873014" y="2884812"/>
              <a:ext cx="3757842" cy="3876511"/>
            </a:xfrm>
            <a:custGeom>
              <a:avLst/>
              <a:gdLst>
                <a:gd name="connsiteX0" fmla="*/ 3630432 w 3757841"/>
                <a:gd name="connsiteY0" fmla="*/ 248374 h 3876510"/>
                <a:gd name="connsiteX1" fmla="*/ 3638343 w 3757841"/>
                <a:gd name="connsiteY1" fmla="*/ 174536 h 3876510"/>
                <a:gd name="connsiteX2" fmla="*/ 3631750 w 3757841"/>
                <a:gd name="connsiteY2" fmla="*/ 179810 h 3876510"/>
                <a:gd name="connsiteX3" fmla="*/ 3610654 w 3757841"/>
                <a:gd name="connsiteY3" fmla="*/ 195632 h 3876510"/>
                <a:gd name="connsiteX4" fmla="*/ 3531542 w 3757841"/>
                <a:gd name="connsiteY4" fmla="*/ 225959 h 3876510"/>
                <a:gd name="connsiteX5" fmla="*/ 3465615 w 3757841"/>
                <a:gd name="connsiteY5" fmla="*/ 225959 h 3876510"/>
                <a:gd name="connsiteX6" fmla="*/ 3320575 w 3757841"/>
                <a:gd name="connsiteY6" fmla="*/ 219366 h 3876510"/>
                <a:gd name="connsiteX7" fmla="*/ 3191358 w 3757841"/>
                <a:gd name="connsiteY7" fmla="*/ 249693 h 3876510"/>
                <a:gd name="connsiteX8" fmla="*/ 3033133 w 3757841"/>
                <a:gd name="connsiteY8" fmla="*/ 253648 h 3876510"/>
                <a:gd name="connsiteX9" fmla="*/ 2936879 w 3757841"/>
                <a:gd name="connsiteY9" fmla="*/ 249693 h 3876510"/>
                <a:gd name="connsiteX10" fmla="*/ 2866997 w 3757841"/>
                <a:gd name="connsiteY10" fmla="*/ 229914 h 3876510"/>
                <a:gd name="connsiteX11" fmla="*/ 2770743 w 3757841"/>
                <a:gd name="connsiteY11" fmla="*/ 186403 h 3876510"/>
                <a:gd name="connsiteX12" fmla="*/ 2671853 w 3757841"/>
                <a:gd name="connsiteY12" fmla="*/ 152121 h 3876510"/>
                <a:gd name="connsiteX13" fmla="*/ 2627022 w 3757841"/>
                <a:gd name="connsiteY13" fmla="*/ 142891 h 3876510"/>
                <a:gd name="connsiteX14" fmla="*/ 2611200 w 3757841"/>
                <a:gd name="connsiteY14" fmla="*/ 142891 h 3876510"/>
                <a:gd name="connsiteX15" fmla="*/ 2563732 w 3757841"/>
                <a:gd name="connsiteY15" fmla="*/ 161350 h 3876510"/>
                <a:gd name="connsiteX16" fmla="*/ 2431878 w 3757841"/>
                <a:gd name="connsiteY16" fmla="*/ 157395 h 3876510"/>
                <a:gd name="connsiteX17" fmla="*/ 2365951 w 3757841"/>
                <a:gd name="connsiteY17" fmla="*/ 127068 h 3876510"/>
                <a:gd name="connsiteX18" fmla="*/ 2282883 w 3757841"/>
                <a:gd name="connsiteY18" fmla="*/ 94105 h 3876510"/>
                <a:gd name="connsiteX19" fmla="*/ 2223549 w 3757841"/>
                <a:gd name="connsiteY19" fmla="*/ 47956 h 3876510"/>
                <a:gd name="connsiteX20" fmla="*/ 2211682 w 3757841"/>
                <a:gd name="connsiteY20" fmla="*/ 29496 h 3876510"/>
                <a:gd name="connsiteX21" fmla="*/ 2219593 w 3757841"/>
                <a:gd name="connsiteY21" fmla="*/ 268152 h 3876510"/>
                <a:gd name="connsiteX22" fmla="*/ 2187948 w 3757841"/>
                <a:gd name="connsiteY22" fmla="*/ 254967 h 3876510"/>
                <a:gd name="connsiteX23" fmla="*/ 2017856 w 3757841"/>
                <a:gd name="connsiteY23" fmla="*/ 183766 h 3876510"/>
                <a:gd name="connsiteX24" fmla="*/ 1986211 w 3757841"/>
                <a:gd name="connsiteY24" fmla="*/ 223322 h 3876510"/>
                <a:gd name="connsiteX25" fmla="*/ 1959840 w 3757841"/>
                <a:gd name="connsiteY25" fmla="*/ 257604 h 3876510"/>
                <a:gd name="connsiteX26" fmla="*/ 1920284 w 3757841"/>
                <a:gd name="connsiteY26" fmla="*/ 367043 h 3876510"/>
                <a:gd name="connsiteX27" fmla="*/ 1944018 w 3757841"/>
                <a:gd name="connsiteY27" fmla="*/ 485711 h 3876510"/>
                <a:gd name="connsiteX28" fmla="*/ 2020493 w 3757841"/>
                <a:gd name="connsiteY28" fmla="*/ 661077 h 3876510"/>
                <a:gd name="connsiteX29" fmla="*/ 2044227 w 3757841"/>
                <a:gd name="connsiteY29" fmla="*/ 733597 h 3876510"/>
                <a:gd name="connsiteX30" fmla="*/ 2031042 w 3757841"/>
                <a:gd name="connsiteY30" fmla="*/ 1392868 h 3876510"/>
                <a:gd name="connsiteX31" fmla="*/ 2041590 w 3757841"/>
                <a:gd name="connsiteY31" fmla="*/ 2056094 h 3876510"/>
                <a:gd name="connsiteX32" fmla="*/ 1821394 w 3757841"/>
                <a:gd name="connsiteY32" fmla="*/ 2195859 h 3876510"/>
                <a:gd name="connsiteX33" fmla="*/ 1610427 w 3757841"/>
                <a:gd name="connsiteY33" fmla="*/ 2020493 h 3876510"/>
                <a:gd name="connsiteX34" fmla="*/ 1682947 w 3757841"/>
                <a:gd name="connsiteY34" fmla="*/ 1365178 h 3876510"/>
                <a:gd name="connsiteX35" fmla="*/ 1755467 w 3757841"/>
                <a:gd name="connsiteY35" fmla="*/ 563505 h 3876510"/>
                <a:gd name="connsiteX36" fmla="*/ 1801615 w 3757841"/>
                <a:gd name="connsiteY36" fmla="*/ 341990 h 3876510"/>
                <a:gd name="connsiteX37" fmla="*/ 1801615 w 3757841"/>
                <a:gd name="connsiteY37" fmla="*/ 256285 h 3876510"/>
                <a:gd name="connsiteX38" fmla="*/ 1709318 w 3757841"/>
                <a:gd name="connsiteY38" fmla="*/ 158713 h 3876510"/>
                <a:gd name="connsiteX39" fmla="*/ 1478573 w 3757841"/>
                <a:gd name="connsiteY39" fmla="*/ 253648 h 3876510"/>
                <a:gd name="connsiteX40" fmla="*/ 1439017 w 3757841"/>
                <a:gd name="connsiteY40" fmla="*/ 272108 h 3876510"/>
                <a:gd name="connsiteX41" fmla="*/ 1464069 w 3757841"/>
                <a:gd name="connsiteY41" fmla="*/ 13674 h 3876510"/>
                <a:gd name="connsiteX42" fmla="*/ 1353312 w 3757841"/>
                <a:gd name="connsiteY42" fmla="*/ 105972 h 3876510"/>
                <a:gd name="connsiteX43" fmla="*/ 1243873 w 3757841"/>
                <a:gd name="connsiteY43" fmla="*/ 116520 h 3876510"/>
                <a:gd name="connsiteX44" fmla="*/ 1171353 w 3757841"/>
                <a:gd name="connsiteY44" fmla="*/ 105972 h 3876510"/>
                <a:gd name="connsiteX45" fmla="*/ 1068507 w 3757841"/>
                <a:gd name="connsiteY45" fmla="*/ 69052 h 3876510"/>
                <a:gd name="connsiteX46" fmla="*/ 953794 w 3757841"/>
                <a:gd name="connsiteY46" fmla="*/ 98060 h 3876510"/>
                <a:gd name="connsiteX47" fmla="*/ 934015 w 3757841"/>
                <a:gd name="connsiteY47" fmla="*/ 116520 h 3876510"/>
                <a:gd name="connsiteX48" fmla="*/ 930060 w 3757841"/>
                <a:gd name="connsiteY48" fmla="*/ 125750 h 3876510"/>
                <a:gd name="connsiteX49" fmla="*/ 840399 w 3757841"/>
                <a:gd name="connsiteY49" fmla="*/ 142891 h 3876510"/>
                <a:gd name="connsiteX50" fmla="*/ 708545 w 3757841"/>
                <a:gd name="connsiteY50" fmla="*/ 125750 h 3876510"/>
                <a:gd name="connsiteX51" fmla="*/ 579328 w 3757841"/>
                <a:gd name="connsiteY51" fmla="*/ 102016 h 3876510"/>
                <a:gd name="connsiteX52" fmla="*/ 427696 w 3757841"/>
                <a:gd name="connsiteY52" fmla="*/ 84875 h 3876510"/>
                <a:gd name="connsiteX53" fmla="*/ 318257 w 3757841"/>
                <a:gd name="connsiteY53" fmla="*/ 65097 h 3876510"/>
                <a:gd name="connsiteX54" fmla="*/ 265515 w 3757841"/>
                <a:gd name="connsiteY54" fmla="*/ 62460 h 3876510"/>
                <a:gd name="connsiteX55" fmla="*/ 258922 w 3757841"/>
                <a:gd name="connsiteY55" fmla="*/ 384184 h 3876510"/>
                <a:gd name="connsiteX56" fmla="*/ 162669 w 3757841"/>
                <a:gd name="connsiteY56" fmla="*/ 516038 h 3876510"/>
                <a:gd name="connsiteX57" fmla="*/ 13674 w 3757841"/>
                <a:gd name="connsiteY57" fmla="*/ 529223 h 3876510"/>
                <a:gd name="connsiteX58" fmla="*/ 24222 w 3757841"/>
                <a:gd name="connsiteY58" fmla="*/ 535816 h 3876510"/>
                <a:gd name="connsiteX59" fmla="*/ 50593 w 3757841"/>
                <a:gd name="connsiteY59" fmla="*/ 552957 h 3876510"/>
                <a:gd name="connsiteX60" fmla="*/ 113883 w 3757841"/>
                <a:gd name="connsiteY60" fmla="*/ 592513 h 3876510"/>
                <a:gd name="connsiteX61" fmla="*/ 119157 w 3757841"/>
                <a:gd name="connsiteY61" fmla="*/ 596469 h 3876510"/>
                <a:gd name="connsiteX62" fmla="*/ 173217 w 3757841"/>
                <a:gd name="connsiteY62" fmla="*/ 662396 h 3876510"/>
                <a:gd name="connsiteX63" fmla="*/ 173217 w 3757841"/>
                <a:gd name="connsiteY63" fmla="*/ 662396 h 3876510"/>
                <a:gd name="connsiteX64" fmla="*/ 191677 w 3757841"/>
                <a:gd name="connsiteY64" fmla="*/ 668989 h 3876510"/>
                <a:gd name="connsiteX65" fmla="*/ 229914 w 3757841"/>
                <a:gd name="connsiteY65" fmla="*/ 690085 h 3876510"/>
                <a:gd name="connsiteX66" fmla="*/ 233870 w 3757841"/>
                <a:gd name="connsiteY66" fmla="*/ 692722 h 3876510"/>
                <a:gd name="connsiteX67" fmla="*/ 297160 w 3757841"/>
                <a:gd name="connsiteY67" fmla="*/ 723049 h 3876510"/>
                <a:gd name="connsiteX68" fmla="*/ 330124 w 3757841"/>
                <a:gd name="connsiteY68" fmla="*/ 740190 h 3876510"/>
                <a:gd name="connsiteX69" fmla="*/ 402643 w 3757841"/>
                <a:gd name="connsiteY69" fmla="*/ 723049 h 3876510"/>
                <a:gd name="connsiteX70" fmla="*/ 580646 w 3757841"/>
                <a:gd name="connsiteY70" fmla="*/ 775791 h 3876510"/>
                <a:gd name="connsiteX71" fmla="*/ 654485 w 3757841"/>
                <a:gd name="connsiteY71" fmla="*/ 758649 h 3876510"/>
                <a:gd name="connsiteX72" fmla="*/ 697997 w 3757841"/>
                <a:gd name="connsiteY72" fmla="*/ 775791 h 3876510"/>
                <a:gd name="connsiteX73" fmla="*/ 763924 w 3757841"/>
                <a:gd name="connsiteY73" fmla="*/ 749420 h 3876510"/>
                <a:gd name="connsiteX74" fmla="*/ 796887 w 3757841"/>
                <a:gd name="connsiteY74" fmla="*/ 745464 h 3876510"/>
                <a:gd name="connsiteX75" fmla="*/ 792932 w 3757841"/>
                <a:gd name="connsiteY75" fmla="*/ 828532 h 3876510"/>
                <a:gd name="connsiteX76" fmla="*/ 812710 w 3757841"/>
                <a:gd name="connsiteY76" fmla="*/ 861496 h 3876510"/>
                <a:gd name="connsiteX77" fmla="*/ 836443 w 3757841"/>
                <a:gd name="connsiteY77" fmla="*/ 894459 h 3876510"/>
                <a:gd name="connsiteX78" fmla="*/ 869407 w 3757841"/>
                <a:gd name="connsiteY78" fmla="*/ 920830 h 3876510"/>
                <a:gd name="connsiteX79" fmla="*/ 902371 w 3757841"/>
                <a:gd name="connsiteY79" fmla="*/ 1096196 h 3876510"/>
                <a:gd name="connsiteX80" fmla="*/ 918193 w 3757841"/>
                <a:gd name="connsiteY80" fmla="*/ 1163442 h 3876510"/>
                <a:gd name="connsiteX81" fmla="*/ 918193 w 3757841"/>
                <a:gd name="connsiteY81" fmla="*/ 1163442 h 3876510"/>
                <a:gd name="connsiteX82" fmla="*/ 955112 w 3757841"/>
                <a:gd name="connsiteY82" fmla="*/ 1329578 h 3876510"/>
                <a:gd name="connsiteX83" fmla="*/ 994668 w 3757841"/>
                <a:gd name="connsiteY83" fmla="*/ 1441654 h 3876510"/>
                <a:gd name="connsiteX84" fmla="*/ 994668 w 3757841"/>
                <a:gd name="connsiteY84" fmla="*/ 1460113 h 3876510"/>
                <a:gd name="connsiteX85" fmla="*/ 994668 w 3757841"/>
                <a:gd name="connsiteY85" fmla="*/ 1460113 h 3876510"/>
                <a:gd name="connsiteX86" fmla="*/ 997305 w 3757841"/>
                <a:gd name="connsiteY86" fmla="*/ 1606471 h 3876510"/>
                <a:gd name="connsiteX87" fmla="*/ 984120 w 3757841"/>
                <a:gd name="connsiteY87" fmla="*/ 1755467 h 3876510"/>
                <a:gd name="connsiteX88" fmla="*/ 951156 w 3757841"/>
                <a:gd name="connsiteY88" fmla="*/ 1950610 h 3876510"/>
                <a:gd name="connsiteX89" fmla="*/ 990713 w 3757841"/>
                <a:gd name="connsiteY89" fmla="*/ 2119384 h 3876510"/>
                <a:gd name="connsiteX90" fmla="*/ 874681 w 3757841"/>
                <a:gd name="connsiteY90" fmla="*/ 2264424 h 3876510"/>
                <a:gd name="connsiteX91" fmla="*/ 910282 w 3757841"/>
                <a:gd name="connsiteY91" fmla="*/ 2352766 h 3876510"/>
                <a:gd name="connsiteX92" fmla="*/ 947201 w 3757841"/>
                <a:gd name="connsiteY92" fmla="*/ 2387048 h 3876510"/>
                <a:gd name="connsiteX93" fmla="*/ 907645 w 3757841"/>
                <a:gd name="connsiteY93" fmla="*/ 2529450 h 3876510"/>
                <a:gd name="connsiteX94" fmla="*/ 906326 w 3757841"/>
                <a:gd name="connsiteY94" fmla="*/ 2533406 h 3876510"/>
                <a:gd name="connsiteX95" fmla="*/ 881274 w 3757841"/>
                <a:gd name="connsiteY95" fmla="*/ 2621748 h 3876510"/>
                <a:gd name="connsiteX96" fmla="*/ 831169 w 3757841"/>
                <a:gd name="connsiteY96" fmla="*/ 2691631 h 3876510"/>
                <a:gd name="connsiteX97" fmla="*/ 745464 w 3757841"/>
                <a:gd name="connsiteY97" fmla="*/ 2849856 h 3876510"/>
                <a:gd name="connsiteX98" fmla="*/ 707226 w 3757841"/>
                <a:gd name="connsiteY98" fmla="*/ 2986984 h 3876510"/>
                <a:gd name="connsiteX99" fmla="*/ 694041 w 3757841"/>
                <a:gd name="connsiteY99" fmla="*/ 3099060 h 3876510"/>
                <a:gd name="connsiteX100" fmla="*/ 687448 w 3757841"/>
                <a:gd name="connsiteY100" fmla="*/ 3175535 h 3876510"/>
                <a:gd name="connsiteX101" fmla="*/ 676900 w 3757841"/>
                <a:gd name="connsiteY101" fmla="*/ 3248055 h 3876510"/>
                <a:gd name="connsiteX102" fmla="*/ 700634 w 3757841"/>
                <a:gd name="connsiteY102" fmla="*/ 3346945 h 3876510"/>
                <a:gd name="connsiteX103" fmla="*/ 694041 w 3757841"/>
                <a:gd name="connsiteY103" fmla="*/ 3498578 h 3876510"/>
                <a:gd name="connsiteX104" fmla="*/ 700634 w 3757841"/>
                <a:gd name="connsiteY104" fmla="*/ 3608017 h 3876510"/>
                <a:gd name="connsiteX105" fmla="*/ 711182 w 3757841"/>
                <a:gd name="connsiteY105" fmla="*/ 3783382 h 3876510"/>
                <a:gd name="connsiteX106" fmla="*/ 700634 w 3757841"/>
                <a:gd name="connsiteY106" fmla="*/ 3862495 h 3876510"/>
                <a:gd name="connsiteX107" fmla="*/ 1617020 w 3757841"/>
                <a:gd name="connsiteY107" fmla="*/ 3866451 h 3876510"/>
                <a:gd name="connsiteX108" fmla="*/ 1673717 w 3757841"/>
                <a:gd name="connsiteY108" fmla="*/ 3625158 h 3876510"/>
                <a:gd name="connsiteX109" fmla="*/ 1697451 w 3757841"/>
                <a:gd name="connsiteY109" fmla="*/ 3621202 h 3876510"/>
                <a:gd name="connsiteX110" fmla="*/ 1822712 w 3757841"/>
                <a:gd name="connsiteY110" fmla="*/ 3838761 h 3876510"/>
                <a:gd name="connsiteX111" fmla="*/ 1826668 w 3757841"/>
                <a:gd name="connsiteY111" fmla="*/ 3862495 h 3876510"/>
                <a:gd name="connsiteX112" fmla="*/ 2716683 w 3757841"/>
                <a:gd name="connsiteY112" fmla="*/ 3862495 h 3876510"/>
                <a:gd name="connsiteX113" fmla="*/ 2743054 w 3757841"/>
                <a:gd name="connsiteY113" fmla="*/ 3548682 h 3876510"/>
                <a:gd name="connsiteX114" fmla="*/ 2753602 w 3757841"/>
                <a:gd name="connsiteY114" fmla="*/ 3228277 h 3876510"/>
                <a:gd name="connsiteX115" fmla="*/ 2690312 w 3757841"/>
                <a:gd name="connsiteY115" fmla="*/ 2839307 h 3876510"/>
                <a:gd name="connsiteX116" fmla="*/ 2565051 w 3757841"/>
                <a:gd name="connsiteY116" fmla="*/ 2628341 h 3876510"/>
                <a:gd name="connsiteX117" fmla="*/ 2539999 w 3757841"/>
                <a:gd name="connsiteY117" fmla="*/ 2578236 h 3876510"/>
                <a:gd name="connsiteX118" fmla="*/ 2533406 w 3757841"/>
                <a:gd name="connsiteY118" fmla="*/ 2570325 h 3876510"/>
                <a:gd name="connsiteX119" fmla="*/ 2524176 w 3757841"/>
                <a:gd name="connsiteY119" fmla="*/ 2558458 h 3876510"/>
                <a:gd name="connsiteX120" fmla="*/ 2530769 w 3757841"/>
                <a:gd name="connsiteY120" fmla="*/ 2435834 h 3876510"/>
                <a:gd name="connsiteX121" fmla="*/ 2524176 w 3757841"/>
                <a:gd name="connsiteY121" fmla="*/ 2429241 h 3876510"/>
                <a:gd name="connsiteX122" fmla="*/ 2513628 w 3757841"/>
                <a:gd name="connsiteY122" fmla="*/ 2416056 h 3876510"/>
                <a:gd name="connsiteX123" fmla="*/ 2551865 w 3757841"/>
                <a:gd name="connsiteY123" fmla="*/ 2377818 h 3876510"/>
                <a:gd name="connsiteX124" fmla="*/ 2572962 w 3757841"/>
                <a:gd name="connsiteY124" fmla="*/ 2342217 h 3876510"/>
                <a:gd name="connsiteX125" fmla="*/ 2586147 w 3757841"/>
                <a:gd name="connsiteY125" fmla="*/ 2286838 h 3876510"/>
                <a:gd name="connsiteX126" fmla="*/ 2691631 w 3757841"/>
                <a:gd name="connsiteY126" fmla="*/ 1630205 h 3876510"/>
                <a:gd name="connsiteX127" fmla="*/ 2731187 w 3757841"/>
                <a:gd name="connsiteY127" fmla="*/ 1026313 h 3876510"/>
                <a:gd name="connsiteX128" fmla="*/ 2787884 w 3757841"/>
                <a:gd name="connsiteY128" fmla="*/ 976209 h 3876510"/>
                <a:gd name="connsiteX129" fmla="*/ 2841944 w 3757841"/>
                <a:gd name="connsiteY129" fmla="*/ 951157 h 3876510"/>
                <a:gd name="connsiteX130" fmla="*/ 2848537 w 3757841"/>
                <a:gd name="connsiteY130" fmla="*/ 948519 h 3876510"/>
                <a:gd name="connsiteX131" fmla="*/ 2860404 w 3757841"/>
                <a:gd name="connsiteY131" fmla="*/ 943245 h 3876510"/>
                <a:gd name="connsiteX132" fmla="*/ 2897323 w 3757841"/>
                <a:gd name="connsiteY132" fmla="*/ 920830 h 3876510"/>
                <a:gd name="connsiteX133" fmla="*/ 2902597 w 3757841"/>
                <a:gd name="connsiteY133" fmla="*/ 916874 h 3876510"/>
                <a:gd name="connsiteX134" fmla="*/ 2939517 w 3757841"/>
                <a:gd name="connsiteY134" fmla="*/ 894459 h 3876510"/>
                <a:gd name="connsiteX135" fmla="*/ 2946109 w 3757841"/>
                <a:gd name="connsiteY135" fmla="*/ 890504 h 3876510"/>
                <a:gd name="connsiteX136" fmla="*/ 2946109 w 3757841"/>
                <a:gd name="connsiteY136" fmla="*/ 890504 h 3876510"/>
                <a:gd name="connsiteX137" fmla="*/ 3019947 w 3757841"/>
                <a:gd name="connsiteY137" fmla="*/ 872044 h 3876510"/>
                <a:gd name="connsiteX138" fmla="*/ 3019947 w 3757841"/>
                <a:gd name="connsiteY138" fmla="*/ 872044 h 3876510"/>
                <a:gd name="connsiteX139" fmla="*/ 3026540 w 3757841"/>
                <a:gd name="connsiteY139" fmla="*/ 872044 h 3876510"/>
                <a:gd name="connsiteX140" fmla="*/ 3067415 w 3757841"/>
                <a:gd name="connsiteY140" fmla="*/ 870725 h 3876510"/>
                <a:gd name="connsiteX141" fmla="*/ 3216410 w 3757841"/>
                <a:gd name="connsiteY141" fmla="*/ 877318 h 3876510"/>
                <a:gd name="connsiteX142" fmla="*/ 3332442 w 3757841"/>
                <a:gd name="connsiteY142" fmla="*/ 860177 h 3876510"/>
                <a:gd name="connsiteX143" fmla="*/ 3428695 w 3757841"/>
                <a:gd name="connsiteY143" fmla="*/ 853584 h 3876510"/>
                <a:gd name="connsiteX144" fmla="*/ 3494622 w 3757841"/>
                <a:gd name="connsiteY144" fmla="*/ 849629 h 3876510"/>
                <a:gd name="connsiteX145" fmla="*/ 3494622 w 3757841"/>
                <a:gd name="connsiteY145" fmla="*/ 849629 h 3876510"/>
                <a:gd name="connsiteX146" fmla="*/ 3489348 w 3757841"/>
                <a:gd name="connsiteY146" fmla="*/ 839081 h 3876510"/>
                <a:gd name="connsiteX147" fmla="*/ 3489348 w 3757841"/>
                <a:gd name="connsiteY147" fmla="*/ 839081 h 3876510"/>
                <a:gd name="connsiteX148" fmla="*/ 3488029 w 3757841"/>
                <a:gd name="connsiteY148" fmla="*/ 836443 h 3876510"/>
                <a:gd name="connsiteX149" fmla="*/ 3490667 w 3757841"/>
                <a:gd name="connsiteY149" fmla="*/ 836443 h 3876510"/>
                <a:gd name="connsiteX150" fmla="*/ 3497259 w 3757841"/>
                <a:gd name="connsiteY150" fmla="*/ 836443 h 3876510"/>
                <a:gd name="connsiteX151" fmla="*/ 3561868 w 3757841"/>
                <a:gd name="connsiteY151" fmla="*/ 831169 h 3876510"/>
                <a:gd name="connsiteX152" fmla="*/ 3631750 w 3757841"/>
                <a:gd name="connsiteY152" fmla="*/ 787657 h 3876510"/>
                <a:gd name="connsiteX153" fmla="*/ 3701633 w 3757841"/>
                <a:gd name="connsiteY153" fmla="*/ 750738 h 3876510"/>
                <a:gd name="connsiteX154" fmla="*/ 3747782 w 3757841"/>
                <a:gd name="connsiteY154" fmla="*/ 730960 h 3876510"/>
                <a:gd name="connsiteX155" fmla="*/ 3738552 w 3757841"/>
                <a:gd name="connsiteY155" fmla="*/ 699315 h 3876510"/>
                <a:gd name="connsiteX156" fmla="*/ 3675262 w 3757841"/>
                <a:gd name="connsiteY156" fmla="*/ 674263 h 3876510"/>
                <a:gd name="connsiteX157" fmla="*/ 3630432 w 3757841"/>
                <a:gd name="connsiteY157" fmla="*/ 248374 h 387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3757841" h="3876510">
                  <a:moveTo>
                    <a:pt x="3630432" y="248374"/>
                  </a:moveTo>
                  <a:lnTo>
                    <a:pt x="3638343" y="174536"/>
                  </a:lnTo>
                  <a:lnTo>
                    <a:pt x="3631750" y="179810"/>
                  </a:lnTo>
                  <a:lnTo>
                    <a:pt x="3610654" y="195632"/>
                  </a:lnTo>
                  <a:lnTo>
                    <a:pt x="3531542" y="225959"/>
                  </a:lnTo>
                  <a:lnTo>
                    <a:pt x="3465615" y="225959"/>
                  </a:lnTo>
                  <a:cubicBezTo>
                    <a:pt x="3465615" y="225959"/>
                    <a:pt x="3382546" y="195632"/>
                    <a:pt x="3320575" y="219366"/>
                  </a:cubicBezTo>
                  <a:cubicBezTo>
                    <a:pt x="3320575" y="219366"/>
                    <a:pt x="3221684" y="252330"/>
                    <a:pt x="3191358" y="249693"/>
                  </a:cubicBezTo>
                  <a:cubicBezTo>
                    <a:pt x="3191358" y="249693"/>
                    <a:pt x="3075326" y="229914"/>
                    <a:pt x="3033133" y="253648"/>
                  </a:cubicBezTo>
                  <a:lnTo>
                    <a:pt x="2936879" y="249693"/>
                  </a:lnTo>
                  <a:lnTo>
                    <a:pt x="2866997" y="229914"/>
                  </a:lnTo>
                  <a:cubicBezTo>
                    <a:pt x="2866997" y="229914"/>
                    <a:pt x="2830078" y="179810"/>
                    <a:pt x="2770743" y="186403"/>
                  </a:cubicBezTo>
                  <a:cubicBezTo>
                    <a:pt x="2711409" y="192995"/>
                    <a:pt x="2671853" y="152121"/>
                    <a:pt x="2671853" y="152121"/>
                  </a:cubicBezTo>
                  <a:cubicBezTo>
                    <a:pt x="2671853" y="152121"/>
                    <a:pt x="2652075" y="142891"/>
                    <a:pt x="2627022" y="142891"/>
                  </a:cubicBezTo>
                  <a:cubicBezTo>
                    <a:pt x="2621748" y="142891"/>
                    <a:pt x="2616474" y="142891"/>
                    <a:pt x="2611200" y="142891"/>
                  </a:cubicBezTo>
                  <a:cubicBezTo>
                    <a:pt x="2595377" y="144209"/>
                    <a:pt x="2579555" y="149484"/>
                    <a:pt x="2563732" y="161350"/>
                  </a:cubicBezTo>
                  <a:cubicBezTo>
                    <a:pt x="2513628" y="198270"/>
                    <a:pt x="2458249" y="178491"/>
                    <a:pt x="2431878" y="157395"/>
                  </a:cubicBezTo>
                  <a:cubicBezTo>
                    <a:pt x="2405507" y="136298"/>
                    <a:pt x="2365951" y="127068"/>
                    <a:pt x="2365951" y="127068"/>
                  </a:cubicBezTo>
                  <a:lnTo>
                    <a:pt x="2282883" y="94105"/>
                  </a:lnTo>
                  <a:lnTo>
                    <a:pt x="2223549" y="47956"/>
                  </a:lnTo>
                  <a:cubicBezTo>
                    <a:pt x="2223549" y="47956"/>
                    <a:pt x="2218275" y="41363"/>
                    <a:pt x="2211682" y="29496"/>
                  </a:cubicBezTo>
                  <a:lnTo>
                    <a:pt x="2219593" y="268152"/>
                  </a:lnTo>
                  <a:lnTo>
                    <a:pt x="2187948" y="254967"/>
                  </a:lnTo>
                  <a:lnTo>
                    <a:pt x="2017856" y="183766"/>
                  </a:lnTo>
                  <a:lnTo>
                    <a:pt x="1986211" y="223322"/>
                  </a:lnTo>
                  <a:lnTo>
                    <a:pt x="1959840" y="257604"/>
                  </a:lnTo>
                  <a:cubicBezTo>
                    <a:pt x="1920284" y="294523"/>
                    <a:pt x="1920284" y="367043"/>
                    <a:pt x="1920284" y="367043"/>
                  </a:cubicBezTo>
                  <a:cubicBezTo>
                    <a:pt x="1916329" y="413192"/>
                    <a:pt x="1944018" y="485711"/>
                    <a:pt x="1944018" y="485711"/>
                  </a:cubicBezTo>
                  <a:cubicBezTo>
                    <a:pt x="1961159" y="505490"/>
                    <a:pt x="2020493" y="661077"/>
                    <a:pt x="2020493" y="661077"/>
                  </a:cubicBezTo>
                  <a:cubicBezTo>
                    <a:pt x="2037634" y="687448"/>
                    <a:pt x="2044227" y="733597"/>
                    <a:pt x="2044227" y="733597"/>
                  </a:cubicBezTo>
                  <a:lnTo>
                    <a:pt x="2031042" y="1392868"/>
                  </a:lnTo>
                  <a:lnTo>
                    <a:pt x="2041590" y="2056094"/>
                  </a:lnTo>
                  <a:lnTo>
                    <a:pt x="1821394" y="2195859"/>
                  </a:lnTo>
                  <a:lnTo>
                    <a:pt x="1610427" y="2020493"/>
                  </a:lnTo>
                  <a:lnTo>
                    <a:pt x="1682947" y="1365178"/>
                  </a:lnTo>
                  <a:lnTo>
                    <a:pt x="1755467" y="563505"/>
                  </a:lnTo>
                  <a:cubicBezTo>
                    <a:pt x="1762059" y="438244"/>
                    <a:pt x="1801615" y="341990"/>
                    <a:pt x="1801615" y="341990"/>
                  </a:cubicBezTo>
                  <a:cubicBezTo>
                    <a:pt x="1821394" y="295841"/>
                    <a:pt x="1801615" y="256285"/>
                    <a:pt x="1801615" y="256285"/>
                  </a:cubicBezTo>
                  <a:cubicBezTo>
                    <a:pt x="1763378" y="236507"/>
                    <a:pt x="1726459" y="185084"/>
                    <a:pt x="1709318" y="158713"/>
                  </a:cubicBezTo>
                  <a:cubicBezTo>
                    <a:pt x="1655257" y="178491"/>
                    <a:pt x="1574826" y="210136"/>
                    <a:pt x="1478573" y="253648"/>
                  </a:cubicBezTo>
                  <a:cubicBezTo>
                    <a:pt x="1465388" y="258922"/>
                    <a:pt x="1452202" y="265515"/>
                    <a:pt x="1439017" y="272108"/>
                  </a:cubicBezTo>
                  <a:cubicBezTo>
                    <a:pt x="1439017" y="272108"/>
                    <a:pt x="1435061" y="142891"/>
                    <a:pt x="1464069" y="13674"/>
                  </a:cubicBezTo>
                  <a:cubicBezTo>
                    <a:pt x="1439017" y="21585"/>
                    <a:pt x="1387594" y="45319"/>
                    <a:pt x="1353312" y="105972"/>
                  </a:cubicBezTo>
                  <a:cubicBezTo>
                    <a:pt x="1353312" y="105972"/>
                    <a:pt x="1300570" y="53230"/>
                    <a:pt x="1243873" y="116520"/>
                  </a:cubicBezTo>
                  <a:cubicBezTo>
                    <a:pt x="1243873" y="116520"/>
                    <a:pt x="1220139" y="160032"/>
                    <a:pt x="1171353" y="105972"/>
                  </a:cubicBezTo>
                  <a:cubicBezTo>
                    <a:pt x="1171353" y="105972"/>
                    <a:pt x="1138389" y="66415"/>
                    <a:pt x="1068507" y="69052"/>
                  </a:cubicBezTo>
                  <a:cubicBezTo>
                    <a:pt x="1022358" y="71690"/>
                    <a:pt x="978846" y="80919"/>
                    <a:pt x="953794" y="98060"/>
                  </a:cubicBezTo>
                  <a:cubicBezTo>
                    <a:pt x="945882" y="103335"/>
                    <a:pt x="939290" y="109927"/>
                    <a:pt x="934015" y="116520"/>
                  </a:cubicBezTo>
                  <a:cubicBezTo>
                    <a:pt x="932697" y="119157"/>
                    <a:pt x="930060" y="123113"/>
                    <a:pt x="930060" y="125750"/>
                  </a:cubicBezTo>
                  <a:lnTo>
                    <a:pt x="840399" y="142891"/>
                  </a:lnTo>
                  <a:cubicBezTo>
                    <a:pt x="840399" y="142891"/>
                    <a:pt x="781065" y="103335"/>
                    <a:pt x="708545" y="125750"/>
                  </a:cubicBezTo>
                  <a:cubicBezTo>
                    <a:pt x="708545" y="125750"/>
                    <a:pt x="629432" y="132342"/>
                    <a:pt x="579328" y="102016"/>
                  </a:cubicBezTo>
                  <a:cubicBezTo>
                    <a:pt x="579328" y="102016"/>
                    <a:pt x="489667" y="71690"/>
                    <a:pt x="427696" y="84875"/>
                  </a:cubicBezTo>
                  <a:cubicBezTo>
                    <a:pt x="365724" y="98060"/>
                    <a:pt x="318257" y="65097"/>
                    <a:pt x="318257" y="65097"/>
                  </a:cubicBezTo>
                  <a:lnTo>
                    <a:pt x="265515" y="62460"/>
                  </a:lnTo>
                  <a:cubicBezTo>
                    <a:pt x="273426" y="146846"/>
                    <a:pt x="282656" y="309027"/>
                    <a:pt x="258922" y="384184"/>
                  </a:cubicBezTo>
                  <a:cubicBezTo>
                    <a:pt x="258922" y="384184"/>
                    <a:pt x="222003" y="506808"/>
                    <a:pt x="162669" y="516038"/>
                  </a:cubicBezTo>
                  <a:cubicBezTo>
                    <a:pt x="162669" y="516038"/>
                    <a:pt x="87512" y="522631"/>
                    <a:pt x="13674" y="529223"/>
                  </a:cubicBezTo>
                  <a:cubicBezTo>
                    <a:pt x="16311" y="531860"/>
                    <a:pt x="20266" y="533179"/>
                    <a:pt x="24222" y="535816"/>
                  </a:cubicBezTo>
                  <a:cubicBezTo>
                    <a:pt x="32133" y="541090"/>
                    <a:pt x="41363" y="546364"/>
                    <a:pt x="50593" y="552957"/>
                  </a:cubicBezTo>
                  <a:lnTo>
                    <a:pt x="113883" y="592513"/>
                  </a:lnTo>
                  <a:lnTo>
                    <a:pt x="119157" y="596469"/>
                  </a:lnTo>
                  <a:cubicBezTo>
                    <a:pt x="119157" y="596469"/>
                    <a:pt x="129705" y="639981"/>
                    <a:pt x="173217" y="662396"/>
                  </a:cubicBezTo>
                  <a:lnTo>
                    <a:pt x="173217" y="662396"/>
                  </a:lnTo>
                  <a:cubicBezTo>
                    <a:pt x="178491" y="665033"/>
                    <a:pt x="185084" y="667670"/>
                    <a:pt x="191677" y="668989"/>
                  </a:cubicBezTo>
                  <a:lnTo>
                    <a:pt x="229914" y="690085"/>
                  </a:lnTo>
                  <a:lnTo>
                    <a:pt x="233870" y="692722"/>
                  </a:lnTo>
                  <a:cubicBezTo>
                    <a:pt x="233870" y="692722"/>
                    <a:pt x="260241" y="738871"/>
                    <a:pt x="297160" y="723049"/>
                  </a:cubicBezTo>
                  <a:cubicBezTo>
                    <a:pt x="297160" y="723049"/>
                    <a:pt x="309027" y="736234"/>
                    <a:pt x="330124" y="740190"/>
                  </a:cubicBezTo>
                  <a:cubicBezTo>
                    <a:pt x="347265" y="744145"/>
                    <a:pt x="372317" y="741508"/>
                    <a:pt x="402643" y="723049"/>
                  </a:cubicBezTo>
                  <a:cubicBezTo>
                    <a:pt x="402643" y="723049"/>
                    <a:pt x="479119" y="775791"/>
                    <a:pt x="580646" y="775791"/>
                  </a:cubicBezTo>
                  <a:lnTo>
                    <a:pt x="654485" y="758649"/>
                  </a:lnTo>
                  <a:lnTo>
                    <a:pt x="697997" y="775791"/>
                  </a:lnTo>
                  <a:lnTo>
                    <a:pt x="763924" y="749420"/>
                  </a:lnTo>
                  <a:lnTo>
                    <a:pt x="796887" y="745464"/>
                  </a:lnTo>
                  <a:lnTo>
                    <a:pt x="792932" y="828532"/>
                  </a:lnTo>
                  <a:lnTo>
                    <a:pt x="812710" y="861496"/>
                  </a:lnTo>
                  <a:lnTo>
                    <a:pt x="836443" y="894459"/>
                  </a:lnTo>
                  <a:lnTo>
                    <a:pt x="869407" y="920830"/>
                  </a:lnTo>
                  <a:lnTo>
                    <a:pt x="902371" y="1096196"/>
                  </a:lnTo>
                  <a:lnTo>
                    <a:pt x="918193" y="1163442"/>
                  </a:lnTo>
                  <a:cubicBezTo>
                    <a:pt x="918193" y="1163442"/>
                    <a:pt x="918193" y="1163442"/>
                    <a:pt x="918193" y="1163442"/>
                  </a:cubicBezTo>
                  <a:lnTo>
                    <a:pt x="955112" y="1329578"/>
                  </a:lnTo>
                  <a:lnTo>
                    <a:pt x="994668" y="1441654"/>
                  </a:lnTo>
                  <a:lnTo>
                    <a:pt x="994668" y="1460113"/>
                  </a:lnTo>
                  <a:cubicBezTo>
                    <a:pt x="994668" y="1460113"/>
                    <a:pt x="994668" y="1460113"/>
                    <a:pt x="994668" y="1460113"/>
                  </a:cubicBezTo>
                  <a:lnTo>
                    <a:pt x="997305" y="1606471"/>
                  </a:lnTo>
                  <a:lnTo>
                    <a:pt x="984120" y="1755467"/>
                  </a:lnTo>
                  <a:cubicBezTo>
                    <a:pt x="984120" y="1755467"/>
                    <a:pt x="951156" y="1874135"/>
                    <a:pt x="951156" y="1950610"/>
                  </a:cubicBezTo>
                  <a:cubicBezTo>
                    <a:pt x="951156" y="1950610"/>
                    <a:pt x="934015" y="1990167"/>
                    <a:pt x="990713" y="2119384"/>
                  </a:cubicBezTo>
                  <a:cubicBezTo>
                    <a:pt x="990713" y="2119384"/>
                    <a:pt x="872044" y="2152348"/>
                    <a:pt x="874681" y="2264424"/>
                  </a:cubicBezTo>
                  <a:cubicBezTo>
                    <a:pt x="874681" y="2264424"/>
                    <a:pt x="874681" y="2309254"/>
                    <a:pt x="910282" y="2352766"/>
                  </a:cubicBezTo>
                  <a:cubicBezTo>
                    <a:pt x="919511" y="2364632"/>
                    <a:pt x="932697" y="2376499"/>
                    <a:pt x="947201" y="2387048"/>
                  </a:cubicBezTo>
                  <a:cubicBezTo>
                    <a:pt x="947201" y="2387048"/>
                    <a:pt x="953794" y="2433197"/>
                    <a:pt x="907645" y="2529450"/>
                  </a:cubicBezTo>
                  <a:lnTo>
                    <a:pt x="906326" y="2533406"/>
                  </a:lnTo>
                  <a:lnTo>
                    <a:pt x="881274" y="2621748"/>
                  </a:lnTo>
                  <a:lnTo>
                    <a:pt x="831169" y="2691631"/>
                  </a:lnTo>
                  <a:lnTo>
                    <a:pt x="745464" y="2849856"/>
                  </a:lnTo>
                  <a:lnTo>
                    <a:pt x="707226" y="2986984"/>
                  </a:lnTo>
                  <a:lnTo>
                    <a:pt x="694041" y="3099060"/>
                  </a:lnTo>
                  <a:lnTo>
                    <a:pt x="687448" y="3175535"/>
                  </a:lnTo>
                  <a:lnTo>
                    <a:pt x="676900" y="3248055"/>
                  </a:lnTo>
                  <a:lnTo>
                    <a:pt x="700634" y="3346945"/>
                  </a:lnTo>
                  <a:lnTo>
                    <a:pt x="694041" y="3498578"/>
                  </a:lnTo>
                  <a:lnTo>
                    <a:pt x="700634" y="3608017"/>
                  </a:lnTo>
                  <a:lnTo>
                    <a:pt x="711182" y="3783382"/>
                  </a:lnTo>
                  <a:lnTo>
                    <a:pt x="700634" y="3862495"/>
                  </a:lnTo>
                  <a:lnTo>
                    <a:pt x="1617020" y="3866451"/>
                  </a:lnTo>
                  <a:cubicBezTo>
                    <a:pt x="1617020" y="3866451"/>
                    <a:pt x="1643391" y="3800524"/>
                    <a:pt x="1673717" y="3625158"/>
                  </a:cubicBezTo>
                  <a:lnTo>
                    <a:pt x="1697451" y="3621202"/>
                  </a:lnTo>
                  <a:cubicBezTo>
                    <a:pt x="1697451" y="3621202"/>
                    <a:pt x="1714592" y="3737234"/>
                    <a:pt x="1822712" y="3838761"/>
                  </a:cubicBezTo>
                  <a:lnTo>
                    <a:pt x="1826668" y="3862495"/>
                  </a:lnTo>
                  <a:lnTo>
                    <a:pt x="2716683" y="3862495"/>
                  </a:lnTo>
                  <a:lnTo>
                    <a:pt x="2743054" y="3548682"/>
                  </a:lnTo>
                  <a:lnTo>
                    <a:pt x="2753602" y="3228277"/>
                  </a:lnTo>
                  <a:cubicBezTo>
                    <a:pt x="2753602" y="3228277"/>
                    <a:pt x="2757558" y="2977754"/>
                    <a:pt x="2690312" y="2839307"/>
                  </a:cubicBezTo>
                  <a:cubicBezTo>
                    <a:pt x="2690312" y="2839307"/>
                    <a:pt x="2613837" y="2716683"/>
                    <a:pt x="2565051" y="2628341"/>
                  </a:cubicBezTo>
                  <a:lnTo>
                    <a:pt x="2539999" y="2578236"/>
                  </a:lnTo>
                  <a:lnTo>
                    <a:pt x="2533406" y="2570325"/>
                  </a:lnTo>
                  <a:lnTo>
                    <a:pt x="2524176" y="2558458"/>
                  </a:lnTo>
                  <a:lnTo>
                    <a:pt x="2530769" y="2435834"/>
                  </a:lnTo>
                  <a:lnTo>
                    <a:pt x="2524176" y="2429241"/>
                  </a:lnTo>
                  <a:lnTo>
                    <a:pt x="2513628" y="2416056"/>
                  </a:lnTo>
                  <a:cubicBezTo>
                    <a:pt x="2513628" y="2416056"/>
                    <a:pt x="2533406" y="2402870"/>
                    <a:pt x="2551865" y="2377818"/>
                  </a:cubicBezTo>
                  <a:cubicBezTo>
                    <a:pt x="2559777" y="2367270"/>
                    <a:pt x="2566369" y="2356721"/>
                    <a:pt x="2572962" y="2342217"/>
                  </a:cubicBezTo>
                  <a:cubicBezTo>
                    <a:pt x="2579555" y="2326395"/>
                    <a:pt x="2584829" y="2307935"/>
                    <a:pt x="2586147" y="2286838"/>
                  </a:cubicBezTo>
                  <a:cubicBezTo>
                    <a:pt x="2586147" y="2286838"/>
                    <a:pt x="2665260" y="1979619"/>
                    <a:pt x="2691631" y="1630205"/>
                  </a:cubicBezTo>
                  <a:cubicBezTo>
                    <a:pt x="2691631" y="1630205"/>
                    <a:pt x="2728550" y="1237280"/>
                    <a:pt x="2731187" y="1026313"/>
                  </a:cubicBezTo>
                  <a:lnTo>
                    <a:pt x="2787884" y="976209"/>
                  </a:lnTo>
                  <a:lnTo>
                    <a:pt x="2841944" y="951157"/>
                  </a:lnTo>
                  <a:lnTo>
                    <a:pt x="2848537" y="948519"/>
                  </a:lnTo>
                  <a:lnTo>
                    <a:pt x="2860404" y="943245"/>
                  </a:lnTo>
                  <a:lnTo>
                    <a:pt x="2897323" y="920830"/>
                  </a:lnTo>
                  <a:lnTo>
                    <a:pt x="2902597" y="916874"/>
                  </a:lnTo>
                  <a:lnTo>
                    <a:pt x="2939517" y="894459"/>
                  </a:lnTo>
                  <a:lnTo>
                    <a:pt x="2946109" y="890504"/>
                  </a:lnTo>
                  <a:cubicBezTo>
                    <a:pt x="2946109" y="890504"/>
                    <a:pt x="2946109" y="890504"/>
                    <a:pt x="2946109" y="890504"/>
                  </a:cubicBezTo>
                  <a:cubicBezTo>
                    <a:pt x="2948746" y="889185"/>
                    <a:pt x="2977754" y="877318"/>
                    <a:pt x="3019947" y="872044"/>
                  </a:cubicBezTo>
                  <a:lnTo>
                    <a:pt x="3019947" y="872044"/>
                  </a:lnTo>
                  <a:cubicBezTo>
                    <a:pt x="3022585" y="872044"/>
                    <a:pt x="3023903" y="872044"/>
                    <a:pt x="3026540" y="872044"/>
                  </a:cubicBezTo>
                  <a:cubicBezTo>
                    <a:pt x="3039726" y="870725"/>
                    <a:pt x="3052911" y="870725"/>
                    <a:pt x="3067415" y="870725"/>
                  </a:cubicBezTo>
                  <a:lnTo>
                    <a:pt x="3216410" y="877318"/>
                  </a:lnTo>
                  <a:lnTo>
                    <a:pt x="3332442" y="860177"/>
                  </a:lnTo>
                  <a:lnTo>
                    <a:pt x="3428695" y="853584"/>
                  </a:lnTo>
                  <a:lnTo>
                    <a:pt x="3494622" y="849629"/>
                  </a:lnTo>
                  <a:lnTo>
                    <a:pt x="3494622" y="849629"/>
                  </a:lnTo>
                  <a:lnTo>
                    <a:pt x="3489348" y="839081"/>
                  </a:lnTo>
                  <a:cubicBezTo>
                    <a:pt x="3489348" y="839081"/>
                    <a:pt x="3489348" y="839081"/>
                    <a:pt x="3489348" y="839081"/>
                  </a:cubicBezTo>
                  <a:lnTo>
                    <a:pt x="3488029" y="836443"/>
                  </a:lnTo>
                  <a:lnTo>
                    <a:pt x="3490667" y="836443"/>
                  </a:lnTo>
                  <a:lnTo>
                    <a:pt x="3497259" y="836443"/>
                  </a:lnTo>
                  <a:lnTo>
                    <a:pt x="3561868" y="831169"/>
                  </a:lnTo>
                  <a:lnTo>
                    <a:pt x="3631750" y="787657"/>
                  </a:lnTo>
                  <a:lnTo>
                    <a:pt x="3701633" y="750738"/>
                  </a:lnTo>
                  <a:lnTo>
                    <a:pt x="3747782" y="730960"/>
                  </a:lnTo>
                  <a:lnTo>
                    <a:pt x="3738552" y="699315"/>
                  </a:lnTo>
                  <a:cubicBezTo>
                    <a:pt x="3704270" y="687448"/>
                    <a:pt x="3675262" y="674263"/>
                    <a:pt x="3675262" y="674263"/>
                  </a:cubicBezTo>
                  <a:cubicBezTo>
                    <a:pt x="3588239" y="538453"/>
                    <a:pt x="3630432" y="248374"/>
                    <a:pt x="3630432" y="24837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272D37D4-493B-4CEC-B1F9-1F9CAD4229C8}"/>
                </a:ext>
              </a:extLst>
            </p:cNvPr>
            <p:cNvSpPr/>
            <p:nvPr/>
          </p:nvSpPr>
          <p:spPr>
            <a:xfrm>
              <a:off x="5273060" y="1504959"/>
              <a:ext cx="883423" cy="1516322"/>
            </a:xfrm>
            <a:custGeom>
              <a:avLst/>
              <a:gdLst>
                <a:gd name="connsiteX0" fmla="*/ 874209 w 883422"/>
                <a:gd name="connsiteY0" fmla="*/ 750859 h 1516322"/>
                <a:gd name="connsiteX1" fmla="*/ 874209 w 883422"/>
                <a:gd name="connsiteY1" fmla="*/ 750859 h 1516322"/>
                <a:gd name="connsiteX2" fmla="*/ 847838 w 883422"/>
                <a:gd name="connsiteY2" fmla="*/ 895899 h 1516322"/>
                <a:gd name="connsiteX3" fmla="*/ 839927 w 883422"/>
                <a:gd name="connsiteY3" fmla="*/ 924907 h 1516322"/>
                <a:gd name="connsiteX4" fmla="*/ 838608 w 883422"/>
                <a:gd name="connsiteY4" fmla="*/ 926225 h 1516322"/>
                <a:gd name="connsiteX5" fmla="*/ 830697 w 883422"/>
                <a:gd name="connsiteY5" fmla="*/ 942048 h 1516322"/>
                <a:gd name="connsiteX6" fmla="*/ 771362 w 883422"/>
                <a:gd name="connsiteY6" fmla="*/ 981604 h 1516322"/>
                <a:gd name="connsiteX7" fmla="*/ 767407 w 883422"/>
                <a:gd name="connsiteY7" fmla="*/ 1014568 h 1516322"/>
                <a:gd name="connsiteX8" fmla="*/ 760814 w 883422"/>
                <a:gd name="connsiteY8" fmla="*/ 1044894 h 1516322"/>
                <a:gd name="connsiteX9" fmla="*/ 750266 w 883422"/>
                <a:gd name="connsiteY9" fmla="*/ 1093680 h 1516322"/>
                <a:gd name="connsiteX10" fmla="*/ 723895 w 883422"/>
                <a:gd name="connsiteY10" fmla="*/ 1156970 h 1516322"/>
                <a:gd name="connsiteX11" fmla="*/ 706754 w 883422"/>
                <a:gd name="connsiteY11" fmla="*/ 1229490 h 1516322"/>
                <a:gd name="connsiteX12" fmla="*/ 708073 w 883422"/>
                <a:gd name="connsiteY12" fmla="*/ 1233445 h 1516322"/>
                <a:gd name="connsiteX13" fmla="*/ 713347 w 883422"/>
                <a:gd name="connsiteY13" fmla="*/ 1246631 h 1516322"/>
                <a:gd name="connsiteX14" fmla="*/ 714665 w 883422"/>
                <a:gd name="connsiteY14" fmla="*/ 1251905 h 1516322"/>
                <a:gd name="connsiteX15" fmla="*/ 715984 w 883422"/>
                <a:gd name="connsiteY15" fmla="*/ 1257179 h 1516322"/>
                <a:gd name="connsiteX16" fmla="*/ 717302 w 883422"/>
                <a:gd name="connsiteY16" fmla="*/ 1261135 h 1516322"/>
                <a:gd name="connsiteX17" fmla="*/ 717302 w 883422"/>
                <a:gd name="connsiteY17" fmla="*/ 1265090 h 1516322"/>
                <a:gd name="connsiteX18" fmla="*/ 717302 w 883422"/>
                <a:gd name="connsiteY18" fmla="*/ 1267727 h 1516322"/>
                <a:gd name="connsiteX19" fmla="*/ 713347 w 883422"/>
                <a:gd name="connsiteY19" fmla="*/ 1296735 h 1516322"/>
                <a:gd name="connsiteX20" fmla="*/ 617093 w 883422"/>
                <a:gd name="connsiteY20" fmla="*/ 1432545 h 1516322"/>
                <a:gd name="connsiteX21" fmla="*/ 502380 w 883422"/>
                <a:gd name="connsiteY21" fmla="*/ 1514294 h 1516322"/>
                <a:gd name="connsiteX22" fmla="*/ 497106 w 883422"/>
                <a:gd name="connsiteY22" fmla="*/ 1514294 h 1516322"/>
                <a:gd name="connsiteX23" fmla="*/ 377119 w 883422"/>
                <a:gd name="connsiteY23" fmla="*/ 1507702 h 1516322"/>
                <a:gd name="connsiteX24" fmla="*/ 238672 w 883422"/>
                <a:gd name="connsiteY24" fmla="*/ 1399581 h 1516322"/>
                <a:gd name="connsiteX25" fmla="*/ 159559 w 883422"/>
                <a:gd name="connsiteY25" fmla="*/ 1241357 h 1516322"/>
                <a:gd name="connsiteX26" fmla="*/ 152967 w 883422"/>
                <a:gd name="connsiteY26" fmla="*/ 1230808 h 1516322"/>
                <a:gd name="connsiteX27" fmla="*/ 166152 w 883422"/>
                <a:gd name="connsiteY27" fmla="*/ 1217623 h 1516322"/>
                <a:gd name="connsiteX28" fmla="*/ 164833 w 883422"/>
                <a:gd name="connsiteY28" fmla="*/ 1209712 h 1516322"/>
                <a:gd name="connsiteX29" fmla="*/ 162196 w 883422"/>
                <a:gd name="connsiteY29" fmla="*/ 1188615 h 1516322"/>
                <a:gd name="connsiteX30" fmla="*/ 142418 w 883422"/>
                <a:gd name="connsiteY30" fmla="*/ 1142466 h 1516322"/>
                <a:gd name="connsiteX31" fmla="*/ 96269 w 883422"/>
                <a:gd name="connsiteY31" fmla="*/ 980285 h 1516322"/>
                <a:gd name="connsiteX32" fmla="*/ 96269 w 883422"/>
                <a:gd name="connsiteY32" fmla="*/ 980285 h 1516322"/>
                <a:gd name="connsiteX33" fmla="*/ 14520 w 883422"/>
                <a:gd name="connsiteY33" fmla="*/ 841839 h 1516322"/>
                <a:gd name="connsiteX34" fmla="*/ 32979 w 883422"/>
                <a:gd name="connsiteY34" fmla="*/ 711303 h 1516322"/>
                <a:gd name="connsiteX35" fmla="*/ 63306 w 883422"/>
                <a:gd name="connsiteY35" fmla="*/ 699436 h 1516322"/>
                <a:gd name="connsiteX36" fmla="*/ 63306 w 883422"/>
                <a:gd name="connsiteY36" fmla="*/ 431772 h 1516322"/>
                <a:gd name="connsiteX37" fmla="*/ 50120 w 883422"/>
                <a:gd name="connsiteY37" fmla="*/ 418587 h 1516322"/>
                <a:gd name="connsiteX38" fmla="*/ 69899 w 883422"/>
                <a:gd name="connsiteY38" fmla="*/ 317059 h 1516322"/>
                <a:gd name="connsiteX39" fmla="*/ 39572 w 883422"/>
                <a:gd name="connsiteY39" fmla="*/ 343430 h 1516322"/>
                <a:gd name="connsiteX40" fmla="*/ 94951 w 883422"/>
                <a:gd name="connsiteY40" fmla="*/ 264318 h 1516322"/>
                <a:gd name="connsiteX41" fmla="*/ 61987 w 883422"/>
                <a:gd name="connsiteY41" fmla="*/ 260362 h 1516322"/>
                <a:gd name="connsiteX42" fmla="*/ 150330 w 883422"/>
                <a:gd name="connsiteY42" fmla="*/ 170701 h 1516322"/>
                <a:gd name="connsiteX43" fmla="*/ 100225 w 883422"/>
                <a:gd name="connsiteY43" fmla="*/ 187842 h 1516322"/>
                <a:gd name="connsiteX44" fmla="*/ 229442 w 883422"/>
                <a:gd name="connsiteY44" fmla="*/ 104774 h 1516322"/>
                <a:gd name="connsiteX45" fmla="*/ 183293 w 883422"/>
                <a:gd name="connsiteY45" fmla="*/ 100819 h 1516322"/>
                <a:gd name="connsiteX46" fmla="*/ 325696 w 883422"/>
                <a:gd name="connsiteY46" fmla="*/ 57307 h 1516322"/>
                <a:gd name="connsiteX47" fmla="*/ 265043 w 883422"/>
                <a:gd name="connsiteY47" fmla="*/ 52033 h 1516322"/>
                <a:gd name="connsiteX48" fmla="*/ 561714 w 883422"/>
                <a:gd name="connsiteY48" fmla="*/ 75766 h 1516322"/>
                <a:gd name="connsiteX49" fmla="*/ 541936 w 883422"/>
                <a:gd name="connsiteY49" fmla="*/ 25662 h 1516322"/>
                <a:gd name="connsiteX50" fmla="*/ 680383 w 883422"/>
                <a:gd name="connsiteY50" fmla="*/ 131145 h 1516322"/>
                <a:gd name="connsiteX51" fmla="*/ 669835 w 883422"/>
                <a:gd name="connsiteY51" fmla="*/ 84996 h 1516322"/>
                <a:gd name="connsiteX52" fmla="*/ 775318 w 883422"/>
                <a:gd name="connsiteY52" fmla="*/ 286733 h 1516322"/>
                <a:gd name="connsiteX53" fmla="*/ 799052 w 883422"/>
                <a:gd name="connsiteY53" fmla="*/ 223443 h 1516322"/>
                <a:gd name="connsiteX54" fmla="*/ 795096 w 883422"/>
                <a:gd name="connsiteY54" fmla="*/ 339474 h 1516322"/>
                <a:gd name="connsiteX55" fmla="*/ 812237 w 883422"/>
                <a:gd name="connsiteY55" fmla="*/ 295963 h 1516322"/>
                <a:gd name="connsiteX56" fmla="*/ 808282 w 883422"/>
                <a:gd name="connsiteY56" fmla="*/ 351341 h 1516322"/>
                <a:gd name="connsiteX57" fmla="*/ 812237 w 883422"/>
                <a:gd name="connsiteY57" fmla="*/ 377712 h 1516322"/>
                <a:gd name="connsiteX58" fmla="*/ 855749 w 883422"/>
                <a:gd name="connsiteY58" fmla="*/ 404083 h 1516322"/>
                <a:gd name="connsiteX59" fmla="*/ 838608 w 883422"/>
                <a:gd name="connsiteY59" fmla="*/ 421224 h 1516322"/>
                <a:gd name="connsiteX60" fmla="*/ 858386 w 883422"/>
                <a:gd name="connsiteY60" fmla="*/ 441002 h 1516322"/>
                <a:gd name="connsiteX61" fmla="*/ 854431 w 883422"/>
                <a:gd name="connsiteY61" fmla="*/ 533300 h 1516322"/>
                <a:gd name="connsiteX62" fmla="*/ 837289 w 883422"/>
                <a:gd name="connsiteY62" fmla="*/ 572856 h 1516322"/>
                <a:gd name="connsiteX63" fmla="*/ 841245 w 883422"/>
                <a:gd name="connsiteY63" fmla="*/ 711303 h 1516322"/>
                <a:gd name="connsiteX64" fmla="*/ 874209 w 883422"/>
                <a:gd name="connsiteY64" fmla="*/ 748222 h 1516322"/>
                <a:gd name="connsiteX65" fmla="*/ 874209 w 883422"/>
                <a:gd name="connsiteY65" fmla="*/ 750859 h 151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83422" h="1516322">
                  <a:moveTo>
                    <a:pt x="874209" y="750859"/>
                  </a:moveTo>
                  <a:cubicBezTo>
                    <a:pt x="874209" y="750859"/>
                    <a:pt x="874209" y="750859"/>
                    <a:pt x="874209" y="750859"/>
                  </a:cubicBezTo>
                  <a:cubicBezTo>
                    <a:pt x="872890" y="760089"/>
                    <a:pt x="863660" y="857661"/>
                    <a:pt x="847838" y="895899"/>
                  </a:cubicBezTo>
                  <a:cubicBezTo>
                    <a:pt x="847838" y="895899"/>
                    <a:pt x="846519" y="909084"/>
                    <a:pt x="839927" y="924907"/>
                  </a:cubicBezTo>
                  <a:cubicBezTo>
                    <a:pt x="839927" y="924907"/>
                    <a:pt x="839927" y="926225"/>
                    <a:pt x="838608" y="926225"/>
                  </a:cubicBezTo>
                  <a:cubicBezTo>
                    <a:pt x="835971" y="931499"/>
                    <a:pt x="833334" y="936774"/>
                    <a:pt x="830697" y="942048"/>
                  </a:cubicBezTo>
                  <a:cubicBezTo>
                    <a:pt x="820149" y="959189"/>
                    <a:pt x="801689" y="975011"/>
                    <a:pt x="771362" y="981604"/>
                  </a:cubicBezTo>
                  <a:lnTo>
                    <a:pt x="767407" y="1014568"/>
                  </a:lnTo>
                  <a:lnTo>
                    <a:pt x="760814" y="1044894"/>
                  </a:lnTo>
                  <a:lnTo>
                    <a:pt x="750266" y="1093680"/>
                  </a:lnTo>
                  <a:lnTo>
                    <a:pt x="723895" y="1156970"/>
                  </a:lnTo>
                  <a:lnTo>
                    <a:pt x="706754" y="1229490"/>
                  </a:lnTo>
                  <a:cubicBezTo>
                    <a:pt x="706754" y="1230808"/>
                    <a:pt x="708073" y="1232127"/>
                    <a:pt x="708073" y="1233445"/>
                  </a:cubicBezTo>
                  <a:cubicBezTo>
                    <a:pt x="709391" y="1238720"/>
                    <a:pt x="712028" y="1242675"/>
                    <a:pt x="713347" y="1246631"/>
                  </a:cubicBezTo>
                  <a:cubicBezTo>
                    <a:pt x="713347" y="1247949"/>
                    <a:pt x="714665" y="1250586"/>
                    <a:pt x="714665" y="1251905"/>
                  </a:cubicBezTo>
                  <a:cubicBezTo>
                    <a:pt x="714665" y="1253223"/>
                    <a:pt x="715984" y="1255860"/>
                    <a:pt x="715984" y="1257179"/>
                  </a:cubicBezTo>
                  <a:cubicBezTo>
                    <a:pt x="715984" y="1258498"/>
                    <a:pt x="717302" y="1259816"/>
                    <a:pt x="717302" y="1261135"/>
                  </a:cubicBezTo>
                  <a:cubicBezTo>
                    <a:pt x="717302" y="1262453"/>
                    <a:pt x="717302" y="1263772"/>
                    <a:pt x="717302" y="1265090"/>
                  </a:cubicBezTo>
                  <a:cubicBezTo>
                    <a:pt x="717302" y="1266409"/>
                    <a:pt x="717302" y="1266409"/>
                    <a:pt x="717302" y="1267727"/>
                  </a:cubicBezTo>
                  <a:cubicBezTo>
                    <a:pt x="719939" y="1287505"/>
                    <a:pt x="713347" y="1296735"/>
                    <a:pt x="713347" y="1296735"/>
                  </a:cubicBezTo>
                  <a:cubicBezTo>
                    <a:pt x="683020" y="1379803"/>
                    <a:pt x="617093" y="1432545"/>
                    <a:pt x="617093" y="1432545"/>
                  </a:cubicBezTo>
                  <a:lnTo>
                    <a:pt x="502380" y="1514294"/>
                  </a:lnTo>
                  <a:lnTo>
                    <a:pt x="497106" y="1514294"/>
                  </a:lnTo>
                  <a:lnTo>
                    <a:pt x="377119" y="1507702"/>
                  </a:lnTo>
                  <a:lnTo>
                    <a:pt x="238672" y="1399581"/>
                  </a:lnTo>
                  <a:cubicBezTo>
                    <a:pt x="135826" y="1320469"/>
                    <a:pt x="159559" y="1241357"/>
                    <a:pt x="159559" y="1241357"/>
                  </a:cubicBezTo>
                  <a:lnTo>
                    <a:pt x="152967" y="1230808"/>
                  </a:lnTo>
                  <a:cubicBezTo>
                    <a:pt x="160878" y="1221578"/>
                    <a:pt x="166152" y="1217623"/>
                    <a:pt x="166152" y="1217623"/>
                  </a:cubicBezTo>
                  <a:lnTo>
                    <a:pt x="164833" y="1209712"/>
                  </a:lnTo>
                  <a:lnTo>
                    <a:pt x="162196" y="1188615"/>
                  </a:lnTo>
                  <a:lnTo>
                    <a:pt x="142418" y="1142466"/>
                  </a:lnTo>
                  <a:cubicBezTo>
                    <a:pt x="112092" y="1083132"/>
                    <a:pt x="96269" y="980285"/>
                    <a:pt x="96269" y="980285"/>
                  </a:cubicBezTo>
                  <a:cubicBezTo>
                    <a:pt x="96269" y="980285"/>
                    <a:pt x="96269" y="980285"/>
                    <a:pt x="96269" y="980285"/>
                  </a:cubicBezTo>
                  <a:cubicBezTo>
                    <a:pt x="7927" y="907766"/>
                    <a:pt x="14520" y="841839"/>
                    <a:pt x="14520" y="841839"/>
                  </a:cubicBezTo>
                  <a:cubicBezTo>
                    <a:pt x="10564" y="764045"/>
                    <a:pt x="21113" y="728444"/>
                    <a:pt x="32979" y="711303"/>
                  </a:cubicBezTo>
                  <a:cubicBezTo>
                    <a:pt x="47483" y="692843"/>
                    <a:pt x="63306" y="699436"/>
                    <a:pt x="63306" y="699436"/>
                  </a:cubicBezTo>
                  <a:cubicBezTo>
                    <a:pt x="36935" y="587360"/>
                    <a:pt x="63306" y="431772"/>
                    <a:pt x="63306" y="431772"/>
                  </a:cubicBezTo>
                  <a:lnTo>
                    <a:pt x="50120" y="418587"/>
                  </a:lnTo>
                  <a:cubicBezTo>
                    <a:pt x="54076" y="359253"/>
                    <a:pt x="83084" y="317059"/>
                    <a:pt x="69899" y="317059"/>
                  </a:cubicBezTo>
                  <a:cubicBezTo>
                    <a:pt x="56713" y="317059"/>
                    <a:pt x="39572" y="343430"/>
                    <a:pt x="39572" y="343430"/>
                  </a:cubicBezTo>
                  <a:cubicBezTo>
                    <a:pt x="39572" y="288051"/>
                    <a:pt x="94951" y="264318"/>
                    <a:pt x="94951" y="264318"/>
                  </a:cubicBezTo>
                  <a:cubicBezTo>
                    <a:pt x="72536" y="253769"/>
                    <a:pt x="61987" y="260362"/>
                    <a:pt x="61987" y="260362"/>
                  </a:cubicBezTo>
                  <a:cubicBezTo>
                    <a:pt x="72536" y="210257"/>
                    <a:pt x="150330" y="170701"/>
                    <a:pt x="150330" y="170701"/>
                  </a:cubicBezTo>
                  <a:cubicBezTo>
                    <a:pt x="137144" y="157516"/>
                    <a:pt x="100225" y="187842"/>
                    <a:pt x="100225" y="187842"/>
                  </a:cubicBezTo>
                  <a:cubicBezTo>
                    <a:pt x="120003" y="141693"/>
                    <a:pt x="229442" y="104774"/>
                    <a:pt x="229442" y="104774"/>
                  </a:cubicBezTo>
                  <a:cubicBezTo>
                    <a:pt x="212301" y="94226"/>
                    <a:pt x="183293" y="100819"/>
                    <a:pt x="183293" y="100819"/>
                  </a:cubicBezTo>
                  <a:cubicBezTo>
                    <a:pt x="222849" y="63899"/>
                    <a:pt x="325696" y="57307"/>
                    <a:pt x="325696" y="57307"/>
                  </a:cubicBezTo>
                  <a:cubicBezTo>
                    <a:pt x="317784" y="41484"/>
                    <a:pt x="265043" y="52033"/>
                    <a:pt x="265043" y="52033"/>
                  </a:cubicBezTo>
                  <a:cubicBezTo>
                    <a:pt x="254494" y="55988"/>
                    <a:pt x="410082" y="-50814"/>
                    <a:pt x="561714" y="75766"/>
                  </a:cubicBezTo>
                  <a:cubicBezTo>
                    <a:pt x="561714" y="75766"/>
                    <a:pt x="594678" y="82359"/>
                    <a:pt x="541936" y="25662"/>
                  </a:cubicBezTo>
                  <a:cubicBezTo>
                    <a:pt x="648738" y="59944"/>
                    <a:pt x="677746" y="127189"/>
                    <a:pt x="680383" y="131145"/>
                  </a:cubicBezTo>
                  <a:cubicBezTo>
                    <a:pt x="680383" y="127189"/>
                    <a:pt x="730488" y="154879"/>
                    <a:pt x="669835" y="84996"/>
                  </a:cubicBezTo>
                  <a:cubicBezTo>
                    <a:pt x="689613" y="91589"/>
                    <a:pt x="785866" y="108730"/>
                    <a:pt x="775318" y="286733"/>
                  </a:cubicBezTo>
                  <a:cubicBezTo>
                    <a:pt x="775318" y="286733"/>
                    <a:pt x="801689" y="276184"/>
                    <a:pt x="799052" y="223443"/>
                  </a:cubicBezTo>
                  <a:cubicBezTo>
                    <a:pt x="829378" y="269592"/>
                    <a:pt x="809600" y="280140"/>
                    <a:pt x="795096" y="339474"/>
                  </a:cubicBezTo>
                  <a:cubicBezTo>
                    <a:pt x="805645" y="339474"/>
                    <a:pt x="801689" y="326289"/>
                    <a:pt x="812237" y="295963"/>
                  </a:cubicBezTo>
                  <a:cubicBezTo>
                    <a:pt x="829378" y="322333"/>
                    <a:pt x="808282" y="351341"/>
                    <a:pt x="808282" y="351341"/>
                  </a:cubicBezTo>
                  <a:lnTo>
                    <a:pt x="812237" y="377712"/>
                  </a:lnTo>
                  <a:cubicBezTo>
                    <a:pt x="855749" y="367164"/>
                    <a:pt x="855749" y="404083"/>
                    <a:pt x="855749" y="404083"/>
                  </a:cubicBezTo>
                  <a:cubicBezTo>
                    <a:pt x="838608" y="393535"/>
                    <a:pt x="838608" y="421224"/>
                    <a:pt x="838608" y="421224"/>
                  </a:cubicBezTo>
                  <a:lnTo>
                    <a:pt x="858386" y="441002"/>
                  </a:lnTo>
                  <a:lnTo>
                    <a:pt x="854431" y="533300"/>
                  </a:lnTo>
                  <a:lnTo>
                    <a:pt x="837289" y="572856"/>
                  </a:lnTo>
                  <a:lnTo>
                    <a:pt x="841245" y="711303"/>
                  </a:lnTo>
                  <a:cubicBezTo>
                    <a:pt x="866298" y="703392"/>
                    <a:pt x="872890" y="724488"/>
                    <a:pt x="874209" y="748222"/>
                  </a:cubicBezTo>
                  <a:cubicBezTo>
                    <a:pt x="874209" y="749541"/>
                    <a:pt x="874209" y="749541"/>
                    <a:pt x="874209" y="750859"/>
                  </a:cubicBez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16FAF3A7-7746-4A8E-9206-5715EAFA2697}"/>
                </a:ext>
              </a:extLst>
            </p:cNvPr>
            <p:cNvSpPr/>
            <p:nvPr/>
          </p:nvSpPr>
          <p:spPr>
            <a:xfrm>
              <a:off x="5697535" y="2698812"/>
              <a:ext cx="407599" cy="513273"/>
            </a:xfrm>
            <a:custGeom>
              <a:avLst/>
              <a:gdLst>
                <a:gd name="connsiteX0" fmla="*/ 351220 w 356006"/>
                <a:gd name="connsiteY0" fmla="*/ 446155 h 448303"/>
                <a:gd name="connsiteX1" fmla="*/ 319575 w 356006"/>
                <a:gd name="connsiteY1" fmla="*/ 432970 h 448303"/>
                <a:gd name="connsiteX2" fmla="*/ 149484 w 356006"/>
                <a:gd name="connsiteY2" fmla="*/ 361769 h 448303"/>
                <a:gd name="connsiteX3" fmla="*/ 142891 w 356006"/>
                <a:gd name="connsiteY3" fmla="*/ 359132 h 448303"/>
                <a:gd name="connsiteX4" fmla="*/ 73008 w 356006"/>
                <a:gd name="connsiteY4" fmla="*/ 330124 h 448303"/>
                <a:gd name="connsiteX5" fmla="*/ 69052 w 356006"/>
                <a:gd name="connsiteY5" fmla="*/ 332761 h 448303"/>
                <a:gd name="connsiteX6" fmla="*/ 13674 w 356006"/>
                <a:gd name="connsiteY6" fmla="*/ 319575 h 448303"/>
                <a:gd name="connsiteX7" fmla="*/ 44000 w 356006"/>
                <a:gd name="connsiteY7" fmla="*/ 298479 h 448303"/>
                <a:gd name="connsiteX8" fmla="*/ 158713 w 356006"/>
                <a:gd name="connsiteY8" fmla="*/ 216729 h 448303"/>
                <a:gd name="connsiteX9" fmla="*/ 254967 w 356006"/>
                <a:gd name="connsiteY9" fmla="*/ 80919 h 448303"/>
                <a:gd name="connsiteX10" fmla="*/ 258922 w 356006"/>
                <a:gd name="connsiteY10" fmla="*/ 51911 h 448303"/>
                <a:gd name="connsiteX11" fmla="*/ 258922 w 356006"/>
                <a:gd name="connsiteY11" fmla="*/ 49274 h 448303"/>
                <a:gd name="connsiteX12" fmla="*/ 258922 w 356006"/>
                <a:gd name="connsiteY12" fmla="*/ 45319 h 448303"/>
                <a:gd name="connsiteX13" fmla="*/ 257604 w 356006"/>
                <a:gd name="connsiteY13" fmla="*/ 41363 h 448303"/>
                <a:gd name="connsiteX14" fmla="*/ 256285 w 356006"/>
                <a:gd name="connsiteY14" fmla="*/ 36089 h 448303"/>
                <a:gd name="connsiteX15" fmla="*/ 254967 w 356006"/>
                <a:gd name="connsiteY15" fmla="*/ 30815 h 448303"/>
                <a:gd name="connsiteX16" fmla="*/ 249693 w 356006"/>
                <a:gd name="connsiteY16" fmla="*/ 17629 h 448303"/>
                <a:gd name="connsiteX17" fmla="*/ 248374 w 356006"/>
                <a:gd name="connsiteY17" fmla="*/ 13674 h 448303"/>
                <a:gd name="connsiteX18" fmla="*/ 291886 w 356006"/>
                <a:gd name="connsiteY18" fmla="*/ 57186 h 448303"/>
                <a:gd name="connsiteX19" fmla="*/ 345946 w 356006"/>
                <a:gd name="connsiteY19" fmla="*/ 210136 h 448303"/>
                <a:gd name="connsiteX20" fmla="*/ 351220 w 356006"/>
                <a:gd name="connsiteY20" fmla="*/ 446155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6006" h="448303">
                  <a:moveTo>
                    <a:pt x="351220" y="446155"/>
                  </a:moveTo>
                  <a:lnTo>
                    <a:pt x="319575" y="432970"/>
                  </a:lnTo>
                  <a:lnTo>
                    <a:pt x="149484" y="361769"/>
                  </a:lnTo>
                  <a:lnTo>
                    <a:pt x="142891" y="359132"/>
                  </a:lnTo>
                  <a:lnTo>
                    <a:pt x="73008" y="330124"/>
                  </a:lnTo>
                  <a:lnTo>
                    <a:pt x="69052" y="332761"/>
                  </a:lnTo>
                  <a:lnTo>
                    <a:pt x="13674" y="319575"/>
                  </a:lnTo>
                  <a:lnTo>
                    <a:pt x="44000" y="298479"/>
                  </a:lnTo>
                  <a:lnTo>
                    <a:pt x="158713" y="216729"/>
                  </a:lnTo>
                  <a:cubicBezTo>
                    <a:pt x="158713" y="216729"/>
                    <a:pt x="224640" y="163987"/>
                    <a:pt x="254967" y="80919"/>
                  </a:cubicBezTo>
                  <a:cubicBezTo>
                    <a:pt x="254967" y="80919"/>
                    <a:pt x="260241" y="71690"/>
                    <a:pt x="258922" y="51911"/>
                  </a:cubicBezTo>
                  <a:cubicBezTo>
                    <a:pt x="258922" y="50593"/>
                    <a:pt x="258922" y="50593"/>
                    <a:pt x="258922" y="49274"/>
                  </a:cubicBezTo>
                  <a:cubicBezTo>
                    <a:pt x="258922" y="47956"/>
                    <a:pt x="258922" y="46637"/>
                    <a:pt x="258922" y="45319"/>
                  </a:cubicBezTo>
                  <a:cubicBezTo>
                    <a:pt x="258922" y="44000"/>
                    <a:pt x="258922" y="42682"/>
                    <a:pt x="257604" y="41363"/>
                  </a:cubicBezTo>
                  <a:cubicBezTo>
                    <a:pt x="257604" y="40045"/>
                    <a:pt x="256285" y="37408"/>
                    <a:pt x="256285" y="36089"/>
                  </a:cubicBezTo>
                  <a:cubicBezTo>
                    <a:pt x="256285" y="34770"/>
                    <a:pt x="254967" y="32133"/>
                    <a:pt x="254967" y="30815"/>
                  </a:cubicBezTo>
                  <a:cubicBezTo>
                    <a:pt x="253648" y="26859"/>
                    <a:pt x="252330" y="21585"/>
                    <a:pt x="249693" y="17629"/>
                  </a:cubicBezTo>
                  <a:cubicBezTo>
                    <a:pt x="249693" y="16311"/>
                    <a:pt x="248374" y="14992"/>
                    <a:pt x="248374" y="13674"/>
                  </a:cubicBezTo>
                  <a:cubicBezTo>
                    <a:pt x="291886" y="24222"/>
                    <a:pt x="291886" y="57186"/>
                    <a:pt x="291886" y="57186"/>
                  </a:cubicBezTo>
                  <a:cubicBezTo>
                    <a:pt x="286612" y="105972"/>
                    <a:pt x="326168" y="177173"/>
                    <a:pt x="345946" y="210136"/>
                  </a:cubicBezTo>
                  <a:lnTo>
                    <a:pt x="351220" y="44615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D09040E7-CF66-4DB0-8239-B60ED76B3738}"/>
                </a:ext>
              </a:extLst>
            </p:cNvPr>
            <p:cNvSpPr/>
            <p:nvPr/>
          </p:nvSpPr>
          <p:spPr>
            <a:xfrm>
              <a:off x="3668357" y="1413421"/>
              <a:ext cx="474675" cy="2004182"/>
            </a:xfrm>
            <a:custGeom>
              <a:avLst/>
              <a:gdLst>
                <a:gd name="connsiteX0" fmla="*/ 466216 w 474674"/>
                <a:gd name="connsiteY0" fmla="*/ 1858212 h 2004182"/>
                <a:gd name="connsiteX1" fmla="*/ 472809 w 474674"/>
                <a:gd name="connsiteY1" fmla="*/ 1536488 h 2004182"/>
                <a:gd name="connsiteX2" fmla="*/ 472809 w 474674"/>
                <a:gd name="connsiteY2" fmla="*/ 1536488 h 2004182"/>
                <a:gd name="connsiteX3" fmla="*/ 450394 w 474674"/>
                <a:gd name="connsiteY3" fmla="*/ 1535170 h 2004182"/>
                <a:gd name="connsiteX4" fmla="*/ 338318 w 474674"/>
                <a:gd name="connsiteY4" fmla="*/ 984019 h 2004182"/>
                <a:gd name="connsiteX5" fmla="*/ 294806 w 474674"/>
                <a:gd name="connsiteY5" fmla="*/ 463196 h 2004182"/>
                <a:gd name="connsiteX6" fmla="*/ 314584 w 474674"/>
                <a:gd name="connsiteY6" fmla="*/ 443418 h 2004182"/>
                <a:gd name="connsiteX7" fmla="*/ 367326 w 474674"/>
                <a:gd name="connsiteY7" fmla="*/ 331342 h 2004182"/>
                <a:gd name="connsiteX8" fmla="*/ 400289 w 474674"/>
                <a:gd name="connsiteY8" fmla="*/ 304971 h 2004182"/>
                <a:gd name="connsiteX9" fmla="*/ 453031 w 474674"/>
                <a:gd name="connsiteY9" fmla="*/ 258822 h 2004182"/>
                <a:gd name="connsiteX10" fmla="*/ 406882 w 474674"/>
                <a:gd name="connsiteY10" fmla="*/ 206080 h 2004182"/>
                <a:gd name="connsiteX11" fmla="*/ 400289 w 474674"/>
                <a:gd name="connsiteY11" fmla="*/ 179709 h 2004182"/>
                <a:gd name="connsiteX12" fmla="*/ 393696 w 474674"/>
                <a:gd name="connsiteY12" fmla="*/ 83456 h 2004182"/>
                <a:gd name="connsiteX13" fmla="*/ 239427 w 474674"/>
                <a:gd name="connsiteY13" fmla="*/ 12255 h 2004182"/>
                <a:gd name="connsiteX14" fmla="*/ 107573 w 474674"/>
                <a:gd name="connsiteY14" fmla="*/ 18847 h 2004182"/>
                <a:gd name="connsiteX15" fmla="*/ 74610 w 474674"/>
                <a:gd name="connsiteY15" fmla="*/ 101915 h 2004182"/>
                <a:gd name="connsiteX16" fmla="*/ 90432 w 474674"/>
                <a:gd name="connsiteY16" fmla="*/ 357712 h 2004182"/>
                <a:gd name="connsiteX17" fmla="*/ 83839 w 474674"/>
                <a:gd name="connsiteY17" fmla="*/ 502752 h 2004182"/>
                <a:gd name="connsiteX18" fmla="*/ 50876 w 474674"/>
                <a:gd name="connsiteY18" fmla="*/ 878536 h 2004182"/>
                <a:gd name="connsiteX19" fmla="*/ 4727 w 474674"/>
                <a:gd name="connsiteY19" fmla="*/ 1260913 h 2004182"/>
                <a:gd name="connsiteX20" fmla="*/ 61424 w 474674"/>
                <a:gd name="connsiteY20" fmla="*/ 1614282 h 2004182"/>
                <a:gd name="connsiteX21" fmla="*/ 74610 w 474674"/>
                <a:gd name="connsiteY21" fmla="*/ 1796241 h 2004182"/>
                <a:gd name="connsiteX22" fmla="*/ 120758 w 474674"/>
                <a:gd name="connsiteY22" fmla="*/ 1879309 h 2004182"/>
                <a:gd name="connsiteX23" fmla="*/ 206464 w 474674"/>
                <a:gd name="connsiteY23" fmla="*/ 1992703 h 2004182"/>
                <a:gd name="connsiteX24" fmla="*/ 222286 w 474674"/>
                <a:gd name="connsiteY24" fmla="*/ 2004570 h 2004182"/>
                <a:gd name="connsiteX25" fmla="*/ 371281 w 474674"/>
                <a:gd name="connsiteY25" fmla="*/ 1991385 h 2004182"/>
                <a:gd name="connsiteX26" fmla="*/ 466216 w 474674"/>
                <a:gd name="connsiteY26" fmla="*/ 1858212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4674" h="2004182">
                  <a:moveTo>
                    <a:pt x="466216" y="1858212"/>
                  </a:moveTo>
                  <a:cubicBezTo>
                    <a:pt x="489950" y="1783055"/>
                    <a:pt x="480720" y="1620875"/>
                    <a:pt x="472809" y="1536488"/>
                  </a:cubicBezTo>
                  <a:lnTo>
                    <a:pt x="472809" y="1536488"/>
                  </a:lnTo>
                  <a:lnTo>
                    <a:pt x="450394" y="1535170"/>
                  </a:lnTo>
                  <a:cubicBezTo>
                    <a:pt x="450394" y="1535170"/>
                    <a:pt x="443801" y="1307062"/>
                    <a:pt x="338318" y="984019"/>
                  </a:cubicBezTo>
                  <a:cubicBezTo>
                    <a:pt x="338318" y="984019"/>
                    <a:pt x="268435" y="591094"/>
                    <a:pt x="294806" y="463196"/>
                  </a:cubicBezTo>
                  <a:lnTo>
                    <a:pt x="314584" y="443418"/>
                  </a:lnTo>
                  <a:cubicBezTo>
                    <a:pt x="314584" y="443418"/>
                    <a:pt x="367326" y="430232"/>
                    <a:pt x="367326" y="331342"/>
                  </a:cubicBezTo>
                  <a:cubicBezTo>
                    <a:pt x="367326" y="331342"/>
                    <a:pt x="391059" y="331342"/>
                    <a:pt x="400289" y="304971"/>
                  </a:cubicBezTo>
                  <a:cubicBezTo>
                    <a:pt x="400289" y="304971"/>
                    <a:pt x="456986" y="311563"/>
                    <a:pt x="453031" y="258822"/>
                  </a:cubicBezTo>
                  <a:cubicBezTo>
                    <a:pt x="453031" y="258822"/>
                    <a:pt x="463579" y="208717"/>
                    <a:pt x="406882" y="206080"/>
                  </a:cubicBezTo>
                  <a:lnTo>
                    <a:pt x="400289" y="179709"/>
                  </a:lnTo>
                  <a:cubicBezTo>
                    <a:pt x="400289" y="179709"/>
                    <a:pt x="439845" y="129605"/>
                    <a:pt x="393696" y="83456"/>
                  </a:cubicBezTo>
                  <a:lnTo>
                    <a:pt x="239427" y="12255"/>
                  </a:lnTo>
                  <a:cubicBezTo>
                    <a:pt x="239427" y="12255"/>
                    <a:pt x="195915" y="-11479"/>
                    <a:pt x="107573" y="18847"/>
                  </a:cubicBezTo>
                  <a:cubicBezTo>
                    <a:pt x="107573" y="18847"/>
                    <a:pt x="70654" y="32033"/>
                    <a:pt x="74610" y="101915"/>
                  </a:cubicBezTo>
                  <a:lnTo>
                    <a:pt x="90432" y="357712"/>
                  </a:lnTo>
                  <a:cubicBezTo>
                    <a:pt x="90432" y="357712"/>
                    <a:pt x="77247" y="450010"/>
                    <a:pt x="83839" y="502752"/>
                  </a:cubicBezTo>
                  <a:cubicBezTo>
                    <a:pt x="83839" y="502752"/>
                    <a:pt x="73291" y="737452"/>
                    <a:pt x="50876" y="878536"/>
                  </a:cubicBezTo>
                  <a:cubicBezTo>
                    <a:pt x="50876" y="878536"/>
                    <a:pt x="-5821" y="1133015"/>
                    <a:pt x="4727" y="1260913"/>
                  </a:cubicBezTo>
                  <a:cubicBezTo>
                    <a:pt x="4727" y="1260913"/>
                    <a:pt x="17912" y="1465287"/>
                    <a:pt x="61424" y="1614282"/>
                  </a:cubicBezTo>
                  <a:cubicBezTo>
                    <a:pt x="61424" y="1614282"/>
                    <a:pt x="81202" y="1693395"/>
                    <a:pt x="74610" y="1796241"/>
                  </a:cubicBezTo>
                  <a:cubicBezTo>
                    <a:pt x="74610" y="1796241"/>
                    <a:pt x="70654" y="1813382"/>
                    <a:pt x="120758" y="1879309"/>
                  </a:cubicBezTo>
                  <a:cubicBezTo>
                    <a:pt x="161633" y="1933369"/>
                    <a:pt x="141855" y="1945236"/>
                    <a:pt x="206464" y="1992703"/>
                  </a:cubicBezTo>
                  <a:cubicBezTo>
                    <a:pt x="211738" y="1996659"/>
                    <a:pt x="217012" y="2000615"/>
                    <a:pt x="222286" y="2004570"/>
                  </a:cubicBezTo>
                  <a:cubicBezTo>
                    <a:pt x="296124" y="1999296"/>
                    <a:pt x="371281" y="1991385"/>
                    <a:pt x="371281" y="1991385"/>
                  </a:cubicBezTo>
                  <a:cubicBezTo>
                    <a:pt x="430616" y="1979518"/>
                    <a:pt x="466216" y="1858212"/>
                    <a:pt x="466216" y="1858212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09A3B2B4-3D23-4B52-87F3-A2F5B9A44BDD}"/>
                </a:ext>
              </a:extLst>
            </p:cNvPr>
            <p:cNvSpPr/>
            <p:nvPr/>
          </p:nvSpPr>
          <p:spPr>
            <a:xfrm>
              <a:off x="4766985" y="5221267"/>
              <a:ext cx="1648176" cy="316450"/>
            </a:xfrm>
            <a:custGeom>
              <a:avLst/>
              <a:gdLst>
                <a:gd name="connsiteX0" fmla="*/ 1638116 w 1648176"/>
                <a:gd name="connsiteY0" fmla="*/ 233870 h 316449"/>
                <a:gd name="connsiteX1" fmla="*/ 1412646 w 1648176"/>
                <a:gd name="connsiteY1" fmla="*/ 265515 h 316449"/>
                <a:gd name="connsiteX2" fmla="*/ 1351993 w 1648176"/>
                <a:gd name="connsiteY2" fmla="*/ 273426 h 316449"/>
                <a:gd name="connsiteX3" fmla="*/ 1003898 w 1648176"/>
                <a:gd name="connsiteY3" fmla="*/ 307708 h 316449"/>
                <a:gd name="connsiteX4" fmla="*/ 872044 w 1648176"/>
                <a:gd name="connsiteY4" fmla="*/ 315620 h 316449"/>
                <a:gd name="connsiteX5" fmla="*/ 723049 w 1648176"/>
                <a:gd name="connsiteY5" fmla="*/ 309027 h 316449"/>
                <a:gd name="connsiteX6" fmla="*/ 324850 w 1648176"/>
                <a:gd name="connsiteY6" fmla="*/ 258922 h 316449"/>
                <a:gd name="connsiteX7" fmla="*/ 258922 w 1648176"/>
                <a:gd name="connsiteY7" fmla="*/ 247055 h 316449"/>
                <a:gd name="connsiteX8" fmla="*/ 13674 w 1648176"/>
                <a:gd name="connsiteY8" fmla="*/ 194314 h 316449"/>
                <a:gd name="connsiteX9" fmla="*/ 14992 w 1648176"/>
                <a:gd name="connsiteY9" fmla="*/ 190358 h 316449"/>
                <a:gd name="connsiteX10" fmla="*/ 54549 w 1648176"/>
                <a:gd name="connsiteY10" fmla="*/ 47956 h 316449"/>
                <a:gd name="connsiteX11" fmla="*/ 17629 w 1648176"/>
                <a:gd name="connsiteY11" fmla="*/ 13674 h 316449"/>
                <a:gd name="connsiteX12" fmla="*/ 87512 w 1648176"/>
                <a:gd name="connsiteY12" fmla="*/ 46637 h 316449"/>
                <a:gd name="connsiteX13" fmla="*/ 298479 w 1648176"/>
                <a:gd name="connsiteY13" fmla="*/ 90149 h 316449"/>
                <a:gd name="connsiteX14" fmla="*/ 361769 w 1648176"/>
                <a:gd name="connsiteY14" fmla="*/ 102016 h 316449"/>
                <a:gd name="connsiteX15" fmla="*/ 727005 w 1648176"/>
                <a:gd name="connsiteY15" fmla="*/ 158713 h 316449"/>
                <a:gd name="connsiteX16" fmla="*/ 861496 w 1648176"/>
                <a:gd name="connsiteY16" fmla="*/ 169261 h 316449"/>
                <a:gd name="connsiteX17" fmla="*/ 1006535 w 1648176"/>
                <a:gd name="connsiteY17" fmla="*/ 157395 h 316449"/>
                <a:gd name="connsiteX18" fmla="*/ 1344082 w 1648176"/>
                <a:gd name="connsiteY18" fmla="*/ 125750 h 316449"/>
                <a:gd name="connsiteX19" fmla="*/ 1406053 w 1648176"/>
                <a:gd name="connsiteY19" fmla="*/ 119157 h 316449"/>
                <a:gd name="connsiteX20" fmla="*/ 1632842 w 1648176"/>
                <a:gd name="connsiteY20" fmla="*/ 92786 h 316449"/>
                <a:gd name="connsiteX21" fmla="*/ 1639435 w 1648176"/>
                <a:gd name="connsiteY21" fmla="*/ 99379 h 316449"/>
                <a:gd name="connsiteX22" fmla="*/ 1632842 w 1648176"/>
                <a:gd name="connsiteY22" fmla="*/ 222003 h 316449"/>
                <a:gd name="connsiteX23" fmla="*/ 1638116 w 1648176"/>
                <a:gd name="connsiteY23" fmla="*/ 233870 h 31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48176" h="316449">
                  <a:moveTo>
                    <a:pt x="1638116" y="233870"/>
                  </a:moveTo>
                  <a:cubicBezTo>
                    <a:pt x="1577464" y="243100"/>
                    <a:pt x="1499670" y="253648"/>
                    <a:pt x="1412646" y="265515"/>
                  </a:cubicBezTo>
                  <a:cubicBezTo>
                    <a:pt x="1392868" y="268152"/>
                    <a:pt x="1371771" y="270789"/>
                    <a:pt x="1351993" y="273426"/>
                  </a:cubicBezTo>
                  <a:cubicBezTo>
                    <a:pt x="1239917" y="286612"/>
                    <a:pt x="1118611" y="299797"/>
                    <a:pt x="1003898" y="307708"/>
                  </a:cubicBezTo>
                  <a:cubicBezTo>
                    <a:pt x="957749" y="311664"/>
                    <a:pt x="914237" y="314301"/>
                    <a:pt x="872044" y="315620"/>
                  </a:cubicBezTo>
                  <a:cubicBezTo>
                    <a:pt x="872044" y="315620"/>
                    <a:pt x="817984" y="315620"/>
                    <a:pt x="723049" y="309027"/>
                  </a:cubicBezTo>
                  <a:cubicBezTo>
                    <a:pt x="628114" y="302434"/>
                    <a:pt x="490986" y="287930"/>
                    <a:pt x="324850" y="258922"/>
                  </a:cubicBezTo>
                  <a:cubicBezTo>
                    <a:pt x="303753" y="254967"/>
                    <a:pt x="281338" y="251011"/>
                    <a:pt x="258922" y="247055"/>
                  </a:cubicBezTo>
                  <a:cubicBezTo>
                    <a:pt x="182447" y="232551"/>
                    <a:pt x="100698" y="215410"/>
                    <a:pt x="13674" y="194314"/>
                  </a:cubicBezTo>
                  <a:lnTo>
                    <a:pt x="14992" y="190358"/>
                  </a:lnTo>
                  <a:cubicBezTo>
                    <a:pt x="61141" y="94104"/>
                    <a:pt x="54549" y="47956"/>
                    <a:pt x="54549" y="47956"/>
                  </a:cubicBezTo>
                  <a:cubicBezTo>
                    <a:pt x="38726" y="37407"/>
                    <a:pt x="26859" y="25541"/>
                    <a:pt x="17629" y="13674"/>
                  </a:cubicBezTo>
                  <a:lnTo>
                    <a:pt x="87512" y="46637"/>
                  </a:lnTo>
                  <a:cubicBezTo>
                    <a:pt x="87512" y="46637"/>
                    <a:pt x="174536" y="66415"/>
                    <a:pt x="298479" y="90149"/>
                  </a:cubicBezTo>
                  <a:cubicBezTo>
                    <a:pt x="318257" y="94104"/>
                    <a:pt x="339353" y="98060"/>
                    <a:pt x="361769" y="102016"/>
                  </a:cubicBezTo>
                  <a:cubicBezTo>
                    <a:pt x="473845" y="123113"/>
                    <a:pt x="607017" y="145528"/>
                    <a:pt x="727005" y="158713"/>
                  </a:cubicBezTo>
                  <a:cubicBezTo>
                    <a:pt x="774472" y="163987"/>
                    <a:pt x="819302" y="167943"/>
                    <a:pt x="861496" y="169261"/>
                  </a:cubicBezTo>
                  <a:cubicBezTo>
                    <a:pt x="861496" y="169261"/>
                    <a:pt x="918193" y="165306"/>
                    <a:pt x="1006535" y="157395"/>
                  </a:cubicBezTo>
                  <a:cubicBezTo>
                    <a:pt x="1096196" y="149483"/>
                    <a:pt x="1216183" y="138935"/>
                    <a:pt x="1344082" y="125750"/>
                  </a:cubicBezTo>
                  <a:cubicBezTo>
                    <a:pt x="1363860" y="123113"/>
                    <a:pt x="1384957" y="121794"/>
                    <a:pt x="1406053" y="119157"/>
                  </a:cubicBezTo>
                  <a:cubicBezTo>
                    <a:pt x="1482529" y="111246"/>
                    <a:pt x="1560323" y="102016"/>
                    <a:pt x="1632842" y="92786"/>
                  </a:cubicBezTo>
                  <a:lnTo>
                    <a:pt x="1639435" y="99379"/>
                  </a:lnTo>
                  <a:lnTo>
                    <a:pt x="1632842" y="222003"/>
                  </a:lnTo>
                  <a:lnTo>
                    <a:pt x="1638116" y="23387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84C13424-5645-4518-84C7-FA7B91176B7B}"/>
                </a:ext>
              </a:extLst>
            </p:cNvPr>
            <p:cNvSpPr/>
            <p:nvPr/>
          </p:nvSpPr>
          <p:spPr>
            <a:xfrm>
              <a:off x="4999048" y="5277964"/>
              <a:ext cx="131854" cy="263708"/>
            </a:xfrm>
            <a:custGeom>
              <a:avLst/>
              <a:gdLst>
                <a:gd name="connsiteX0" fmla="*/ 69052 w 131854"/>
                <a:gd name="connsiteY0" fmla="*/ 13674 h 263708"/>
                <a:gd name="connsiteX1" fmla="*/ 131024 w 131854"/>
                <a:gd name="connsiteY1" fmla="*/ 26859 h 263708"/>
                <a:gd name="connsiteX2" fmla="*/ 79601 w 131854"/>
                <a:gd name="connsiteY2" fmla="*/ 251011 h 263708"/>
                <a:gd name="connsiteX3" fmla="*/ 13674 w 131854"/>
                <a:gd name="connsiteY3" fmla="*/ 235188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263708">
                  <a:moveTo>
                    <a:pt x="69052" y="13674"/>
                  </a:moveTo>
                  <a:lnTo>
                    <a:pt x="131024" y="26859"/>
                  </a:lnTo>
                  <a:lnTo>
                    <a:pt x="79601" y="251011"/>
                  </a:lnTo>
                  <a:lnTo>
                    <a:pt x="13674" y="23518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B9639BA-5300-4409-B8AE-05DA60FE1D24}"/>
                </a:ext>
              </a:extLst>
            </p:cNvPr>
            <p:cNvSpPr/>
            <p:nvPr/>
          </p:nvSpPr>
          <p:spPr>
            <a:xfrm>
              <a:off x="6092119" y="5306972"/>
              <a:ext cx="92298" cy="263708"/>
            </a:xfrm>
            <a:custGeom>
              <a:avLst/>
              <a:gdLst>
                <a:gd name="connsiteX0" fmla="*/ 13674 w 92297"/>
                <a:gd name="connsiteY0" fmla="*/ 24222 h 263708"/>
                <a:gd name="connsiteX1" fmla="*/ 74327 w 92297"/>
                <a:gd name="connsiteY1" fmla="*/ 13674 h 263708"/>
                <a:gd name="connsiteX2" fmla="*/ 84875 w 92297"/>
                <a:gd name="connsiteY2" fmla="*/ 248374 h 263708"/>
                <a:gd name="connsiteX3" fmla="*/ 25541 w 92297"/>
                <a:gd name="connsiteY3" fmla="*/ 254967 h 263708"/>
                <a:gd name="connsiteX4" fmla="*/ 13674 w 92297"/>
                <a:gd name="connsiteY4" fmla="*/ 24222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97" h="263708">
                  <a:moveTo>
                    <a:pt x="13674" y="24222"/>
                  </a:moveTo>
                  <a:lnTo>
                    <a:pt x="74327" y="13674"/>
                  </a:lnTo>
                  <a:cubicBezTo>
                    <a:pt x="74327" y="13674"/>
                    <a:pt x="95423" y="132342"/>
                    <a:pt x="84875" y="248374"/>
                  </a:cubicBezTo>
                  <a:lnTo>
                    <a:pt x="25541" y="254967"/>
                  </a:lnTo>
                  <a:cubicBezTo>
                    <a:pt x="25541" y="254967"/>
                    <a:pt x="33452" y="140253"/>
                    <a:pt x="13674" y="2422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EB92CB81-0DC1-4631-9FFE-1EE59383C35F}"/>
                </a:ext>
              </a:extLst>
            </p:cNvPr>
            <p:cNvSpPr/>
            <p:nvPr/>
          </p:nvSpPr>
          <p:spPr>
            <a:xfrm>
              <a:off x="4716880" y="5539035"/>
              <a:ext cx="52742" cy="224152"/>
            </a:xfrm>
            <a:custGeom>
              <a:avLst/>
              <a:gdLst>
                <a:gd name="connsiteX0" fmla="*/ 37407 w 52741"/>
                <a:gd name="connsiteY0" fmla="*/ 13674 h 224151"/>
                <a:gd name="connsiteX1" fmla="*/ 13674 w 52741"/>
                <a:gd name="connsiteY1" fmla="*/ 46637 h 224151"/>
                <a:gd name="connsiteX2" fmla="*/ 24222 w 52741"/>
                <a:gd name="connsiteY2" fmla="*/ 218048 h 224151"/>
                <a:gd name="connsiteX3" fmla="*/ 37407 w 52741"/>
                <a:gd name="connsiteY3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41" h="224151">
                  <a:moveTo>
                    <a:pt x="37407" y="13674"/>
                  </a:moveTo>
                  <a:lnTo>
                    <a:pt x="13674" y="46637"/>
                  </a:lnTo>
                  <a:cubicBezTo>
                    <a:pt x="13674" y="46637"/>
                    <a:pt x="40045" y="109927"/>
                    <a:pt x="24222" y="218048"/>
                  </a:cubicBezTo>
                  <a:cubicBezTo>
                    <a:pt x="24222" y="218048"/>
                    <a:pt x="70371" y="152121"/>
                    <a:pt x="3740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9A8EBC7F-9C1E-4B8D-994B-CA7EF1CAEE89}"/>
                </a:ext>
              </a:extLst>
            </p:cNvPr>
            <p:cNvSpPr/>
            <p:nvPr/>
          </p:nvSpPr>
          <p:spPr>
            <a:xfrm>
              <a:off x="4571841" y="5750001"/>
              <a:ext cx="118669" cy="448304"/>
            </a:xfrm>
            <a:custGeom>
              <a:avLst/>
              <a:gdLst>
                <a:gd name="connsiteX0" fmla="*/ 90149 w 118668"/>
                <a:gd name="connsiteY0" fmla="*/ 13674 h 448303"/>
                <a:gd name="connsiteX1" fmla="*/ 59823 w 118668"/>
                <a:gd name="connsiteY1" fmla="*/ 241782 h 448303"/>
                <a:gd name="connsiteX2" fmla="*/ 13674 w 118668"/>
                <a:gd name="connsiteY2" fmla="*/ 436926 h 448303"/>
                <a:gd name="connsiteX3" fmla="*/ 109927 w 118668"/>
                <a:gd name="connsiteY3" fmla="*/ 241782 h 448303"/>
                <a:gd name="connsiteX4" fmla="*/ 90149 w 118668"/>
                <a:gd name="connsiteY4" fmla="*/ 13674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68" h="448303">
                  <a:moveTo>
                    <a:pt x="90149" y="13674"/>
                  </a:moveTo>
                  <a:cubicBezTo>
                    <a:pt x="90149" y="13674"/>
                    <a:pt x="50593" y="116520"/>
                    <a:pt x="59823" y="241782"/>
                  </a:cubicBezTo>
                  <a:cubicBezTo>
                    <a:pt x="59823" y="241782"/>
                    <a:pt x="76964" y="347265"/>
                    <a:pt x="13674" y="436926"/>
                  </a:cubicBezTo>
                  <a:cubicBezTo>
                    <a:pt x="13674" y="436926"/>
                    <a:pt x="99379" y="377591"/>
                    <a:pt x="109927" y="241782"/>
                  </a:cubicBezTo>
                  <a:cubicBezTo>
                    <a:pt x="109927" y="240463"/>
                    <a:pt x="80919" y="132342"/>
                    <a:pt x="90149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19FE0800-1BF6-4EFE-A8FE-78A967896D7C}"/>
                </a:ext>
              </a:extLst>
            </p:cNvPr>
            <p:cNvSpPr/>
            <p:nvPr/>
          </p:nvSpPr>
          <p:spPr>
            <a:xfrm>
              <a:off x="5571295" y="6326204"/>
              <a:ext cx="118669" cy="342821"/>
            </a:xfrm>
            <a:custGeom>
              <a:avLst/>
              <a:gdLst>
                <a:gd name="connsiteX0" fmla="*/ 13674 w 118668"/>
                <a:gd name="connsiteY0" fmla="*/ 171899 h 342820"/>
                <a:gd name="connsiteX1" fmla="*/ 109927 w 118668"/>
                <a:gd name="connsiteY1" fmla="*/ 336716 h 342820"/>
                <a:gd name="connsiteX2" fmla="*/ 44000 w 118668"/>
                <a:gd name="connsiteY2" fmla="*/ 13674 h 342820"/>
                <a:gd name="connsiteX3" fmla="*/ 13674 w 118668"/>
                <a:gd name="connsiteY3" fmla="*/ 171899 h 34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68" h="342820">
                  <a:moveTo>
                    <a:pt x="13674" y="171899"/>
                  </a:moveTo>
                  <a:cubicBezTo>
                    <a:pt x="13674" y="171899"/>
                    <a:pt x="46637" y="281337"/>
                    <a:pt x="109927" y="336716"/>
                  </a:cubicBezTo>
                  <a:lnTo>
                    <a:pt x="44000" y="13674"/>
                  </a:lnTo>
                  <a:lnTo>
                    <a:pt x="13674" y="17189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1186C593-2BD5-4F0C-A0CD-757FB1377F7C}"/>
                </a:ext>
              </a:extLst>
            </p:cNvPr>
            <p:cNvSpPr/>
            <p:nvPr/>
          </p:nvSpPr>
          <p:spPr>
            <a:xfrm>
              <a:off x="5679415" y="6356530"/>
              <a:ext cx="131854" cy="395562"/>
            </a:xfrm>
            <a:custGeom>
              <a:avLst/>
              <a:gdLst>
                <a:gd name="connsiteX0" fmla="*/ 41363 w 131854"/>
                <a:gd name="connsiteY0" fmla="*/ 389458 h 395562"/>
                <a:gd name="connsiteX1" fmla="*/ 13674 w 131854"/>
                <a:gd name="connsiteY1" fmla="*/ 13674 h 395562"/>
                <a:gd name="connsiteX2" fmla="*/ 129705 w 131854"/>
                <a:gd name="connsiteY2" fmla="*/ 389458 h 395562"/>
                <a:gd name="connsiteX3" fmla="*/ 41363 w 131854"/>
                <a:gd name="connsiteY3" fmla="*/ 389458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395562">
                  <a:moveTo>
                    <a:pt x="41363" y="389458"/>
                  </a:moveTo>
                  <a:cubicBezTo>
                    <a:pt x="53230" y="327487"/>
                    <a:pt x="61141" y="208818"/>
                    <a:pt x="13674" y="13674"/>
                  </a:cubicBezTo>
                  <a:cubicBezTo>
                    <a:pt x="13674" y="13674"/>
                    <a:pt x="108609" y="123113"/>
                    <a:pt x="129705" y="389458"/>
                  </a:cubicBezTo>
                  <a:lnTo>
                    <a:pt x="41363" y="38945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AEE96A44-AFC2-4F03-8133-F3023CC09FC3}"/>
                </a:ext>
              </a:extLst>
            </p:cNvPr>
            <p:cNvSpPr/>
            <p:nvPr/>
          </p:nvSpPr>
          <p:spPr>
            <a:xfrm>
              <a:off x="7592618" y="3571772"/>
              <a:ext cx="79112" cy="39556"/>
            </a:xfrm>
            <a:custGeom>
              <a:avLst/>
              <a:gdLst>
                <a:gd name="connsiteX0" fmla="*/ 76964 w 79112"/>
                <a:gd name="connsiteY0" fmla="*/ 34770 h 39556"/>
                <a:gd name="connsiteX1" fmla="*/ 13674 w 79112"/>
                <a:gd name="connsiteY1" fmla="*/ 13674 h 39556"/>
                <a:gd name="connsiteX2" fmla="*/ 14992 w 79112"/>
                <a:gd name="connsiteY2" fmla="*/ 17629 h 39556"/>
                <a:gd name="connsiteX3" fmla="*/ 76964 w 79112"/>
                <a:gd name="connsiteY3" fmla="*/ 34770 h 3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2" h="39556">
                  <a:moveTo>
                    <a:pt x="76964" y="34770"/>
                  </a:moveTo>
                  <a:lnTo>
                    <a:pt x="13674" y="13674"/>
                  </a:lnTo>
                  <a:lnTo>
                    <a:pt x="14992" y="17629"/>
                  </a:lnTo>
                  <a:cubicBezTo>
                    <a:pt x="36089" y="25541"/>
                    <a:pt x="59823" y="32133"/>
                    <a:pt x="76964" y="34770"/>
                  </a:cubicBezTo>
                  <a:close/>
                </a:path>
              </a:pathLst>
            </a:custGeom>
            <a:noFill/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CB800767-D1B5-48FC-BE99-85E0FA66F6E7}"/>
                </a:ext>
              </a:extLst>
            </p:cNvPr>
            <p:cNvSpPr/>
            <p:nvPr/>
          </p:nvSpPr>
          <p:spPr>
            <a:xfrm>
              <a:off x="7486001" y="1583008"/>
              <a:ext cx="448304" cy="2004182"/>
            </a:xfrm>
            <a:custGeom>
              <a:avLst/>
              <a:gdLst>
                <a:gd name="connsiteX0" fmla="*/ 423556 w 448303"/>
                <a:gd name="connsiteY0" fmla="*/ 686534 h 2004182"/>
                <a:gd name="connsiteX1" fmla="*/ 393230 w 448303"/>
                <a:gd name="connsiteY1" fmla="*/ 240867 h 2004182"/>
                <a:gd name="connsiteX2" fmla="*/ 373452 w 448303"/>
                <a:gd name="connsiteY2" fmla="*/ 91872 h 2004182"/>
                <a:gd name="connsiteX3" fmla="*/ 277198 w 448303"/>
                <a:gd name="connsiteY3" fmla="*/ 12759 h 2004182"/>
                <a:gd name="connsiteX4" fmla="*/ 207315 w 448303"/>
                <a:gd name="connsiteY4" fmla="*/ 43086 h 2004182"/>
                <a:gd name="connsiteX5" fmla="*/ 141388 w 448303"/>
                <a:gd name="connsiteY5" fmla="*/ 80005 h 2004182"/>
                <a:gd name="connsiteX6" fmla="*/ 95239 w 448303"/>
                <a:gd name="connsiteY6" fmla="*/ 123517 h 2004182"/>
                <a:gd name="connsiteX7" fmla="*/ 42498 w 448303"/>
                <a:gd name="connsiteY7" fmla="*/ 156480 h 2004182"/>
                <a:gd name="connsiteX8" fmla="*/ 42498 w 448303"/>
                <a:gd name="connsiteY8" fmla="*/ 288334 h 2004182"/>
                <a:gd name="connsiteX9" fmla="*/ 115017 w 448303"/>
                <a:gd name="connsiteY9" fmla="*/ 334483 h 2004182"/>
                <a:gd name="connsiteX10" fmla="*/ 121610 w 448303"/>
                <a:gd name="connsiteY10" fmla="*/ 367447 h 2004182"/>
                <a:gd name="connsiteX11" fmla="*/ 200723 w 448303"/>
                <a:gd name="connsiteY11" fmla="*/ 472930 h 2004182"/>
                <a:gd name="connsiteX12" fmla="*/ 204678 w 448303"/>
                <a:gd name="connsiteY12" fmla="*/ 683897 h 2004182"/>
                <a:gd name="connsiteX13" fmla="*/ 154574 w 448303"/>
                <a:gd name="connsiteY13" fmla="*/ 991117 h 2004182"/>
                <a:gd name="connsiteX14" fmla="*/ 38542 w 448303"/>
                <a:gd name="connsiteY14" fmla="*/ 1465792 h 2004182"/>
                <a:gd name="connsiteX15" fmla="*/ 22720 w 448303"/>
                <a:gd name="connsiteY15" fmla="*/ 1477658 h 2004182"/>
                <a:gd name="connsiteX16" fmla="*/ 14808 w 448303"/>
                <a:gd name="connsiteY16" fmla="*/ 1551497 h 2004182"/>
                <a:gd name="connsiteX17" fmla="*/ 54364 w 448303"/>
                <a:gd name="connsiteY17" fmla="*/ 1983978 h 2004182"/>
                <a:gd name="connsiteX18" fmla="*/ 117654 w 448303"/>
                <a:gd name="connsiteY18" fmla="*/ 2009031 h 2004182"/>
                <a:gd name="connsiteX19" fmla="*/ 116336 w 448303"/>
                <a:gd name="connsiteY19" fmla="*/ 2005075 h 2004182"/>
                <a:gd name="connsiteX20" fmla="*/ 116336 w 448303"/>
                <a:gd name="connsiteY20" fmla="*/ 2005075 h 2004182"/>
                <a:gd name="connsiteX21" fmla="*/ 116336 w 448303"/>
                <a:gd name="connsiteY21" fmla="*/ 2003756 h 2004182"/>
                <a:gd name="connsiteX22" fmla="*/ 307524 w 448303"/>
                <a:gd name="connsiteY22" fmla="*/ 1951015 h 2004182"/>
                <a:gd name="connsiteX23" fmla="*/ 403778 w 448303"/>
                <a:gd name="connsiteY23" fmla="*/ 1654343 h 2004182"/>
                <a:gd name="connsiteX24" fmla="*/ 414326 w 448303"/>
                <a:gd name="connsiteY24" fmla="*/ 1476340 h 2004182"/>
                <a:gd name="connsiteX25" fmla="*/ 457838 w 448303"/>
                <a:gd name="connsiteY25" fmla="*/ 1155934 h 2004182"/>
                <a:gd name="connsiteX26" fmla="*/ 423556 w 448303"/>
                <a:gd name="connsiteY26" fmla="*/ 686534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8303" h="2004182">
                  <a:moveTo>
                    <a:pt x="423556" y="686534"/>
                  </a:moveTo>
                  <a:cubicBezTo>
                    <a:pt x="423556" y="686534"/>
                    <a:pt x="430149" y="405685"/>
                    <a:pt x="393230" y="240867"/>
                  </a:cubicBezTo>
                  <a:lnTo>
                    <a:pt x="373452" y="91872"/>
                  </a:lnTo>
                  <a:cubicBezTo>
                    <a:pt x="373452" y="91872"/>
                    <a:pt x="360266" y="-30753"/>
                    <a:pt x="277198" y="12759"/>
                  </a:cubicBezTo>
                  <a:cubicBezTo>
                    <a:pt x="277198" y="12759"/>
                    <a:pt x="207315" y="8804"/>
                    <a:pt x="207315" y="43086"/>
                  </a:cubicBezTo>
                  <a:cubicBezTo>
                    <a:pt x="207315" y="43086"/>
                    <a:pt x="147981" y="43086"/>
                    <a:pt x="141388" y="80005"/>
                  </a:cubicBezTo>
                  <a:lnTo>
                    <a:pt x="95239" y="123517"/>
                  </a:lnTo>
                  <a:lnTo>
                    <a:pt x="42498" y="156480"/>
                  </a:lnTo>
                  <a:cubicBezTo>
                    <a:pt x="42498" y="156480"/>
                    <a:pt x="-30022" y="232956"/>
                    <a:pt x="42498" y="288334"/>
                  </a:cubicBezTo>
                  <a:lnTo>
                    <a:pt x="115017" y="334483"/>
                  </a:lnTo>
                  <a:lnTo>
                    <a:pt x="121610" y="367447"/>
                  </a:lnTo>
                  <a:cubicBezTo>
                    <a:pt x="121610" y="367447"/>
                    <a:pt x="138751" y="450515"/>
                    <a:pt x="200723" y="472930"/>
                  </a:cubicBezTo>
                  <a:lnTo>
                    <a:pt x="204678" y="683897"/>
                  </a:lnTo>
                  <a:cubicBezTo>
                    <a:pt x="204678" y="683897"/>
                    <a:pt x="204678" y="846077"/>
                    <a:pt x="154574" y="991117"/>
                  </a:cubicBezTo>
                  <a:cubicBezTo>
                    <a:pt x="154574" y="991117"/>
                    <a:pt x="58320" y="1271966"/>
                    <a:pt x="38542" y="1465792"/>
                  </a:cubicBezTo>
                  <a:lnTo>
                    <a:pt x="22720" y="1477658"/>
                  </a:lnTo>
                  <a:lnTo>
                    <a:pt x="14808" y="1551497"/>
                  </a:lnTo>
                  <a:cubicBezTo>
                    <a:pt x="14808" y="1551497"/>
                    <a:pt x="-28704" y="1841576"/>
                    <a:pt x="54364" y="1983978"/>
                  </a:cubicBezTo>
                  <a:cubicBezTo>
                    <a:pt x="54364" y="1983978"/>
                    <a:pt x="84691" y="1997164"/>
                    <a:pt x="117654" y="2009031"/>
                  </a:cubicBezTo>
                  <a:lnTo>
                    <a:pt x="116336" y="2005075"/>
                  </a:lnTo>
                  <a:lnTo>
                    <a:pt x="116336" y="2005075"/>
                  </a:lnTo>
                  <a:lnTo>
                    <a:pt x="116336" y="2003756"/>
                  </a:lnTo>
                  <a:cubicBezTo>
                    <a:pt x="116336" y="2003756"/>
                    <a:pt x="228412" y="2003756"/>
                    <a:pt x="307524" y="1951015"/>
                  </a:cubicBezTo>
                  <a:cubicBezTo>
                    <a:pt x="307524" y="1951015"/>
                    <a:pt x="399822" y="1852124"/>
                    <a:pt x="403778" y="1654343"/>
                  </a:cubicBezTo>
                  <a:lnTo>
                    <a:pt x="414326" y="1476340"/>
                  </a:lnTo>
                  <a:cubicBezTo>
                    <a:pt x="414326" y="1476340"/>
                    <a:pt x="453882" y="1245595"/>
                    <a:pt x="457838" y="1155934"/>
                  </a:cubicBezTo>
                  <a:cubicBezTo>
                    <a:pt x="459157" y="1154616"/>
                    <a:pt x="449927" y="871130"/>
                    <a:pt x="423556" y="686534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E116ACCE-7F60-4E1D-A761-41595D6E608A}"/>
                </a:ext>
              </a:extLst>
            </p:cNvPr>
            <p:cNvSpPr/>
            <p:nvPr/>
          </p:nvSpPr>
          <p:spPr>
            <a:xfrm>
              <a:off x="4766985" y="3201262"/>
              <a:ext cx="342821" cy="1766845"/>
            </a:xfrm>
            <a:custGeom>
              <a:avLst/>
              <a:gdLst>
                <a:gd name="connsiteX0" fmla="*/ 105972 w 342820"/>
                <a:gd name="connsiteY0" fmla="*/ 1155530 h 1766844"/>
                <a:gd name="connsiteX1" fmla="*/ 105972 w 342820"/>
                <a:gd name="connsiteY1" fmla="*/ 1155530 h 1766844"/>
                <a:gd name="connsiteX2" fmla="*/ 105972 w 342820"/>
                <a:gd name="connsiteY2" fmla="*/ 1137071 h 1766844"/>
                <a:gd name="connsiteX3" fmla="*/ 66415 w 342820"/>
                <a:gd name="connsiteY3" fmla="*/ 1024995 h 1766844"/>
                <a:gd name="connsiteX4" fmla="*/ 29496 w 342820"/>
                <a:gd name="connsiteY4" fmla="*/ 858859 h 1766844"/>
                <a:gd name="connsiteX5" fmla="*/ 29496 w 342820"/>
                <a:gd name="connsiteY5" fmla="*/ 858859 h 1766844"/>
                <a:gd name="connsiteX6" fmla="*/ 13674 w 342820"/>
                <a:gd name="connsiteY6" fmla="*/ 13674 h 1766844"/>
                <a:gd name="connsiteX7" fmla="*/ 119157 w 342820"/>
                <a:gd name="connsiteY7" fmla="*/ 600425 h 1766844"/>
                <a:gd name="connsiteX8" fmla="*/ 198270 w 342820"/>
                <a:gd name="connsiteY8" fmla="*/ 1180583 h 1766844"/>
                <a:gd name="connsiteX9" fmla="*/ 340672 w 342820"/>
                <a:gd name="connsiteY9" fmla="*/ 1760741 h 1766844"/>
                <a:gd name="connsiteX10" fmla="*/ 105972 w 342820"/>
                <a:gd name="connsiteY10" fmla="*/ 1155530 h 176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820" h="1766844">
                  <a:moveTo>
                    <a:pt x="105972" y="1155530"/>
                  </a:moveTo>
                  <a:cubicBezTo>
                    <a:pt x="105972" y="1155530"/>
                    <a:pt x="105972" y="1155530"/>
                    <a:pt x="105972" y="1155530"/>
                  </a:cubicBezTo>
                  <a:lnTo>
                    <a:pt x="105972" y="1137071"/>
                  </a:lnTo>
                  <a:lnTo>
                    <a:pt x="66415" y="1024995"/>
                  </a:lnTo>
                  <a:lnTo>
                    <a:pt x="29496" y="858859"/>
                  </a:lnTo>
                  <a:cubicBezTo>
                    <a:pt x="29496" y="858859"/>
                    <a:pt x="29496" y="858859"/>
                    <a:pt x="29496" y="858859"/>
                  </a:cubicBezTo>
                  <a:cubicBezTo>
                    <a:pt x="51911" y="713819"/>
                    <a:pt x="71690" y="440881"/>
                    <a:pt x="13674" y="13674"/>
                  </a:cubicBezTo>
                  <a:cubicBezTo>
                    <a:pt x="13674" y="13674"/>
                    <a:pt x="96742" y="297160"/>
                    <a:pt x="119157" y="600425"/>
                  </a:cubicBezTo>
                  <a:cubicBezTo>
                    <a:pt x="141572" y="903689"/>
                    <a:pt x="158713" y="1026313"/>
                    <a:pt x="198270" y="1180583"/>
                  </a:cubicBezTo>
                  <a:cubicBezTo>
                    <a:pt x="237826" y="1334852"/>
                    <a:pt x="314301" y="1470662"/>
                    <a:pt x="340672" y="1760741"/>
                  </a:cubicBezTo>
                  <a:cubicBezTo>
                    <a:pt x="340672" y="1760741"/>
                    <a:pt x="237826" y="1410009"/>
                    <a:pt x="105972" y="115553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8AC0499B-BF03-42B7-8C7B-EC301DAB887D}"/>
                </a:ext>
              </a:extLst>
            </p:cNvPr>
            <p:cNvSpPr/>
            <p:nvPr/>
          </p:nvSpPr>
          <p:spPr>
            <a:xfrm>
              <a:off x="4913343" y="3640336"/>
              <a:ext cx="566973" cy="1265799"/>
            </a:xfrm>
            <a:custGeom>
              <a:avLst/>
              <a:gdLst>
                <a:gd name="connsiteX0" fmla="*/ 555594 w 566972"/>
                <a:gd name="connsiteY0" fmla="*/ 1247828 h 1265799"/>
                <a:gd name="connsiteX1" fmla="*/ 554276 w 566972"/>
                <a:gd name="connsiteY1" fmla="*/ 1258377 h 1265799"/>
                <a:gd name="connsiteX2" fmla="*/ 554276 w 566972"/>
                <a:gd name="connsiteY2" fmla="*/ 1263651 h 1265799"/>
                <a:gd name="connsiteX3" fmla="*/ 204862 w 566972"/>
                <a:gd name="connsiteY3" fmla="*/ 719093 h 1265799"/>
                <a:gd name="connsiteX4" fmla="*/ 13674 w 566972"/>
                <a:gd name="connsiteY4" fmla="*/ 13674 h 1265799"/>
                <a:gd name="connsiteX5" fmla="*/ 301116 w 566972"/>
                <a:gd name="connsiteY5" fmla="*/ 782383 h 1265799"/>
                <a:gd name="connsiteX6" fmla="*/ 555594 w 566972"/>
                <a:gd name="connsiteY6" fmla="*/ 1247828 h 126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972" h="1265799">
                  <a:moveTo>
                    <a:pt x="555594" y="1247828"/>
                  </a:moveTo>
                  <a:cubicBezTo>
                    <a:pt x="555594" y="1251784"/>
                    <a:pt x="555594" y="1254421"/>
                    <a:pt x="554276" y="1258377"/>
                  </a:cubicBezTo>
                  <a:lnTo>
                    <a:pt x="554276" y="1263651"/>
                  </a:lnTo>
                  <a:cubicBezTo>
                    <a:pt x="451429" y="1131797"/>
                    <a:pt x="273426" y="887867"/>
                    <a:pt x="204862" y="719093"/>
                  </a:cubicBezTo>
                  <a:cubicBezTo>
                    <a:pt x="105972" y="475163"/>
                    <a:pt x="40045" y="251011"/>
                    <a:pt x="13674" y="13674"/>
                  </a:cubicBezTo>
                  <a:cubicBezTo>
                    <a:pt x="13674" y="13674"/>
                    <a:pt x="83556" y="323531"/>
                    <a:pt x="301116" y="782383"/>
                  </a:cubicBezTo>
                  <a:cubicBezTo>
                    <a:pt x="299797" y="781065"/>
                    <a:pt x="415829" y="1030269"/>
                    <a:pt x="555594" y="12478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0453F263-4892-4570-B9D4-B3D6B4371DF8}"/>
                </a:ext>
              </a:extLst>
            </p:cNvPr>
            <p:cNvSpPr/>
            <p:nvPr/>
          </p:nvSpPr>
          <p:spPr>
            <a:xfrm>
              <a:off x="6622172" y="3161705"/>
              <a:ext cx="210967" cy="540602"/>
            </a:xfrm>
            <a:custGeom>
              <a:avLst/>
              <a:gdLst>
                <a:gd name="connsiteX0" fmla="*/ 202225 w 210966"/>
                <a:gd name="connsiteY0" fmla="*/ 13674 h 540601"/>
                <a:gd name="connsiteX1" fmla="*/ 13674 w 210966"/>
                <a:gd name="connsiteY1" fmla="*/ 531860 h 54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966" h="540601">
                  <a:moveTo>
                    <a:pt x="202225" y="13674"/>
                  </a:moveTo>
                  <a:cubicBezTo>
                    <a:pt x="202225" y="13674"/>
                    <a:pt x="57186" y="132342"/>
                    <a:pt x="13674" y="531860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A17D6D9C-2F0E-42B1-86DA-7AA61D3C19FD}"/>
                </a:ext>
              </a:extLst>
            </p:cNvPr>
            <p:cNvSpPr/>
            <p:nvPr/>
          </p:nvSpPr>
          <p:spPr>
            <a:xfrm>
              <a:off x="6678869" y="3161705"/>
              <a:ext cx="197781" cy="421933"/>
            </a:xfrm>
            <a:custGeom>
              <a:avLst/>
              <a:gdLst>
                <a:gd name="connsiteX0" fmla="*/ 189040 w 197781"/>
                <a:gd name="connsiteY0" fmla="*/ 13674 h 421933"/>
                <a:gd name="connsiteX1" fmla="*/ 13674 w 197781"/>
                <a:gd name="connsiteY1" fmla="*/ 413192 h 42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7781" h="421933">
                  <a:moveTo>
                    <a:pt x="189040" y="13674"/>
                  </a:moveTo>
                  <a:cubicBezTo>
                    <a:pt x="189040" y="13674"/>
                    <a:pt x="57186" y="158713"/>
                    <a:pt x="13674" y="413192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E803CCDB-790C-4EF7-802E-54AEA0F36AA2}"/>
                </a:ext>
              </a:extLst>
            </p:cNvPr>
            <p:cNvSpPr/>
            <p:nvPr/>
          </p:nvSpPr>
          <p:spPr>
            <a:xfrm>
              <a:off x="6866102" y="3135335"/>
              <a:ext cx="250523" cy="395562"/>
            </a:xfrm>
            <a:custGeom>
              <a:avLst/>
              <a:gdLst>
                <a:gd name="connsiteX0" fmla="*/ 241782 w 250522"/>
                <a:gd name="connsiteY0" fmla="*/ 13674 h 395562"/>
                <a:gd name="connsiteX1" fmla="*/ 13674 w 250522"/>
                <a:gd name="connsiteY1" fmla="*/ 393414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22" h="395562">
                  <a:moveTo>
                    <a:pt x="241782" y="13674"/>
                  </a:moveTo>
                  <a:cubicBezTo>
                    <a:pt x="241782" y="13674"/>
                    <a:pt x="99379" y="211455"/>
                    <a:pt x="13674" y="39341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02B0DB20-005A-4454-8422-19A724AA7B80}"/>
                </a:ext>
              </a:extLst>
            </p:cNvPr>
            <p:cNvSpPr/>
            <p:nvPr/>
          </p:nvSpPr>
          <p:spPr>
            <a:xfrm>
              <a:off x="6693373" y="3610009"/>
              <a:ext cx="79112" cy="237337"/>
            </a:xfrm>
            <a:custGeom>
              <a:avLst/>
              <a:gdLst>
                <a:gd name="connsiteX0" fmla="*/ 69052 w 79112"/>
                <a:gd name="connsiteY0" fmla="*/ 198270 h 237337"/>
                <a:gd name="connsiteX1" fmla="*/ 32133 w 79112"/>
                <a:gd name="connsiteY1" fmla="*/ 220685 h 237337"/>
                <a:gd name="connsiteX2" fmla="*/ 13674 w 79112"/>
                <a:gd name="connsiteY2" fmla="*/ 228596 h 237337"/>
                <a:gd name="connsiteX3" fmla="*/ 78282 w 79112"/>
                <a:gd name="connsiteY3" fmla="*/ 13674 h 237337"/>
                <a:gd name="connsiteX4" fmla="*/ 69052 w 79112"/>
                <a:gd name="connsiteY4" fmla="*/ 198270 h 23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12" h="237337">
                  <a:moveTo>
                    <a:pt x="69052" y="198270"/>
                  </a:moveTo>
                  <a:lnTo>
                    <a:pt x="32133" y="220685"/>
                  </a:lnTo>
                  <a:lnTo>
                    <a:pt x="13674" y="228596"/>
                  </a:lnTo>
                  <a:cubicBezTo>
                    <a:pt x="16311" y="83556"/>
                    <a:pt x="74327" y="17629"/>
                    <a:pt x="78282" y="13674"/>
                  </a:cubicBezTo>
                  <a:cubicBezTo>
                    <a:pt x="45319" y="67734"/>
                    <a:pt x="53230" y="140254"/>
                    <a:pt x="69052" y="19827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76EF471B-3099-4C89-844D-E862FA8C7B53}"/>
                </a:ext>
              </a:extLst>
            </p:cNvPr>
            <p:cNvSpPr/>
            <p:nvPr/>
          </p:nvSpPr>
          <p:spPr>
            <a:xfrm>
              <a:off x="6790797" y="3683848"/>
              <a:ext cx="105483" cy="105483"/>
            </a:xfrm>
            <a:custGeom>
              <a:avLst/>
              <a:gdLst>
                <a:gd name="connsiteX0" fmla="*/ 95571 w 105483"/>
                <a:gd name="connsiteY0" fmla="*/ 76964 h 105483"/>
                <a:gd name="connsiteX1" fmla="*/ 20415 w 105483"/>
                <a:gd name="connsiteY1" fmla="*/ 95423 h 105483"/>
                <a:gd name="connsiteX2" fmla="*/ 13822 w 105483"/>
                <a:gd name="connsiteY2" fmla="*/ 99379 h 105483"/>
                <a:gd name="connsiteX3" fmla="*/ 20415 w 105483"/>
                <a:gd name="connsiteY3" fmla="*/ 13674 h 105483"/>
                <a:gd name="connsiteX4" fmla="*/ 95571 w 105483"/>
                <a:gd name="connsiteY4" fmla="*/ 76964 h 10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83" h="105483">
                  <a:moveTo>
                    <a:pt x="95571" y="76964"/>
                  </a:moveTo>
                  <a:cubicBezTo>
                    <a:pt x="49423" y="82238"/>
                    <a:pt x="20415" y="95423"/>
                    <a:pt x="20415" y="95423"/>
                  </a:cubicBezTo>
                  <a:lnTo>
                    <a:pt x="13822" y="99379"/>
                  </a:lnTo>
                  <a:cubicBezTo>
                    <a:pt x="12504" y="50593"/>
                    <a:pt x="20415" y="13674"/>
                    <a:pt x="20415" y="13674"/>
                  </a:cubicBezTo>
                  <a:cubicBezTo>
                    <a:pt x="52060" y="20266"/>
                    <a:pt x="77112" y="47956"/>
                    <a:pt x="95571" y="769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427964FE-EF72-4DF5-A691-38266B94608C}"/>
                </a:ext>
              </a:extLst>
            </p:cNvPr>
            <p:cNvSpPr/>
            <p:nvPr/>
          </p:nvSpPr>
          <p:spPr>
            <a:xfrm>
              <a:off x="7156035" y="3254003"/>
              <a:ext cx="210967" cy="487860"/>
            </a:xfrm>
            <a:custGeom>
              <a:avLst/>
              <a:gdLst>
                <a:gd name="connsiteX0" fmla="*/ 202372 w 210966"/>
                <a:gd name="connsiteY0" fmla="*/ 485711 h 487860"/>
                <a:gd name="connsiteX1" fmla="*/ 202372 w 210966"/>
                <a:gd name="connsiteY1" fmla="*/ 485711 h 487860"/>
                <a:gd name="connsiteX2" fmla="*/ 20413 w 210966"/>
                <a:gd name="connsiteY2" fmla="*/ 13674 h 487860"/>
                <a:gd name="connsiteX3" fmla="*/ 46784 w 210966"/>
                <a:gd name="connsiteY3" fmla="*/ 53230 h 487860"/>
                <a:gd name="connsiteX4" fmla="*/ 197097 w 210966"/>
                <a:gd name="connsiteY4" fmla="*/ 471207 h 487860"/>
                <a:gd name="connsiteX5" fmla="*/ 194461 w 210966"/>
                <a:gd name="connsiteY5" fmla="*/ 471207 h 487860"/>
                <a:gd name="connsiteX6" fmla="*/ 202372 w 210966"/>
                <a:gd name="connsiteY6" fmla="*/ 485711 h 48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966" h="487860">
                  <a:moveTo>
                    <a:pt x="202372" y="485711"/>
                  </a:moveTo>
                  <a:lnTo>
                    <a:pt x="202372" y="485711"/>
                  </a:lnTo>
                  <a:cubicBezTo>
                    <a:pt x="-40240" y="265515"/>
                    <a:pt x="20413" y="13674"/>
                    <a:pt x="20413" y="13674"/>
                  </a:cubicBezTo>
                  <a:lnTo>
                    <a:pt x="46784" y="53230"/>
                  </a:lnTo>
                  <a:cubicBezTo>
                    <a:pt x="7228" y="229914"/>
                    <a:pt x="117985" y="385502"/>
                    <a:pt x="197097" y="471207"/>
                  </a:cubicBezTo>
                  <a:lnTo>
                    <a:pt x="194461" y="471207"/>
                  </a:lnTo>
                  <a:lnTo>
                    <a:pt x="202372" y="4857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5A5BA9C4-B3E3-40C4-BDEE-241A51F5B7E9}"/>
                </a:ext>
              </a:extLst>
            </p:cNvPr>
            <p:cNvSpPr/>
            <p:nvPr/>
          </p:nvSpPr>
          <p:spPr>
            <a:xfrm>
              <a:off x="6155409" y="5228858"/>
              <a:ext cx="276894" cy="79112"/>
            </a:xfrm>
            <a:custGeom>
              <a:avLst/>
              <a:gdLst>
                <a:gd name="connsiteX0" fmla="*/ 270789 w 276893"/>
                <a:gd name="connsiteY0" fmla="*/ 16631 h 79112"/>
                <a:gd name="connsiteX1" fmla="*/ 249693 w 276893"/>
                <a:gd name="connsiteY1" fmla="*/ 52232 h 79112"/>
                <a:gd name="connsiteX2" fmla="*/ 13674 w 276893"/>
                <a:gd name="connsiteY2" fmla="*/ 75965 h 79112"/>
                <a:gd name="connsiteX3" fmla="*/ 270789 w 276893"/>
                <a:gd name="connsiteY3" fmla="*/ 16631 h 7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893" h="79112">
                  <a:moveTo>
                    <a:pt x="270789" y="16631"/>
                  </a:moveTo>
                  <a:cubicBezTo>
                    <a:pt x="264197" y="29816"/>
                    <a:pt x="257604" y="41683"/>
                    <a:pt x="249693" y="52232"/>
                  </a:cubicBezTo>
                  <a:cubicBezTo>
                    <a:pt x="198270" y="52232"/>
                    <a:pt x="109927" y="56187"/>
                    <a:pt x="13674" y="75965"/>
                  </a:cubicBezTo>
                  <a:cubicBezTo>
                    <a:pt x="20266" y="72010"/>
                    <a:pt x="138935" y="-1829"/>
                    <a:pt x="270789" y="1663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97DDC069-390D-4BD3-A9BD-BABD8FB3A22A}"/>
                </a:ext>
              </a:extLst>
            </p:cNvPr>
            <p:cNvSpPr/>
            <p:nvPr/>
          </p:nvSpPr>
          <p:spPr>
            <a:xfrm>
              <a:off x="4789706" y="5103160"/>
              <a:ext cx="224152" cy="171410"/>
            </a:xfrm>
            <a:custGeom>
              <a:avLst/>
              <a:gdLst>
                <a:gd name="connsiteX0" fmla="*/ 215104 w 224151"/>
                <a:gd name="connsiteY0" fmla="*/ 168700 h 171410"/>
                <a:gd name="connsiteX1" fmla="*/ 135992 w 224151"/>
                <a:gd name="connsiteY1" fmla="*/ 23660 h 171410"/>
                <a:gd name="connsiteX2" fmla="*/ 85887 w 224151"/>
                <a:gd name="connsiteY2" fmla="*/ 30253 h 171410"/>
                <a:gd name="connsiteX3" fmla="*/ 48968 w 224151"/>
                <a:gd name="connsiteY3" fmla="*/ 36846 h 171410"/>
                <a:gd name="connsiteX4" fmla="*/ 22597 w 224151"/>
                <a:gd name="connsiteY4" fmla="*/ 76402 h 171410"/>
                <a:gd name="connsiteX5" fmla="*/ 88524 w 224151"/>
                <a:gd name="connsiteY5" fmla="*/ 135736 h 171410"/>
                <a:gd name="connsiteX6" fmla="*/ 128081 w 224151"/>
                <a:gd name="connsiteY6" fmla="*/ 98817 h 171410"/>
                <a:gd name="connsiteX7" fmla="*/ 158407 w 224151"/>
                <a:gd name="connsiteY7" fmla="*/ 98817 h 171410"/>
                <a:gd name="connsiteX8" fmla="*/ 215104 w 224151"/>
                <a:gd name="connsiteY8" fmla="*/ 168700 h 17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51" h="171410">
                  <a:moveTo>
                    <a:pt x="215104" y="168700"/>
                  </a:moveTo>
                  <a:cubicBezTo>
                    <a:pt x="215104" y="168700"/>
                    <a:pt x="182141" y="79039"/>
                    <a:pt x="135992" y="23660"/>
                  </a:cubicBezTo>
                  <a:cubicBezTo>
                    <a:pt x="135992" y="23660"/>
                    <a:pt x="112258" y="-2710"/>
                    <a:pt x="85887" y="30253"/>
                  </a:cubicBezTo>
                  <a:cubicBezTo>
                    <a:pt x="85887" y="30253"/>
                    <a:pt x="68746" y="56624"/>
                    <a:pt x="48968" y="36846"/>
                  </a:cubicBezTo>
                  <a:cubicBezTo>
                    <a:pt x="48968" y="36846"/>
                    <a:pt x="-7729" y="10475"/>
                    <a:pt x="22597" y="76402"/>
                  </a:cubicBezTo>
                  <a:cubicBezTo>
                    <a:pt x="22597" y="76402"/>
                    <a:pt x="48968" y="119914"/>
                    <a:pt x="88524" y="135736"/>
                  </a:cubicBezTo>
                  <a:cubicBezTo>
                    <a:pt x="88524" y="135736"/>
                    <a:pt x="125444" y="135736"/>
                    <a:pt x="128081" y="98817"/>
                  </a:cubicBezTo>
                  <a:cubicBezTo>
                    <a:pt x="128081" y="98817"/>
                    <a:pt x="138629" y="72447"/>
                    <a:pt x="158407" y="98817"/>
                  </a:cubicBezTo>
                  <a:lnTo>
                    <a:pt x="215104" y="1687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F675D6A6-4CB4-4CB5-A487-3D4FDFE290F7}"/>
                </a:ext>
              </a:extLst>
            </p:cNvPr>
            <p:cNvSpPr/>
            <p:nvPr/>
          </p:nvSpPr>
          <p:spPr>
            <a:xfrm>
              <a:off x="4807860" y="2988977"/>
              <a:ext cx="131854" cy="65927"/>
            </a:xfrm>
            <a:custGeom>
              <a:avLst/>
              <a:gdLst>
                <a:gd name="connsiteX0" fmla="*/ 121794 w 131854"/>
                <a:gd name="connsiteY0" fmla="*/ 58504 h 65927"/>
                <a:gd name="connsiteX1" fmla="*/ 13674 w 131854"/>
                <a:gd name="connsiteY1" fmla="*/ 32133 h 65927"/>
                <a:gd name="connsiteX2" fmla="*/ 33452 w 131854"/>
                <a:gd name="connsiteY2" fmla="*/ 13674 h 65927"/>
                <a:gd name="connsiteX3" fmla="*/ 121794 w 131854"/>
                <a:gd name="connsiteY3" fmla="*/ 58504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65927">
                  <a:moveTo>
                    <a:pt x="121794" y="58504"/>
                  </a:moveTo>
                  <a:cubicBezTo>
                    <a:pt x="121794" y="58504"/>
                    <a:pt x="67734" y="44000"/>
                    <a:pt x="13674" y="32133"/>
                  </a:cubicBezTo>
                  <a:cubicBezTo>
                    <a:pt x="17629" y="25541"/>
                    <a:pt x="24222" y="18948"/>
                    <a:pt x="33452" y="13674"/>
                  </a:cubicBezTo>
                  <a:cubicBezTo>
                    <a:pt x="65097" y="25541"/>
                    <a:pt x="98060" y="40045"/>
                    <a:pt x="121794" y="5850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DFCDFD4E-4E5A-4DC6-89D4-6105810AFE10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368129A5-11FB-4B90-AE9C-1FB9A6111BDB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CF776605-36AC-4792-BF82-ED9ECD7C33DC}"/>
                </a:ext>
              </a:extLst>
            </p:cNvPr>
            <p:cNvSpPr/>
            <p:nvPr/>
          </p:nvSpPr>
          <p:spPr>
            <a:xfrm>
              <a:off x="3900703" y="3351575"/>
              <a:ext cx="329635" cy="131854"/>
            </a:xfrm>
            <a:custGeom>
              <a:avLst/>
              <a:gdLst>
                <a:gd name="connsiteX0" fmla="*/ 327487 w 329635"/>
                <a:gd name="connsiteY0" fmla="*/ 13674 h 131854"/>
                <a:gd name="connsiteX1" fmla="*/ 103335 w 329635"/>
                <a:gd name="connsiteY1" fmla="*/ 127068 h 131854"/>
                <a:gd name="connsiteX2" fmla="*/ 40045 w 329635"/>
                <a:gd name="connsiteY2" fmla="*/ 87512 h 131854"/>
                <a:gd name="connsiteX3" fmla="*/ 13674 w 329635"/>
                <a:gd name="connsiteY3" fmla="*/ 70371 h 131854"/>
                <a:gd name="connsiteX4" fmla="*/ 327487 w 329635"/>
                <a:gd name="connsiteY4" fmla="*/ 13674 h 131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635" h="131854">
                  <a:moveTo>
                    <a:pt x="327487" y="13674"/>
                  </a:moveTo>
                  <a:cubicBezTo>
                    <a:pt x="273426" y="82238"/>
                    <a:pt x="183766" y="113883"/>
                    <a:pt x="103335" y="127068"/>
                  </a:cubicBezTo>
                  <a:lnTo>
                    <a:pt x="40045" y="87512"/>
                  </a:lnTo>
                  <a:cubicBezTo>
                    <a:pt x="30815" y="80919"/>
                    <a:pt x="21585" y="75645"/>
                    <a:pt x="13674" y="70371"/>
                  </a:cubicBezTo>
                  <a:cubicBezTo>
                    <a:pt x="229915" y="100698"/>
                    <a:pt x="322212" y="17629"/>
                    <a:pt x="32748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80FCDAD9-E31B-4D2E-804B-8ACCB5ED7099}"/>
                </a:ext>
              </a:extLst>
            </p:cNvPr>
            <p:cNvSpPr/>
            <p:nvPr/>
          </p:nvSpPr>
          <p:spPr>
            <a:xfrm>
              <a:off x="4049698" y="3521089"/>
              <a:ext cx="158225" cy="65927"/>
            </a:xfrm>
            <a:custGeom>
              <a:avLst/>
              <a:gdLst>
                <a:gd name="connsiteX0" fmla="*/ 152121 w 158224"/>
                <a:gd name="connsiteY0" fmla="*/ 23482 h 65927"/>
                <a:gd name="connsiteX1" fmla="*/ 70371 w 158224"/>
                <a:gd name="connsiteY1" fmla="*/ 53809 h 65927"/>
                <a:gd name="connsiteX2" fmla="*/ 32133 w 158224"/>
                <a:gd name="connsiteY2" fmla="*/ 32712 h 65927"/>
                <a:gd name="connsiteX3" fmla="*/ 13674 w 158224"/>
                <a:gd name="connsiteY3" fmla="*/ 26119 h 65927"/>
                <a:gd name="connsiteX4" fmla="*/ 152121 w 158224"/>
                <a:gd name="connsiteY4" fmla="*/ 23482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224" h="65927">
                  <a:moveTo>
                    <a:pt x="152121" y="23482"/>
                  </a:moveTo>
                  <a:cubicBezTo>
                    <a:pt x="120476" y="28756"/>
                    <a:pt x="92786" y="40623"/>
                    <a:pt x="70371" y="53809"/>
                  </a:cubicBezTo>
                  <a:lnTo>
                    <a:pt x="32133" y="32712"/>
                  </a:lnTo>
                  <a:cubicBezTo>
                    <a:pt x="25541" y="30075"/>
                    <a:pt x="18948" y="28756"/>
                    <a:pt x="13674" y="26119"/>
                  </a:cubicBezTo>
                  <a:cubicBezTo>
                    <a:pt x="121794" y="-252"/>
                    <a:pt x="152121" y="23482"/>
                    <a:pt x="152121" y="2348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35DC5330-0D7F-4AC2-8019-9B33EB7A032D}"/>
                </a:ext>
              </a:extLst>
            </p:cNvPr>
            <p:cNvSpPr/>
            <p:nvPr/>
          </p:nvSpPr>
          <p:spPr>
            <a:xfrm>
              <a:off x="4207923" y="3329160"/>
              <a:ext cx="224152" cy="303264"/>
            </a:xfrm>
            <a:custGeom>
              <a:avLst/>
              <a:gdLst>
                <a:gd name="connsiteX0" fmla="*/ 13674 w 224151"/>
                <a:gd name="connsiteY0" fmla="*/ 295842 h 303264"/>
                <a:gd name="connsiteX1" fmla="*/ 218048 w 224151"/>
                <a:gd name="connsiteY1" fmla="*/ 13674 h 30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151" h="303264">
                  <a:moveTo>
                    <a:pt x="13674" y="295842"/>
                  </a:moveTo>
                  <a:cubicBezTo>
                    <a:pt x="160032" y="166625"/>
                    <a:pt x="218048" y="13674"/>
                    <a:pt x="218048" y="1367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62226EF8-E0C4-4324-8621-79EF4E7087B7}"/>
                </a:ext>
              </a:extLst>
            </p:cNvPr>
            <p:cNvSpPr/>
            <p:nvPr/>
          </p:nvSpPr>
          <p:spPr>
            <a:xfrm>
              <a:off x="5469767" y="2985021"/>
              <a:ext cx="448304" cy="2096480"/>
            </a:xfrm>
            <a:custGeom>
              <a:avLst/>
              <a:gdLst>
                <a:gd name="connsiteX0" fmla="*/ 431651 w 448303"/>
                <a:gd name="connsiteY0" fmla="*/ 1291340 h 2096480"/>
                <a:gd name="connsiteX1" fmla="*/ 442200 w 448303"/>
                <a:gd name="connsiteY1" fmla="*/ 1954566 h 2096480"/>
                <a:gd name="connsiteX2" fmla="*/ 224640 w 448303"/>
                <a:gd name="connsiteY2" fmla="*/ 2095650 h 2096480"/>
                <a:gd name="connsiteX3" fmla="*/ 13674 w 448303"/>
                <a:gd name="connsiteY3" fmla="*/ 1920284 h 2096480"/>
                <a:gd name="connsiteX4" fmla="*/ 86194 w 448303"/>
                <a:gd name="connsiteY4" fmla="*/ 1264969 h 2096480"/>
                <a:gd name="connsiteX5" fmla="*/ 158713 w 448303"/>
                <a:gd name="connsiteY5" fmla="*/ 463296 h 2096480"/>
                <a:gd name="connsiteX6" fmla="*/ 204862 w 448303"/>
                <a:gd name="connsiteY6" fmla="*/ 241781 h 2096480"/>
                <a:gd name="connsiteX7" fmla="*/ 204862 w 448303"/>
                <a:gd name="connsiteY7" fmla="*/ 156076 h 2096480"/>
                <a:gd name="connsiteX8" fmla="*/ 112564 w 448303"/>
                <a:gd name="connsiteY8" fmla="*/ 58504 h 2096480"/>
                <a:gd name="connsiteX9" fmla="*/ 185084 w 448303"/>
                <a:gd name="connsiteY9" fmla="*/ 33452 h 2096480"/>
                <a:gd name="connsiteX10" fmla="*/ 189040 w 448303"/>
                <a:gd name="connsiteY10" fmla="*/ 13674 h 2096480"/>
                <a:gd name="connsiteX11" fmla="*/ 309027 w 448303"/>
                <a:gd name="connsiteY11" fmla="*/ 20266 h 2096480"/>
                <a:gd name="connsiteX12" fmla="*/ 282656 w 448303"/>
                <a:gd name="connsiteY12" fmla="*/ 41363 h 2096480"/>
                <a:gd name="connsiteX13" fmla="*/ 283975 w 448303"/>
                <a:gd name="connsiteY13" fmla="*/ 41363 h 2096480"/>
                <a:gd name="connsiteX14" fmla="*/ 339353 w 448303"/>
                <a:gd name="connsiteY14" fmla="*/ 54549 h 2096480"/>
                <a:gd name="connsiteX15" fmla="*/ 343309 w 448303"/>
                <a:gd name="connsiteY15" fmla="*/ 51911 h 2096480"/>
                <a:gd name="connsiteX16" fmla="*/ 413192 w 448303"/>
                <a:gd name="connsiteY16" fmla="*/ 80919 h 2096480"/>
                <a:gd name="connsiteX17" fmla="*/ 419784 w 448303"/>
                <a:gd name="connsiteY17" fmla="*/ 83556 h 2096480"/>
                <a:gd name="connsiteX18" fmla="*/ 388139 w 448303"/>
                <a:gd name="connsiteY18" fmla="*/ 123113 h 2096480"/>
                <a:gd name="connsiteX19" fmla="*/ 363087 w 448303"/>
                <a:gd name="connsiteY19" fmla="*/ 157395 h 2096480"/>
                <a:gd name="connsiteX20" fmla="*/ 323531 w 448303"/>
                <a:gd name="connsiteY20" fmla="*/ 266834 h 2096480"/>
                <a:gd name="connsiteX21" fmla="*/ 347265 w 448303"/>
                <a:gd name="connsiteY21" fmla="*/ 385502 h 2096480"/>
                <a:gd name="connsiteX22" fmla="*/ 423740 w 448303"/>
                <a:gd name="connsiteY22" fmla="*/ 560868 h 2096480"/>
                <a:gd name="connsiteX23" fmla="*/ 447474 w 448303"/>
                <a:gd name="connsiteY23" fmla="*/ 633388 h 2096480"/>
                <a:gd name="connsiteX24" fmla="*/ 431651 w 448303"/>
                <a:gd name="connsiteY24" fmla="*/ 1291340 h 209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8303" h="2096480">
                  <a:moveTo>
                    <a:pt x="431651" y="1291340"/>
                  </a:moveTo>
                  <a:lnTo>
                    <a:pt x="442200" y="1954566"/>
                  </a:lnTo>
                  <a:lnTo>
                    <a:pt x="224640" y="2095650"/>
                  </a:lnTo>
                  <a:lnTo>
                    <a:pt x="13674" y="1920284"/>
                  </a:lnTo>
                  <a:lnTo>
                    <a:pt x="86194" y="1264969"/>
                  </a:lnTo>
                  <a:lnTo>
                    <a:pt x="158713" y="463296"/>
                  </a:lnTo>
                  <a:cubicBezTo>
                    <a:pt x="165306" y="338035"/>
                    <a:pt x="204862" y="241781"/>
                    <a:pt x="204862" y="241781"/>
                  </a:cubicBezTo>
                  <a:cubicBezTo>
                    <a:pt x="224640" y="195632"/>
                    <a:pt x="204862" y="156076"/>
                    <a:pt x="204862" y="156076"/>
                  </a:cubicBezTo>
                  <a:cubicBezTo>
                    <a:pt x="166625" y="136298"/>
                    <a:pt x="129705" y="84875"/>
                    <a:pt x="112564" y="58504"/>
                  </a:cubicBezTo>
                  <a:cubicBezTo>
                    <a:pt x="158713" y="41363"/>
                    <a:pt x="185084" y="33452"/>
                    <a:pt x="185084" y="33452"/>
                  </a:cubicBezTo>
                  <a:lnTo>
                    <a:pt x="189040" y="13674"/>
                  </a:lnTo>
                  <a:lnTo>
                    <a:pt x="309027" y="20266"/>
                  </a:lnTo>
                  <a:lnTo>
                    <a:pt x="282656" y="41363"/>
                  </a:lnTo>
                  <a:lnTo>
                    <a:pt x="283975" y="41363"/>
                  </a:lnTo>
                  <a:lnTo>
                    <a:pt x="339353" y="54549"/>
                  </a:lnTo>
                  <a:lnTo>
                    <a:pt x="343309" y="51911"/>
                  </a:lnTo>
                  <a:lnTo>
                    <a:pt x="413192" y="80919"/>
                  </a:lnTo>
                  <a:lnTo>
                    <a:pt x="419784" y="83556"/>
                  </a:lnTo>
                  <a:lnTo>
                    <a:pt x="388139" y="123113"/>
                  </a:lnTo>
                  <a:lnTo>
                    <a:pt x="363087" y="157395"/>
                  </a:lnTo>
                  <a:cubicBezTo>
                    <a:pt x="323531" y="194314"/>
                    <a:pt x="323531" y="266834"/>
                    <a:pt x="323531" y="266834"/>
                  </a:cubicBezTo>
                  <a:cubicBezTo>
                    <a:pt x="319575" y="312983"/>
                    <a:pt x="347265" y="385502"/>
                    <a:pt x="347265" y="385502"/>
                  </a:cubicBezTo>
                  <a:cubicBezTo>
                    <a:pt x="364406" y="405281"/>
                    <a:pt x="423740" y="560868"/>
                    <a:pt x="423740" y="560868"/>
                  </a:cubicBezTo>
                  <a:cubicBezTo>
                    <a:pt x="440881" y="587239"/>
                    <a:pt x="447474" y="633388"/>
                    <a:pt x="447474" y="633388"/>
                  </a:cubicBezTo>
                  <a:lnTo>
                    <a:pt x="431651" y="129134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DDABC56D-71D2-41E9-A396-AB4CF2A0209C}"/>
                </a:ext>
              </a:extLst>
            </p:cNvPr>
            <p:cNvSpPr/>
            <p:nvPr/>
          </p:nvSpPr>
          <p:spPr>
            <a:xfrm>
              <a:off x="5296857" y="2709446"/>
              <a:ext cx="369191" cy="461489"/>
            </a:xfrm>
            <a:custGeom>
              <a:avLst/>
              <a:gdLst>
                <a:gd name="connsiteX0" fmla="*/ 360632 w 369191"/>
                <a:gd name="connsiteY0" fmla="*/ 290567 h 461489"/>
                <a:gd name="connsiteX1" fmla="*/ 356676 w 369191"/>
                <a:gd name="connsiteY1" fmla="*/ 310345 h 461489"/>
                <a:gd name="connsiteX2" fmla="*/ 284156 w 369191"/>
                <a:gd name="connsiteY2" fmla="*/ 335398 h 461489"/>
                <a:gd name="connsiteX3" fmla="*/ 53412 w 369191"/>
                <a:gd name="connsiteY3" fmla="*/ 430333 h 461489"/>
                <a:gd name="connsiteX4" fmla="*/ 13855 w 369191"/>
                <a:gd name="connsiteY4" fmla="*/ 448792 h 461489"/>
                <a:gd name="connsiteX5" fmla="*/ 38908 w 369191"/>
                <a:gd name="connsiteY5" fmla="*/ 190358 h 461489"/>
                <a:gd name="connsiteX6" fmla="*/ 53412 w 369191"/>
                <a:gd name="connsiteY6" fmla="*/ 186403 h 461489"/>
                <a:gd name="connsiteX7" fmla="*/ 99560 w 369191"/>
                <a:gd name="connsiteY7" fmla="*/ 109927 h 461489"/>
                <a:gd name="connsiteX8" fmla="*/ 132524 w 369191"/>
                <a:gd name="connsiteY8" fmla="*/ 13674 h 461489"/>
                <a:gd name="connsiteX9" fmla="*/ 139117 w 369191"/>
                <a:gd name="connsiteY9" fmla="*/ 24222 h 461489"/>
                <a:gd name="connsiteX10" fmla="*/ 218229 w 369191"/>
                <a:gd name="connsiteY10" fmla="*/ 182447 h 461489"/>
                <a:gd name="connsiteX11" fmla="*/ 360632 w 369191"/>
                <a:gd name="connsiteY11" fmla="*/ 290567 h 461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9191" h="461489">
                  <a:moveTo>
                    <a:pt x="360632" y="290567"/>
                  </a:moveTo>
                  <a:lnTo>
                    <a:pt x="356676" y="310345"/>
                  </a:lnTo>
                  <a:cubicBezTo>
                    <a:pt x="356676" y="310345"/>
                    <a:pt x="330305" y="318257"/>
                    <a:pt x="284156" y="335398"/>
                  </a:cubicBezTo>
                  <a:cubicBezTo>
                    <a:pt x="230096" y="355176"/>
                    <a:pt x="149665" y="386821"/>
                    <a:pt x="53412" y="430333"/>
                  </a:cubicBezTo>
                  <a:cubicBezTo>
                    <a:pt x="40226" y="435607"/>
                    <a:pt x="27041" y="442200"/>
                    <a:pt x="13855" y="448792"/>
                  </a:cubicBezTo>
                  <a:cubicBezTo>
                    <a:pt x="13855" y="448792"/>
                    <a:pt x="9900" y="319575"/>
                    <a:pt x="38908" y="190358"/>
                  </a:cubicBezTo>
                  <a:cubicBezTo>
                    <a:pt x="48137" y="187721"/>
                    <a:pt x="53412" y="186403"/>
                    <a:pt x="53412" y="186403"/>
                  </a:cubicBezTo>
                  <a:lnTo>
                    <a:pt x="99560" y="109927"/>
                  </a:lnTo>
                  <a:cubicBezTo>
                    <a:pt x="106153" y="55867"/>
                    <a:pt x="120657" y="28178"/>
                    <a:pt x="132524" y="13674"/>
                  </a:cubicBezTo>
                  <a:lnTo>
                    <a:pt x="139117" y="24222"/>
                  </a:lnTo>
                  <a:cubicBezTo>
                    <a:pt x="139117" y="24222"/>
                    <a:pt x="115383" y="103335"/>
                    <a:pt x="218229" y="182447"/>
                  </a:cubicBezTo>
                  <a:lnTo>
                    <a:pt x="360632" y="29056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42482EBD-79B7-45DE-A58B-F2F08A029A83}"/>
                </a:ext>
              </a:extLst>
            </p:cNvPr>
            <p:cNvSpPr/>
            <p:nvPr/>
          </p:nvSpPr>
          <p:spPr>
            <a:xfrm>
              <a:off x="5322091" y="3031170"/>
              <a:ext cx="263708" cy="158225"/>
            </a:xfrm>
            <a:custGeom>
              <a:avLst/>
              <a:gdLst>
                <a:gd name="connsiteX0" fmla="*/ 260241 w 263708"/>
                <a:gd name="connsiteY0" fmla="*/ 13674 h 158224"/>
                <a:gd name="connsiteX1" fmla="*/ 13674 w 263708"/>
                <a:gd name="connsiteY1" fmla="*/ 153439 h 158224"/>
                <a:gd name="connsiteX2" fmla="*/ 29496 w 263708"/>
                <a:gd name="connsiteY2" fmla="*/ 108609 h 158224"/>
                <a:gd name="connsiteX3" fmla="*/ 260241 w 263708"/>
                <a:gd name="connsiteY3" fmla="*/ 136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708" h="158224">
                  <a:moveTo>
                    <a:pt x="260241" y="13674"/>
                  </a:moveTo>
                  <a:lnTo>
                    <a:pt x="13674" y="153439"/>
                  </a:lnTo>
                  <a:lnTo>
                    <a:pt x="29496" y="108609"/>
                  </a:lnTo>
                  <a:cubicBezTo>
                    <a:pt x="125750" y="65097"/>
                    <a:pt x="206181" y="33452"/>
                    <a:pt x="260241" y="13674"/>
                  </a:cubicBezTo>
                  <a:close/>
                </a:path>
              </a:pathLst>
            </a:custGeom>
            <a:solidFill>
              <a:srgbClr val="2D0A03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14C3EF20-2B67-4DC3-8096-615A5C941CF4}"/>
                </a:ext>
              </a:extLst>
            </p:cNvPr>
            <p:cNvSpPr/>
            <p:nvPr/>
          </p:nvSpPr>
          <p:spPr>
            <a:xfrm>
              <a:off x="5844233" y="3057541"/>
              <a:ext cx="237337" cy="118669"/>
            </a:xfrm>
            <a:custGeom>
              <a:avLst/>
              <a:gdLst>
                <a:gd name="connsiteX0" fmla="*/ 225959 w 237337"/>
                <a:gd name="connsiteY0" fmla="*/ 111246 h 118668"/>
                <a:gd name="connsiteX1" fmla="*/ 13674 w 237337"/>
                <a:gd name="connsiteY1" fmla="*/ 54549 h 118668"/>
                <a:gd name="connsiteX2" fmla="*/ 45319 w 237337"/>
                <a:gd name="connsiteY2" fmla="*/ 13674 h 118668"/>
                <a:gd name="connsiteX3" fmla="*/ 215411 w 237337"/>
                <a:gd name="connsiteY3" fmla="*/ 84875 h 118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337" h="118668">
                  <a:moveTo>
                    <a:pt x="225959" y="111246"/>
                  </a:moveTo>
                  <a:lnTo>
                    <a:pt x="13674" y="54549"/>
                  </a:lnTo>
                  <a:lnTo>
                    <a:pt x="45319" y="13674"/>
                  </a:lnTo>
                  <a:lnTo>
                    <a:pt x="215411" y="84875"/>
                  </a:lnTo>
                  <a:close/>
                </a:path>
              </a:pathLst>
            </a:custGeom>
            <a:solidFill>
              <a:srgbClr val="350C04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0624F476-0F5B-469C-A776-4FD8971B03BE}"/>
                </a:ext>
              </a:extLst>
            </p:cNvPr>
            <p:cNvSpPr/>
            <p:nvPr/>
          </p:nvSpPr>
          <p:spPr>
            <a:xfrm>
              <a:off x="5476360" y="5343891"/>
              <a:ext cx="303264" cy="224152"/>
            </a:xfrm>
            <a:custGeom>
              <a:avLst/>
              <a:gdLst>
                <a:gd name="connsiteX0" fmla="*/ 14992 w 303264"/>
                <a:gd name="connsiteY0" fmla="*/ 13674 h 224151"/>
                <a:gd name="connsiteX1" fmla="*/ 295841 w 303264"/>
                <a:gd name="connsiteY1" fmla="*/ 13674 h 224151"/>
                <a:gd name="connsiteX2" fmla="*/ 295841 w 303264"/>
                <a:gd name="connsiteY2" fmla="*/ 210136 h 224151"/>
                <a:gd name="connsiteX3" fmla="*/ 13674 w 303264"/>
                <a:gd name="connsiteY3" fmla="*/ 206181 h 224151"/>
                <a:gd name="connsiteX4" fmla="*/ 14992 w 303264"/>
                <a:gd name="connsiteY4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264" h="224151">
                  <a:moveTo>
                    <a:pt x="14992" y="13674"/>
                  </a:moveTo>
                  <a:cubicBezTo>
                    <a:pt x="108609" y="22904"/>
                    <a:pt x="202225" y="22904"/>
                    <a:pt x="295841" y="13674"/>
                  </a:cubicBezTo>
                  <a:lnTo>
                    <a:pt x="295841" y="210136"/>
                  </a:lnTo>
                  <a:cubicBezTo>
                    <a:pt x="295841" y="210136"/>
                    <a:pt x="136298" y="229914"/>
                    <a:pt x="13674" y="206181"/>
                  </a:cubicBezTo>
                  <a:lnTo>
                    <a:pt x="14992" y="1367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D7DC34EE-C512-4CAE-9EAD-D5DCFAD0B295}"/>
              </a:ext>
            </a:extLst>
          </p:cNvPr>
          <p:cNvGrpSpPr/>
          <p:nvPr/>
        </p:nvGrpSpPr>
        <p:grpSpPr>
          <a:xfrm>
            <a:off x="1741091" y="5617686"/>
            <a:ext cx="5491696" cy="702832"/>
            <a:chOff x="2551705" y="4319146"/>
            <a:chExt cx="3683695" cy="70283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1295C139-A3AB-49AA-A320-A553F2962021}"/>
                </a:ext>
              </a:extLst>
            </p:cNvPr>
            <p:cNvSpPr txBox="1"/>
            <p:nvPr/>
          </p:nvSpPr>
          <p:spPr>
            <a:xfrm>
              <a:off x="2551705" y="4560313"/>
              <a:ext cx="36836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In case of any </a:t>
              </a:r>
              <a:r>
                <a:rPr lang="en-US" altLang="ko-KR" sz="1200" dirty="0" err="1" smtClean="0">
                  <a:solidFill>
                    <a:schemeClr val="bg1"/>
                  </a:solidFill>
                  <a:cs typeface="Arial" pitchFamily="34" charset="0"/>
                </a:rPr>
                <a:t>mis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 happening your legal heir is always eligible for post/rank, incomes and goodwill generated by you.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794A272D-DDF8-4119-B6FF-0158E1306659}"/>
                </a:ext>
              </a:extLst>
            </p:cNvPr>
            <p:cNvSpPr txBox="1"/>
            <p:nvPr/>
          </p:nvSpPr>
          <p:spPr>
            <a:xfrm>
              <a:off x="2551705" y="4319146"/>
              <a:ext cx="3683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u="sng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4-Legal Hierarchy</a:t>
              </a:r>
              <a:endParaRPr lang="ko-KR" altLang="en-US" sz="1400" b="1" u="sng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5E9AFB18-2E33-4212-B369-9A1408C39CFB}"/>
              </a:ext>
            </a:extLst>
          </p:cNvPr>
          <p:cNvGrpSpPr/>
          <p:nvPr/>
        </p:nvGrpSpPr>
        <p:grpSpPr>
          <a:xfrm>
            <a:off x="2377316" y="4912709"/>
            <a:ext cx="4855471" cy="518166"/>
            <a:chOff x="2551705" y="4296700"/>
            <a:chExt cx="3552136" cy="5181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F97F06E2-79E8-47E2-AACD-51FFACE4C565}"/>
                </a:ext>
              </a:extLst>
            </p:cNvPr>
            <p:cNvSpPr txBox="1"/>
            <p:nvPr/>
          </p:nvSpPr>
          <p:spPr>
            <a:xfrm>
              <a:off x="2551706" y="4537867"/>
              <a:ext cx="3552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You will never loose a post/rank once achieved in life.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F556AB65-E63A-42F5-891A-20ABD341DFD6}"/>
                </a:ext>
              </a:extLst>
            </p:cNvPr>
            <p:cNvSpPr txBox="1"/>
            <p:nvPr/>
          </p:nvSpPr>
          <p:spPr>
            <a:xfrm>
              <a:off x="2551705" y="4296700"/>
              <a:ext cx="35521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u="sng" dirty="0" smtClean="0">
                  <a:solidFill>
                    <a:schemeClr val="accent1">
                      <a:lumMod val="50000"/>
                    </a:schemeClr>
                  </a:solidFill>
                  <a:cs typeface="Arial" pitchFamily="34" charset="0"/>
                </a:rPr>
                <a:t>3-Post/Rank Stability</a:t>
              </a:r>
              <a:endParaRPr lang="ko-KR" altLang="en-US" sz="1400" b="1" u="sng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DDFAAD2F-E664-47C8-ACB0-5867C819CD05}"/>
              </a:ext>
            </a:extLst>
          </p:cNvPr>
          <p:cNvGrpSpPr/>
          <p:nvPr/>
        </p:nvGrpSpPr>
        <p:grpSpPr>
          <a:xfrm>
            <a:off x="3909767" y="3934166"/>
            <a:ext cx="3323020" cy="702832"/>
            <a:chOff x="2551704" y="4319146"/>
            <a:chExt cx="2894333" cy="70283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D273ADC3-052C-4022-BB5F-82F8DE16E45F}"/>
                </a:ext>
              </a:extLst>
            </p:cNvPr>
            <p:cNvSpPr txBox="1"/>
            <p:nvPr/>
          </p:nvSpPr>
          <p:spPr>
            <a:xfrm>
              <a:off x="2551705" y="4560313"/>
              <a:ext cx="28943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Once income generated will always be regular &amp; increased according to your team strategy.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187609DA-5183-4F36-89B9-F1C137B0FEBF}"/>
                </a:ext>
              </a:extLst>
            </p:cNvPr>
            <p:cNvSpPr txBox="1"/>
            <p:nvPr/>
          </p:nvSpPr>
          <p:spPr>
            <a:xfrm>
              <a:off x="2551704" y="4319146"/>
              <a:ext cx="288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u="sng" dirty="0" smtClean="0">
                  <a:solidFill>
                    <a:schemeClr val="accent6">
                      <a:lumMod val="50000"/>
                    </a:schemeClr>
                  </a:solidFill>
                  <a:cs typeface="Arial" pitchFamily="34" charset="0"/>
                </a:rPr>
                <a:t>2- Regular/ increased income</a:t>
              </a:r>
              <a:endParaRPr lang="ko-KR" altLang="en-US" sz="1400" b="1" u="sng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1E03BC27-29E9-4A56-8E9C-48278ECA0398}"/>
              </a:ext>
            </a:extLst>
          </p:cNvPr>
          <p:cNvGrpSpPr/>
          <p:nvPr/>
        </p:nvGrpSpPr>
        <p:grpSpPr>
          <a:xfrm>
            <a:off x="4969848" y="3069923"/>
            <a:ext cx="2303349" cy="702832"/>
            <a:chOff x="2729836" y="4319146"/>
            <a:chExt cx="1685070" cy="70283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F82B1EAC-B8A4-4BD0-893B-2CC1CC2D6F01}"/>
                </a:ext>
              </a:extLst>
            </p:cNvPr>
            <p:cNvSpPr txBox="1"/>
            <p:nvPr/>
          </p:nvSpPr>
          <p:spPr>
            <a:xfrm>
              <a:off x="2856875" y="4560313"/>
              <a:ext cx="15580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You will be always owner of your own business/Goodwill.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D6E0855B-618C-4FAA-8EE7-9C49CE6F82D3}"/>
                </a:ext>
              </a:extLst>
            </p:cNvPr>
            <p:cNvSpPr txBox="1"/>
            <p:nvPr/>
          </p:nvSpPr>
          <p:spPr>
            <a:xfrm>
              <a:off x="2729836" y="4319146"/>
              <a:ext cx="16850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u="sng" dirty="0" smtClean="0">
                  <a:solidFill>
                    <a:schemeClr val="accent1">
                      <a:lumMod val="50000"/>
                    </a:schemeClr>
                  </a:solidFill>
                  <a:cs typeface="Arial" pitchFamily="34" charset="0"/>
                </a:rPr>
                <a:t>1- Market Goodwill</a:t>
              </a:r>
              <a:endParaRPr lang="ko-KR" altLang="en-US" sz="1400" b="1" u="sng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986E74C8-A59D-426D-9E37-95B601EEAEF3}"/>
              </a:ext>
            </a:extLst>
          </p:cNvPr>
          <p:cNvSpPr/>
          <p:nvPr/>
        </p:nvSpPr>
        <p:spPr>
          <a:xfrm rot="19089177">
            <a:off x="276788" y="4541734"/>
            <a:ext cx="1275480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2A80ECB5-BE68-4413-B8BF-629574261966}"/>
              </a:ext>
            </a:extLst>
          </p:cNvPr>
          <p:cNvSpPr/>
          <p:nvPr/>
        </p:nvSpPr>
        <p:spPr>
          <a:xfrm rot="1537424">
            <a:off x="1230040" y="4241340"/>
            <a:ext cx="1005840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1E544792-D557-4010-AD46-6EE6ACC13DD6}"/>
              </a:ext>
            </a:extLst>
          </p:cNvPr>
          <p:cNvSpPr/>
          <p:nvPr/>
        </p:nvSpPr>
        <p:spPr>
          <a:xfrm rot="18665290">
            <a:off x="1676245" y="3751790"/>
            <a:ext cx="1957104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E69FB7D7-83A5-4E8F-A888-FF4A0EFFFAA0}"/>
              </a:ext>
            </a:extLst>
          </p:cNvPr>
          <p:cNvSpPr/>
          <p:nvPr/>
        </p:nvSpPr>
        <p:spPr>
          <a:xfrm rot="1630235">
            <a:off x="3058480" y="3277810"/>
            <a:ext cx="1188720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57E81973-BDC4-4B11-BD76-D14CDF37615C}"/>
              </a:ext>
            </a:extLst>
          </p:cNvPr>
          <p:cNvSpPr/>
          <p:nvPr/>
        </p:nvSpPr>
        <p:spPr>
          <a:xfrm rot="18590322">
            <a:off x="3780111" y="3012382"/>
            <a:ext cx="1404753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4BAA645-6CA2-4741-81E1-F2D6D036CADB}"/>
              </a:ext>
            </a:extLst>
          </p:cNvPr>
          <p:cNvSpPr/>
          <p:nvPr/>
        </p:nvSpPr>
        <p:spPr>
          <a:xfrm rot="1266680">
            <a:off x="4740256" y="2645730"/>
            <a:ext cx="959368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B29E28A4-DEE3-47F0-9754-42C7605D2161}"/>
              </a:ext>
            </a:extLst>
          </p:cNvPr>
          <p:cNvSpPr/>
          <p:nvPr/>
        </p:nvSpPr>
        <p:spPr>
          <a:xfrm rot="19201153">
            <a:off x="5272644" y="2191251"/>
            <a:ext cx="2023022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xmlns="" id="{50E72D31-6802-455E-B961-C9B4AF929F75}"/>
              </a:ext>
            </a:extLst>
          </p:cNvPr>
          <p:cNvSpPr/>
          <p:nvPr/>
        </p:nvSpPr>
        <p:spPr>
          <a:xfrm>
            <a:off x="1337116" y="4093333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xmlns="" id="{D915D46E-76C0-4253-B70B-EAA89D6B6E46}"/>
              </a:ext>
            </a:extLst>
          </p:cNvPr>
          <p:cNvSpPr/>
          <p:nvPr/>
        </p:nvSpPr>
        <p:spPr>
          <a:xfrm>
            <a:off x="2022861" y="4443247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ACD38166-88B1-45D5-8BC8-D04CD28343CE}"/>
              </a:ext>
            </a:extLst>
          </p:cNvPr>
          <p:cNvSpPr/>
          <p:nvPr/>
        </p:nvSpPr>
        <p:spPr>
          <a:xfrm>
            <a:off x="3155207" y="3081517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7B89D6FB-F873-442E-81C2-DA1D5A9E15A8}"/>
              </a:ext>
            </a:extLst>
          </p:cNvPr>
          <p:cNvSpPr/>
          <p:nvPr/>
        </p:nvSpPr>
        <p:spPr>
          <a:xfrm>
            <a:off x="4025289" y="3477917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xmlns="" id="{4CCE7980-D22C-44C8-8B83-901791EBAFBD}"/>
              </a:ext>
            </a:extLst>
          </p:cNvPr>
          <p:cNvSpPr/>
          <p:nvPr/>
        </p:nvSpPr>
        <p:spPr>
          <a:xfrm>
            <a:off x="4824979" y="2532659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xmlns="" id="{7AE9CCE6-7B68-4A02-AC75-EAE744369EC8}"/>
              </a:ext>
            </a:extLst>
          </p:cNvPr>
          <p:cNvSpPr/>
          <p:nvPr/>
        </p:nvSpPr>
        <p:spPr>
          <a:xfrm>
            <a:off x="5513837" y="2799820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xmlns="" id="{C1DD6B17-EC32-4821-9C53-46911D663576}"/>
              </a:ext>
            </a:extLst>
          </p:cNvPr>
          <p:cNvGrpSpPr/>
          <p:nvPr/>
        </p:nvGrpSpPr>
        <p:grpSpPr>
          <a:xfrm rot="20855145">
            <a:off x="6592977" y="1481150"/>
            <a:ext cx="586399" cy="548640"/>
            <a:chOff x="8817102" y="1225804"/>
            <a:chExt cx="586399" cy="54864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xmlns="" id="{EED081CA-B905-4148-AAE0-5FF0D8591998}"/>
                </a:ext>
              </a:extLst>
            </p:cNvPr>
            <p:cNvGrpSpPr/>
            <p:nvPr/>
          </p:nvGrpSpPr>
          <p:grpSpPr>
            <a:xfrm rot="1527336">
              <a:off x="8817102" y="1225804"/>
              <a:ext cx="584883" cy="548640"/>
              <a:chOff x="8760368" y="1190003"/>
              <a:chExt cx="584883" cy="548640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xmlns="" id="{53BE0728-F543-46BB-92CA-22A3BA01044D}"/>
                  </a:ext>
                </a:extLst>
              </p:cNvPr>
              <p:cNvSpPr/>
              <p:nvPr/>
            </p:nvSpPr>
            <p:spPr>
              <a:xfrm>
                <a:off x="8760368" y="1190647"/>
                <a:ext cx="548640" cy="18288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87000"/>
                    </a:schemeClr>
                  </a:gs>
                  <a:gs pos="100000">
                    <a:schemeClr val="bg1"/>
                  </a:gs>
                </a:gsLst>
                <a:lin ang="8100000" scaled="1"/>
                <a:tileRect/>
              </a:gradFill>
              <a:ln w="635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xmlns="" id="{F6C23F63-0ACB-4FE4-AE67-7913A2AD78B5}"/>
                  </a:ext>
                </a:extLst>
              </p:cNvPr>
              <p:cNvSpPr/>
              <p:nvPr/>
            </p:nvSpPr>
            <p:spPr>
              <a:xfrm rot="16200000" flipH="1">
                <a:off x="8979491" y="1372883"/>
                <a:ext cx="548640" cy="18288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87000"/>
                    </a:schemeClr>
                  </a:gs>
                  <a:gs pos="100000">
                    <a:schemeClr val="bg1"/>
                  </a:gs>
                </a:gsLst>
                <a:lin ang="8100000" scaled="1"/>
                <a:tileRect/>
              </a:gradFill>
              <a:ln w="635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71" name="Oval 70">
              <a:extLst>
                <a:ext uri="{FF2B5EF4-FFF2-40B4-BE49-F238E27FC236}">
                  <a16:creationId xmlns:a16="http://schemas.microsoft.com/office/drawing/2014/main" xmlns="" id="{0A42206F-1910-43F5-991B-C08EBFCDC840}"/>
                </a:ext>
              </a:extLst>
            </p:cNvPr>
            <p:cNvSpPr/>
            <p:nvPr/>
          </p:nvSpPr>
          <p:spPr>
            <a:xfrm>
              <a:off x="9274472" y="1342617"/>
              <a:ext cx="129029" cy="12902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aphic 39">
            <a:extLst>
              <a:ext uri="{FF2B5EF4-FFF2-40B4-BE49-F238E27FC236}">
                <a16:creationId xmlns:a16="http://schemas.microsoft.com/office/drawing/2014/main" xmlns="" id="{48BFDBEE-3FAE-44D2-BA49-B92B2F5C8165}"/>
              </a:ext>
            </a:extLst>
          </p:cNvPr>
          <p:cNvGrpSpPr/>
          <p:nvPr/>
        </p:nvGrpSpPr>
        <p:grpSpPr>
          <a:xfrm>
            <a:off x="7112436" y="207577"/>
            <a:ext cx="4638853" cy="1684500"/>
            <a:chOff x="4221956" y="2745581"/>
            <a:chExt cx="3750945" cy="1362075"/>
          </a:xfrm>
          <a:solidFill>
            <a:schemeClr val="bg1"/>
          </a:solidFill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8606C701-743B-47A4-A7DE-69C9B5B62276}"/>
                </a:ext>
              </a:extLst>
            </p:cNvPr>
            <p:cNvSpPr/>
            <p:nvPr/>
          </p:nvSpPr>
          <p:spPr>
            <a:xfrm>
              <a:off x="4654391" y="3161824"/>
              <a:ext cx="514350" cy="838200"/>
            </a:xfrm>
            <a:custGeom>
              <a:avLst/>
              <a:gdLst>
                <a:gd name="connsiteX0" fmla="*/ 261461 w 514350"/>
                <a:gd name="connsiteY0" fmla="*/ 7144 h 838200"/>
                <a:gd name="connsiteX1" fmla="*/ 7144 w 514350"/>
                <a:gd name="connsiteY1" fmla="*/ 254794 h 838200"/>
                <a:gd name="connsiteX2" fmla="*/ 51911 w 514350"/>
                <a:gd name="connsiteY2" fmla="*/ 394811 h 838200"/>
                <a:gd name="connsiteX3" fmla="*/ 74771 w 514350"/>
                <a:gd name="connsiteY3" fmla="*/ 436721 h 838200"/>
                <a:gd name="connsiteX4" fmla="*/ 138589 w 514350"/>
                <a:gd name="connsiteY4" fmla="*/ 620554 h 838200"/>
                <a:gd name="connsiteX5" fmla="*/ 144304 w 514350"/>
                <a:gd name="connsiteY5" fmla="*/ 653891 h 838200"/>
                <a:gd name="connsiteX6" fmla="*/ 144304 w 514350"/>
                <a:gd name="connsiteY6" fmla="*/ 757714 h 838200"/>
                <a:gd name="connsiteX7" fmla="*/ 190976 w 514350"/>
                <a:gd name="connsiteY7" fmla="*/ 813911 h 838200"/>
                <a:gd name="connsiteX8" fmla="*/ 190976 w 514350"/>
                <a:gd name="connsiteY8" fmla="*/ 814864 h 838200"/>
                <a:gd name="connsiteX9" fmla="*/ 244316 w 514350"/>
                <a:gd name="connsiteY9" fmla="*/ 835819 h 838200"/>
                <a:gd name="connsiteX10" fmla="*/ 264319 w 514350"/>
                <a:gd name="connsiteY10" fmla="*/ 835819 h 838200"/>
                <a:gd name="connsiteX11" fmla="*/ 317659 w 514350"/>
                <a:gd name="connsiteY11" fmla="*/ 814864 h 838200"/>
                <a:gd name="connsiteX12" fmla="*/ 317659 w 514350"/>
                <a:gd name="connsiteY12" fmla="*/ 814864 h 838200"/>
                <a:gd name="connsiteX13" fmla="*/ 370999 w 514350"/>
                <a:gd name="connsiteY13" fmla="*/ 754856 h 838200"/>
                <a:gd name="connsiteX14" fmla="*/ 370999 w 514350"/>
                <a:gd name="connsiteY14" fmla="*/ 654844 h 838200"/>
                <a:gd name="connsiteX15" fmla="*/ 386239 w 514350"/>
                <a:gd name="connsiteY15" fmla="*/ 597694 h 838200"/>
                <a:gd name="connsiteX16" fmla="*/ 430054 w 514350"/>
                <a:gd name="connsiteY16" fmla="*/ 485299 h 838200"/>
                <a:gd name="connsiteX17" fmla="*/ 491014 w 514350"/>
                <a:gd name="connsiteY17" fmla="*/ 362426 h 838200"/>
                <a:gd name="connsiteX18" fmla="*/ 491014 w 514350"/>
                <a:gd name="connsiteY18" fmla="*/ 362426 h 838200"/>
                <a:gd name="connsiteX19" fmla="*/ 515779 w 514350"/>
                <a:gd name="connsiteY19" fmla="*/ 256699 h 838200"/>
                <a:gd name="connsiteX20" fmla="*/ 261461 w 514350"/>
                <a:gd name="connsiteY20" fmla="*/ 714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4350" h="838200">
                  <a:moveTo>
                    <a:pt x="261461" y="7144"/>
                  </a:moveTo>
                  <a:cubicBezTo>
                    <a:pt x="121444" y="7144"/>
                    <a:pt x="7144" y="117634"/>
                    <a:pt x="7144" y="254794"/>
                  </a:cubicBezTo>
                  <a:cubicBezTo>
                    <a:pt x="7144" y="307181"/>
                    <a:pt x="23336" y="354806"/>
                    <a:pt x="51911" y="394811"/>
                  </a:cubicBezTo>
                  <a:lnTo>
                    <a:pt x="74771" y="436721"/>
                  </a:lnTo>
                  <a:cubicBezTo>
                    <a:pt x="106204" y="493871"/>
                    <a:pt x="128111" y="555784"/>
                    <a:pt x="138589" y="620554"/>
                  </a:cubicBezTo>
                  <a:lnTo>
                    <a:pt x="144304" y="653891"/>
                  </a:lnTo>
                  <a:lnTo>
                    <a:pt x="144304" y="757714"/>
                  </a:lnTo>
                  <a:cubicBezTo>
                    <a:pt x="144304" y="785336"/>
                    <a:pt x="164306" y="809149"/>
                    <a:pt x="190976" y="813911"/>
                  </a:cubicBezTo>
                  <a:lnTo>
                    <a:pt x="190976" y="814864"/>
                  </a:lnTo>
                  <a:cubicBezTo>
                    <a:pt x="190976" y="826294"/>
                    <a:pt x="214789" y="835819"/>
                    <a:pt x="244316" y="835819"/>
                  </a:cubicBezTo>
                  <a:lnTo>
                    <a:pt x="264319" y="835819"/>
                  </a:lnTo>
                  <a:cubicBezTo>
                    <a:pt x="293846" y="835819"/>
                    <a:pt x="317659" y="826294"/>
                    <a:pt x="317659" y="814864"/>
                  </a:cubicBezTo>
                  <a:lnTo>
                    <a:pt x="317659" y="814864"/>
                  </a:lnTo>
                  <a:cubicBezTo>
                    <a:pt x="348139" y="811054"/>
                    <a:pt x="370999" y="786289"/>
                    <a:pt x="370999" y="754856"/>
                  </a:cubicBezTo>
                  <a:lnTo>
                    <a:pt x="370999" y="654844"/>
                  </a:lnTo>
                  <a:lnTo>
                    <a:pt x="386239" y="597694"/>
                  </a:lnTo>
                  <a:cubicBezTo>
                    <a:pt x="396716" y="558641"/>
                    <a:pt x="411004" y="520541"/>
                    <a:pt x="430054" y="485299"/>
                  </a:cubicBezTo>
                  <a:lnTo>
                    <a:pt x="491014" y="362426"/>
                  </a:lnTo>
                  <a:lnTo>
                    <a:pt x="491014" y="362426"/>
                  </a:lnTo>
                  <a:cubicBezTo>
                    <a:pt x="507206" y="330041"/>
                    <a:pt x="515779" y="293846"/>
                    <a:pt x="515779" y="256699"/>
                  </a:cubicBezTo>
                  <a:cubicBezTo>
                    <a:pt x="515779" y="117634"/>
                    <a:pt x="401479" y="7144"/>
                    <a:pt x="26146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F740302A-6314-435C-9558-2A4ACE1F110B}"/>
                </a:ext>
              </a:extLst>
            </p:cNvPr>
            <p:cNvSpPr/>
            <p:nvPr/>
          </p:nvSpPr>
          <p:spPr>
            <a:xfrm>
              <a:off x="5764054" y="3871436"/>
              <a:ext cx="200025" cy="228600"/>
            </a:xfrm>
            <a:custGeom>
              <a:avLst/>
              <a:gdLst>
                <a:gd name="connsiteX0" fmla="*/ 192881 w 200025"/>
                <a:gd name="connsiteY0" fmla="*/ 11906 h 228600"/>
                <a:gd name="connsiteX1" fmla="*/ 175736 w 200025"/>
                <a:gd name="connsiteY1" fmla="*/ 7144 h 228600"/>
                <a:gd name="connsiteX2" fmla="*/ 158591 w 200025"/>
                <a:gd name="connsiteY2" fmla="*/ 11906 h 228600"/>
                <a:gd name="connsiteX3" fmla="*/ 150971 w 200025"/>
                <a:gd name="connsiteY3" fmla="*/ 23336 h 228600"/>
                <a:gd name="connsiteX4" fmla="*/ 150971 w 200025"/>
                <a:gd name="connsiteY4" fmla="*/ 138589 h 228600"/>
                <a:gd name="connsiteX5" fmla="*/ 137636 w 200025"/>
                <a:gd name="connsiteY5" fmla="*/ 171926 h 228600"/>
                <a:gd name="connsiteX6" fmla="*/ 104299 w 200025"/>
                <a:gd name="connsiteY6" fmla="*/ 186214 h 228600"/>
                <a:gd name="connsiteX7" fmla="*/ 70961 w 200025"/>
                <a:gd name="connsiteY7" fmla="*/ 171926 h 228600"/>
                <a:gd name="connsiteX8" fmla="*/ 56674 w 200025"/>
                <a:gd name="connsiteY8" fmla="*/ 138589 h 228600"/>
                <a:gd name="connsiteX9" fmla="*/ 56674 w 200025"/>
                <a:gd name="connsiteY9" fmla="*/ 24289 h 228600"/>
                <a:gd name="connsiteX10" fmla="*/ 49054 w 200025"/>
                <a:gd name="connsiteY10" fmla="*/ 12859 h 228600"/>
                <a:gd name="connsiteX11" fmla="*/ 31909 w 200025"/>
                <a:gd name="connsiteY11" fmla="*/ 8096 h 228600"/>
                <a:gd name="connsiteX12" fmla="*/ 14764 w 200025"/>
                <a:gd name="connsiteY12" fmla="*/ 12859 h 228600"/>
                <a:gd name="connsiteX13" fmla="*/ 7144 w 200025"/>
                <a:gd name="connsiteY13" fmla="*/ 24289 h 228600"/>
                <a:gd name="connsiteX14" fmla="*/ 7144 w 200025"/>
                <a:gd name="connsiteY14" fmla="*/ 138589 h 228600"/>
                <a:gd name="connsiteX15" fmla="*/ 35719 w 200025"/>
                <a:gd name="connsiteY15" fmla="*/ 201454 h 228600"/>
                <a:gd name="connsiteX16" fmla="*/ 102394 w 200025"/>
                <a:gd name="connsiteY16" fmla="*/ 229076 h 228600"/>
                <a:gd name="connsiteX17" fmla="*/ 169069 w 200025"/>
                <a:gd name="connsiteY17" fmla="*/ 201454 h 228600"/>
                <a:gd name="connsiteX18" fmla="*/ 196691 w 200025"/>
                <a:gd name="connsiteY18" fmla="*/ 138589 h 228600"/>
                <a:gd name="connsiteX19" fmla="*/ 196691 w 200025"/>
                <a:gd name="connsiteY19" fmla="*/ 23336 h 228600"/>
                <a:gd name="connsiteX20" fmla="*/ 192881 w 200025"/>
                <a:gd name="connsiteY2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025" h="228600">
                  <a:moveTo>
                    <a:pt x="192881" y="11906"/>
                  </a:moveTo>
                  <a:cubicBezTo>
                    <a:pt x="188119" y="9049"/>
                    <a:pt x="182404" y="7144"/>
                    <a:pt x="175736" y="7144"/>
                  </a:cubicBezTo>
                  <a:cubicBezTo>
                    <a:pt x="169069" y="7144"/>
                    <a:pt x="163354" y="9049"/>
                    <a:pt x="158591" y="11906"/>
                  </a:cubicBezTo>
                  <a:cubicBezTo>
                    <a:pt x="153829" y="14764"/>
                    <a:pt x="150971" y="18574"/>
                    <a:pt x="150971" y="23336"/>
                  </a:cubicBezTo>
                  <a:lnTo>
                    <a:pt x="150971" y="138589"/>
                  </a:lnTo>
                  <a:cubicBezTo>
                    <a:pt x="150971" y="150971"/>
                    <a:pt x="146209" y="162401"/>
                    <a:pt x="137636" y="171926"/>
                  </a:cubicBezTo>
                  <a:cubicBezTo>
                    <a:pt x="128111" y="181451"/>
                    <a:pt x="117634" y="186214"/>
                    <a:pt x="104299" y="186214"/>
                  </a:cubicBezTo>
                  <a:cubicBezTo>
                    <a:pt x="91916" y="186214"/>
                    <a:pt x="80486" y="181451"/>
                    <a:pt x="70961" y="171926"/>
                  </a:cubicBezTo>
                  <a:cubicBezTo>
                    <a:pt x="61436" y="162401"/>
                    <a:pt x="56674" y="150971"/>
                    <a:pt x="56674" y="138589"/>
                  </a:cubicBezTo>
                  <a:lnTo>
                    <a:pt x="56674" y="24289"/>
                  </a:lnTo>
                  <a:cubicBezTo>
                    <a:pt x="56674" y="20479"/>
                    <a:pt x="53816" y="16669"/>
                    <a:pt x="49054" y="12859"/>
                  </a:cubicBezTo>
                  <a:cubicBezTo>
                    <a:pt x="44291" y="10001"/>
                    <a:pt x="38576" y="8096"/>
                    <a:pt x="31909" y="8096"/>
                  </a:cubicBezTo>
                  <a:cubicBezTo>
                    <a:pt x="25241" y="8096"/>
                    <a:pt x="19526" y="10001"/>
                    <a:pt x="14764" y="12859"/>
                  </a:cubicBezTo>
                  <a:cubicBezTo>
                    <a:pt x="10001" y="15716"/>
                    <a:pt x="7144" y="19526"/>
                    <a:pt x="7144" y="24289"/>
                  </a:cubicBezTo>
                  <a:lnTo>
                    <a:pt x="7144" y="138589"/>
                  </a:lnTo>
                  <a:cubicBezTo>
                    <a:pt x="7144" y="162401"/>
                    <a:pt x="16669" y="184309"/>
                    <a:pt x="35719" y="201454"/>
                  </a:cubicBezTo>
                  <a:cubicBezTo>
                    <a:pt x="54769" y="219551"/>
                    <a:pt x="76676" y="229076"/>
                    <a:pt x="102394" y="229076"/>
                  </a:cubicBezTo>
                  <a:cubicBezTo>
                    <a:pt x="128111" y="229076"/>
                    <a:pt x="150019" y="219551"/>
                    <a:pt x="169069" y="201454"/>
                  </a:cubicBezTo>
                  <a:cubicBezTo>
                    <a:pt x="188119" y="183356"/>
                    <a:pt x="196691" y="162401"/>
                    <a:pt x="196691" y="138589"/>
                  </a:cubicBezTo>
                  <a:lnTo>
                    <a:pt x="196691" y="23336"/>
                  </a:lnTo>
                  <a:cubicBezTo>
                    <a:pt x="199549" y="18574"/>
                    <a:pt x="197644" y="14764"/>
                    <a:pt x="19288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08F64A7E-B051-4869-836B-8ED94859BB94}"/>
                </a:ext>
              </a:extLst>
            </p:cNvPr>
            <p:cNvSpPr/>
            <p:nvPr/>
          </p:nvSpPr>
          <p:spPr>
            <a:xfrm>
              <a:off x="5992654" y="3868579"/>
              <a:ext cx="171450" cy="228600"/>
            </a:xfrm>
            <a:custGeom>
              <a:avLst/>
              <a:gdLst>
                <a:gd name="connsiteX0" fmla="*/ 127159 w 171450"/>
                <a:gd name="connsiteY0" fmla="*/ 109061 h 228600"/>
                <a:gd name="connsiteX1" fmla="*/ 94774 w 171450"/>
                <a:gd name="connsiteY1" fmla="*/ 98584 h 228600"/>
                <a:gd name="connsiteX2" fmla="*/ 67151 w 171450"/>
                <a:gd name="connsiteY2" fmla="*/ 88106 h 228600"/>
                <a:gd name="connsiteX3" fmla="*/ 55721 w 171450"/>
                <a:gd name="connsiteY3" fmla="*/ 70961 h 228600"/>
                <a:gd name="connsiteX4" fmla="*/ 65246 w 171450"/>
                <a:gd name="connsiteY4" fmla="*/ 52864 h 228600"/>
                <a:gd name="connsiteX5" fmla="*/ 92869 w 171450"/>
                <a:gd name="connsiteY5" fmla="*/ 44291 h 228600"/>
                <a:gd name="connsiteX6" fmla="*/ 123349 w 171450"/>
                <a:gd name="connsiteY6" fmla="*/ 50959 h 228600"/>
                <a:gd name="connsiteX7" fmla="*/ 142399 w 171450"/>
                <a:gd name="connsiteY7" fmla="*/ 57626 h 228600"/>
                <a:gd name="connsiteX8" fmla="*/ 155734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5249 w 171450"/>
                <a:gd name="connsiteY26" fmla="*/ 230981 h 228600"/>
                <a:gd name="connsiteX27" fmla="*/ 145256 w 171450"/>
                <a:gd name="connsiteY27" fmla="*/ 213836 h 228600"/>
                <a:gd name="connsiteX28" fmla="*/ 166211 w 171450"/>
                <a:gd name="connsiteY28" fmla="*/ 167164 h 228600"/>
                <a:gd name="connsiteX29" fmla="*/ 154781 w 171450"/>
                <a:gd name="connsiteY29" fmla="*/ 129064 h 228600"/>
                <a:gd name="connsiteX30" fmla="*/ 127159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7159" y="109061"/>
                  </a:moveTo>
                  <a:cubicBezTo>
                    <a:pt x="116681" y="105251"/>
                    <a:pt x="105251" y="101441"/>
                    <a:pt x="94774" y="98584"/>
                  </a:cubicBezTo>
                  <a:cubicBezTo>
                    <a:pt x="84296" y="95726"/>
                    <a:pt x="74771" y="91916"/>
                    <a:pt x="67151" y="88106"/>
                  </a:cubicBezTo>
                  <a:cubicBezTo>
                    <a:pt x="59531" y="83344"/>
                    <a:pt x="55721" y="77629"/>
                    <a:pt x="55721" y="70961"/>
                  </a:cubicBezTo>
                  <a:cubicBezTo>
                    <a:pt x="55721" y="64294"/>
                    <a:pt x="58579" y="57626"/>
                    <a:pt x="65246" y="52864"/>
                  </a:cubicBezTo>
                  <a:cubicBezTo>
                    <a:pt x="70961" y="47149"/>
                    <a:pt x="80486" y="44291"/>
                    <a:pt x="92869" y="44291"/>
                  </a:cubicBezTo>
                  <a:cubicBezTo>
                    <a:pt x="102394" y="44291"/>
                    <a:pt x="112871" y="46196"/>
                    <a:pt x="123349" y="50959"/>
                  </a:cubicBezTo>
                  <a:cubicBezTo>
                    <a:pt x="133826" y="55721"/>
                    <a:pt x="140494" y="57626"/>
                    <a:pt x="142399" y="57626"/>
                  </a:cubicBezTo>
                  <a:cubicBezTo>
                    <a:pt x="147161" y="57626"/>
                    <a:pt x="151924" y="54769"/>
                    <a:pt x="155734" y="49054"/>
                  </a:cubicBezTo>
                  <a:cubicBezTo>
                    <a:pt x="159544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09061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20479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5249" y="230981"/>
                  </a:cubicBezTo>
                  <a:cubicBezTo>
                    <a:pt x="110966" y="230981"/>
                    <a:pt x="130969" y="225266"/>
                    <a:pt x="145256" y="213836"/>
                  </a:cubicBezTo>
                  <a:cubicBezTo>
                    <a:pt x="159544" y="202406"/>
                    <a:pt x="166211" y="187166"/>
                    <a:pt x="166211" y="167164"/>
                  </a:cubicBezTo>
                  <a:cubicBezTo>
                    <a:pt x="166211" y="151924"/>
                    <a:pt x="162401" y="139541"/>
                    <a:pt x="154781" y="129064"/>
                  </a:cubicBezTo>
                  <a:cubicBezTo>
                    <a:pt x="146209" y="120491"/>
                    <a:pt x="137636" y="113824"/>
                    <a:pt x="127159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B25D6D70-F7F4-4F4E-A04B-627EF09042A9}"/>
                </a:ext>
              </a:extLst>
            </p:cNvPr>
            <p:cNvSpPr/>
            <p:nvPr/>
          </p:nvSpPr>
          <p:spPr>
            <a:xfrm>
              <a:off x="6186011" y="3766661"/>
              <a:ext cx="66675" cy="57150"/>
            </a:xfrm>
            <a:custGeom>
              <a:avLst/>
              <a:gdLst>
                <a:gd name="connsiteX0" fmla="*/ 35719 w 66675"/>
                <a:gd name="connsiteY0" fmla="*/ 7144 h 57150"/>
                <a:gd name="connsiteX1" fmla="*/ 15716 w 66675"/>
                <a:gd name="connsiteY1" fmla="*/ 14764 h 57150"/>
                <a:gd name="connsiteX2" fmla="*/ 7144 w 66675"/>
                <a:gd name="connsiteY2" fmla="*/ 32861 h 57150"/>
                <a:gd name="connsiteX3" fmla="*/ 15716 w 66675"/>
                <a:gd name="connsiteY3" fmla="*/ 50959 h 57150"/>
                <a:gd name="connsiteX4" fmla="*/ 35719 w 66675"/>
                <a:gd name="connsiteY4" fmla="*/ 58579 h 57150"/>
                <a:gd name="connsiteX5" fmla="*/ 55721 w 66675"/>
                <a:gd name="connsiteY5" fmla="*/ 50959 h 57150"/>
                <a:gd name="connsiteX6" fmla="*/ 64294 w 66675"/>
                <a:gd name="connsiteY6" fmla="*/ 32861 h 57150"/>
                <a:gd name="connsiteX7" fmla="*/ 55721 w 66675"/>
                <a:gd name="connsiteY7" fmla="*/ 14764 h 57150"/>
                <a:gd name="connsiteX8" fmla="*/ 35719 w 66675"/>
                <a:gd name="connsiteY8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75" h="57150">
                  <a:moveTo>
                    <a:pt x="35719" y="7144"/>
                  </a:moveTo>
                  <a:cubicBezTo>
                    <a:pt x="28099" y="7144"/>
                    <a:pt x="21431" y="10001"/>
                    <a:pt x="15716" y="14764"/>
                  </a:cubicBezTo>
                  <a:cubicBezTo>
                    <a:pt x="10001" y="19526"/>
                    <a:pt x="7144" y="25241"/>
                    <a:pt x="7144" y="32861"/>
                  </a:cubicBezTo>
                  <a:cubicBezTo>
                    <a:pt x="7144" y="39529"/>
                    <a:pt x="10001" y="45244"/>
                    <a:pt x="15716" y="50959"/>
                  </a:cubicBezTo>
                  <a:cubicBezTo>
                    <a:pt x="21431" y="55721"/>
                    <a:pt x="28099" y="58579"/>
                    <a:pt x="35719" y="58579"/>
                  </a:cubicBezTo>
                  <a:cubicBezTo>
                    <a:pt x="43339" y="58579"/>
                    <a:pt x="50006" y="55721"/>
                    <a:pt x="55721" y="50959"/>
                  </a:cubicBezTo>
                  <a:cubicBezTo>
                    <a:pt x="61436" y="46196"/>
                    <a:pt x="64294" y="39529"/>
                    <a:pt x="64294" y="32861"/>
                  </a:cubicBezTo>
                  <a:cubicBezTo>
                    <a:pt x="64294" y="26194"/>
                    <a:pt x="61436" y="19526"/>
                    <a:pt x="55721" y="14764"/>
                  </a:cubicBezTo>
                  <a:cubicBezTo>
                    <a:pt x="50006" y="10001"/>
                    <a:pt x="43339" y="7144"/>
                    <a:pt x="357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6A4B2F7A-E9F1-4E84-9C21-082E9C716315}"/>
                </a:ext>
              </a:extLst>
            </p:cNvPr>
            <p:cNvSpPr/>
            <p:nvPr/>
          </p:nvSpPr>
          <p:spPr>
            <a:xfrm>
              <a:off x="6190774" y="3871436"/>
              <a:ext cx="57150" cy="228600"/>
            </a:xfrm>
            <a:custGeom>
              <a:avLst/>
              <a:gdLst>
                <a:gd name="connsiteX0" fmla="*/ 48101 w 57150"/>
                <a:gd name="connsiteY0" fmla="*/ 11906 h 228600"/>
                <a:gd name="connsiteX1" fmla="*/ 30956 w 57150"/>
                <a:gd name="connsiteY1" fmla="*/ 7144 h 228600"/>
                <a:gd name="connsiteX2" fmla="*/ 13811 w 57150"/>
                <a:gd name="connsiteY2" fmla="*/ 11906 h 228600"/>
                <a:gd name="connsiteX3" fmla="*/ 7144 w 57150"/>
                <a:gd name="connsiteY3" fmla="*/ 23336 h 228600"/>
                <a:gd name="connsiteX4" fmla="*/ 7144 w 57150"/>
                <a:gd name="connsiteY4" fmla="*/ 209074 h 228600"/>
                <a:gd name="connsiteX5" fmla="*/ 13811 w 57150"/>
                <a:gd name="connsiteY5" fmla="*/ 220504 h 228600"/>
                <a:gd name="connsiteX6" fmla="*/ 30956 w 57150"/>
                <a:gd name="connsiteY6" fmla="*/ 225266 h 228600"/>
                <a:gd name="connsiteX7" fmla="*/ 48101 w 57150"/>
                <a:gd name="connsiteY7" fmla="*/ 220504 h 228600"/>
                <a:gd name="connsiteX8" fmla="*/ 54769 w 57150"/>
                <a:gd name="connsiteY8" fmla="*/ 209074 h 228600"/>
                <a:gd name="connsiteX9" fmla="*/ 54769 w 57150"/>
                <a:gd name="connsiteY9" fmla="*/ 23336 h 228600"/>
                <a:gd name="connsiteX10" fmla="*/ 48101 w 57150"/>
                <a:gd name="connsiteY1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22860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209074"/>
                  </a:lnTo>
                  <a:cubicBezTo>
                    <a:pt x="7144" y="212884"/>
                    <a:pt x="9049" y="216694"/>
                    <a:pt x="13811" y="220504"/>
                  </a:cubicBezTo>
                  <a:cubicBezTo>
                    <a:pt x="18574" y="224314"/>
                    <a:pt x="24289" y="225266"/>
                    <a:pt x="30956" y="225266"/>
                  </a:cubicBezTo>
                  <a:cubicBezTo>
                    <a:pt x="37624" y="225266"/>
                    <a:pt x="43339" y="223361"/>
                    <a:pt x="48101" y="220504"/>
                  </a:cubicBezTo>
                  <a:cubicBezTo>
                    <a:pt x="52864" y="217646"/>
                    <a:pt x="54769" y="213836"/>
                    <a:pt x="54769" y="209074"/>
                  </a:cubicBezTo>
                  <a:lnTo>
                    <a:pt x="54769" y="23336"/>
                  </a:lnTo>
                  <a:cubicBezTo>
                    <a:pt x="54769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7E4077BE-D825-45A9-8922-114B388CE08F}"/>
                </a:ext>
              </a:extLst>
            </p:cNvPr>
            <p:cNvSpPr/>
            <p:nvPr/>
          </p:nvSpPr>
          <p:spPr>
            <a:xfrm>
              <a:off x="6288881" y="3868579"/>
              <a:ext cx="200025" cy="228600"/>
            </a:xfrm>
            <a:custGeom>
              <a:avLst/>
              <a:gdLst>
                <a:gd name="connsiteX0" fmla="*/ 113824 w 200025"/>
                <a:gd name="connsiteY0" fmla="*/ 7144 h 228600"/>
                <a:gd name="connsiteX1" fmla="*/ 75724 w 200025"/>
                <a:gd name="connsiteY1" fmla="*/ 17621 h 228600"/>
                <a:gd name="connsiteX2" fmla="*/ 51911 w 200025"/>
                <a:gd name="connsiteY2" fmla="*/ 42386 h 228600"/>
                <a:gd name="connsiteX3" fmla="*/ 51911 w 200025"/>
                <a:gd name="connsiteY3" fmla="*/ 25241 h 228600"/>
                <a:gd name="connsiteX4" fmla="*/ 46196 w 200025"/>
                <a:gd name="connsiteY4" fmla="*/ 13811 h 228600"/>
                <a:gd name="connsiteX5" fmla="*/ 30956 w 200025"/>
                <a:gd name="connsiteY5" fmla="*/ 9049 h 228600"/>
                <a:gd name="connsiteX6" fmla="*/ 13811 w 200025"/>
                <a:gd name="connsiteY6" fmla="*/ 13811 h 228600"/>
                <a:gd name="connsiteX7" fmla="*/ 7144 w 200025"/>
                <a:gd name="connsiteY7" fmla="*/ 25241 h 228600"/>
                <a:gd name="connsiteX8" fmla="*/ 7144 w 200025"/>
                <a:gd name="connsiteY8" fmla="*/ 210979 h 228600"/>
                <a:gd name="connsiteX9" fmla="*/ 13811 w 200025"/>
                <a:gd name="connsiteY9" fmla="*/ 222409 h 228600"/>
                <a:gd name="connsiteX10" fmla="*/ 30956 w 200025"/>
                <a:gd name="connsiteY10" fmla="*/ 227171 h 228600"/>
                <a:gd name="connsiteX11" fmla="*/ 48101 w 200025"/>
                <a:gd name="connsiteY11" fmla="*/ 222409 h 228600"/>
                <a:gd name="connsiteX12" fmla="*/ 55721 w 200025"/>
                <a:gd name="connsiteY12" fmla="*/ 211931 h 228600"/>
                <a:gd name="connsiteX13" fmla="*/ 55721 w 200025"/>
                <a:gd name="connsiteY13" fmla="*/ 98584 h 228600"/>
                <a:gd name="connsiteX14" fmla="*/ 69056 w 200025"/>
                <a:gd name="connsiteY14" fmla="*/ 64294 h 228600"/>
                <a:gd name="connsiteX15" fmla="*/ 99536 w 200025"/>
                <a:gd name="connsiteY15" fmla="*/ 50959 h 228600"/>
                <a:gd name="connsiteX16" fmla="*/ 131921 w 200025"/>
                <a:gd name="connsiteY16" fmla="*/ 65246 h 228600"/>
                <a:gd name="connsiteX17" fmla="*/ 145256 w 200025"/>
                <a:gd name="connsiteY17" fmla="*/ 98584 h 228600"/>
                <a:gd name="connsiteX18" fmla="*/ 145256 w 200025"/>
                <a:gd name="connsiteY18" fmla="*/ 211931 h 228600"/>
                <a:gd name="connsiteX19" fmla="*/ 152876 w 200025"/>
                <a:gd name="connsiteY19" fmla="*/ 223361 h 228600"/>
                <a:gd name="connsiteX20" fmla="*/ 169069 w 200025"/>
                <a:gd name="connsiteY20" fmla="*/ 228124 h 228600"/>
                <a:gd name="connsiteX21" fmla="*/ 186214 w 200025"/>
                <a:gd name="connsiteY21" fmla="*/ 223361 h 228600"/>
                <a:gd name="connsiteX22" fmla="*/ 192881 w 200025"/>
                <a:gd name="connsiteY22" fmla="*/ 211931 h 228600"/>
                <a:gd name="connsiteX23" fmla="*/ 192881 w 200025"/>
                <a:gd name="connsiteY23" fmla="*/ 97631 h 228600"/>
                <a:gd name="connsiteX24" fmla="*/ 169069 w 200025"/>
                <a:gd name="connsiteY24" fmla="*/ 33814 h 228600"/>
                <a:gd name="connsiteX25" fmla="*/ 113824 w 200025"/>
                <a:gd name="connsiteY25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13824" y="7144"/>
                  </a:move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2881" y="216694"/>
                    <a:pt x="192881" y="211931"/>
                  </a:cubicBezTo>
                  <a:lnTo>
                    <a:pt x="192881" y="97631"/>
                  </a:lnTo>
                  <a:cubicBezTo>
                    <a:pt x="192881" y="72866"/>
                    <a:pt x="185261" y="51911"/>
                    <a:pt x="169069" y="33814"/>
                  </a:cubicBezTo>
                  <a:cubicBezTo>
                    <a:pt x="154781" y="16669"/>
                    <a:pt x="135731" y="7144"/>
                    <a:pt x="11382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07D151F6-F7E8-41DE-802F-497A85FC9D28}"/>
                </a:ext>
              </a:extLst>
            </p:cNvPr>
            <p:cNvSpPr/>
            <p:nvPr/>
          </p:nvSpPr>
          <p:spPr>
            <a:xfrm>
              <a:off x="6516529" y="3869531"/>
              <a:ext cx="200025" cy="238125"/>
            </a:xfrm>
            <a:custGeom>
              <a:avLst/>
              <a:gdLst>
                <a:gd name="connsiteX0" fmla="*/ 167164 w 200025"/>
                <a:gd name="connsiteY0" fmla="*/ 30956 h 238125"/>
                <a:gd name="connsiteX1" fmla="*/ 102394 w 200025"/>
                <a:gd name="connsiteY1" fmla="*/ 7144 h 238125"/>
                <a:gd name="connsiteX2" fmla="*/ 34766 w 200025"/>
                <a:gd name="connsiteY2" fmla="*/ 33814 h 238125"/>
                <a:gd name="connsiteX3" fmla="*/ 7144 w 200025"/>
                <a:gd name="connsiteY3" fmla="*/ 96679 h 238125"/>
                <a:gd name="connsiteX4" fmla="*/ 7144 w 200025"/>
                <a:gd name="connsiteY4" fmla="*/ 140494 h 238125"/>
                <a:gd name="connsiteX5" fmla="*/ 36671 w 200025"/>
                <a:gd name="connsiteY5" fmla="*/ 206216 h 238125"/>
                <a:gd name="connsiteX6" fmla="*/ 112871 w 200025"/>
                <a:gd name="connsiteY6" fmla="*/ 231934 h 238125"/>
                <a:gd name="connsiteX7" fmla="*/ 167164 w 200025"/>
                <a:gd name="connsiteY7" fmla="*/ 220504 h 238125"/>
                <a:gd name="connsiteX8" fmla="*/ 189071 w 200025"/>
                <a:gd name="connsiteY8" fmla="*/ 197644 h 238125"/>
                <a:gd name="connsiteX9" fmla="*/ 183356 w 200025"/>
                <a:gd name="connsiteY9" fmla="*/ 183356 h 238125"/>
                <a:gd name="connsiteX10" fmla="*/ 170021 w 200025"/>
                <a:gd name="connsiteY10" fmla="*/ 175736 h 238125"/>
                <a:gd name="connsiteX11" fmla="*/ 150019 w 200025"/>
                <a:gd name="connsiteY11" fmla="*/ 184309 h 238125"/>
                <a:gd name="connsiteX12" fmla="*/ 114776 w 200025"/>
                <a:gd name="connsiteY12" fmla="*/ 192881 h 238125"/>
                <a:gd name="connsiteX13" fmla="*/ 71914 w 200025"/>
                <a:gd name="connsiteY13" fmla="*/ 179546 h 238125"/>
                <a:gd name="connsiteX14" fmla="*/ 55721 w 200025"/>
                <a:gd name="connsiteY14" fmla="*/ 142399 h 238125"/>
                <a:gd name="connsiteX15" fmla="*/ 55721 w 200025"/>
                <a:gd name="connsiteY15" fmla="*/ 130969 h 238125"/>
                <a:gd name="connsiteX16" fmla="*/ 152876 w 200025"/>
                <a:gd name="connsiteY16" fmla="*/ 130969 h 238125"/>
                <a:gd name="connsiteX17" fmla="*/ 168116 w 200025"/>
                <a:gd name="connsiteY17" fmla="*/ 130016 h 238125"/>
                <a:gd name="connsiteX18" fmla="*/ 180499 w 200025"/>
                <a:gd name="connsiteY18" fmla="*/ 125254 h 238125"/>
                <a:gd name="connsiteX19" fmla="*/ 190976 w 200025"/>
                <a:gd name="connsiteY19" fmla="*/ 112871 h 238125"/>
                <a:gd name="connsiteX20" fmla="*/ 193834 w 200025"/>
                <a:gd name="connsiteY20" fmla="*/ 90011 h 238125"/>
                <a:gd name="connsiteX21" fmla="*/ 167164 w 200025"/>
                <a:gd name="connsiteY21" fmla="*/ 30956 h 238125"/>
                <a:gd name="connsiteX22" fmla="*/ 144304 w 200025"/>
                <a:gd name="connsiteY22" fmla="*/ 97631 h 238125"/>
                <a:gd name="connsiteX23" fmla="*/ 130969 w 200025"/>
                <a:gd name="connsiteY23" fmla="*/ 100489 h 238125"/>
                <a:gd name="connsiteX24" fmla="*/ 54769 w 200025"/>
                <a:gd name="connsiteY24" fmla="*/ 100489 h 238125"/>
                <a:gd name="connsiteX25" fmla="*/ 54769 w 200025"/>
                <a:gd name="connsiteY25" fmla="*/ 86201 h 238125"/>
                <a:gd name="connsiteX26" fmla="*/ 68104 w 200025"/>
                <a:gd name="connsiteY26" fmla="*/ 55721 h 238125"/>
                <a:gd name="connsiteX27" fmla="*/ 101441 w 200025"/>
                <a:gd name="connsiteY27" fmla="*/ 43339 h 238125"/>
                <a:gd name="connsiteX28" fmla="*/ 134779 w 200025"/>
                <a:gd name="connsiteY28" fmla="*/ 55721 h 238125"/>
                <a:gd name="connsiteX29" fmla="*/ 148114 w 200025"/>
                <a:gd name="connsiteY29" fmla="*/ 86201 h 238125"/>
                <a:gd name="connsiteX30" fmla="*/ 144304 w 200025"/>
                <a:gd name="connsiteY30" fmla="*/ 97631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0025" h="238125">
                  <a:moveTo>
                    <a:pt x="167164" y="30956"/>
                  </a:moveTo>
                  <a:cubicBezTo>
                    <a:pt x="149066" y="14764"/>
                    <a:pt x="128111" y="7144"/>
                    <a:pt x="102394" y="7144"/>
                  </a:cubicBezTo>
                  <a:cubicBezTo>
                    <a:pt x="75724" y="7144"/>
                    <a:pt x="53816" y="15716"/>
                    <a:pt x="34766" y="33814"/>
                  </a:cubicBezTo>
                  <a:cubicBezTo>
                    <a:pt x="15716" y="50959"/>
                    <a:pt x="7144" y="71914"/>
                    <a:pt x="7144" y="96679"/>
                  </a:cubicBezTo>
                  <a:lnTo>
                    <a:pt x="7144" y="140494"/>
                  </a:lnTo>
                  <a:cubicBezTo>
                    <a:pt x="7144" y="168116"/>
                    <a:pt x="17621" y="190024"/>
                    <a:pt x="36671" y="206216"/>
                  </a:cubicBezTo>
                  <a:cubicBezTo>
                    <a:pt x="56674" y="223361"/>
                    <a:pt x="82391" y="231934"/>
                    <a:pt x="112871" y="231934"/>
                  </a:cubicBezTo>
                  <a:cubicBezTo>
                    <a:pt x="134779" y="231934"/>
                    <a:pt x="151924" y="228124"/>
                    <a:pt x="167164" y="220504"/>
                  </a:cubicBezTo>
                  <a:cubicBezTo>
                    <a:pt x="181451" y="212884"/>
                    <a:pt x="189071" y="205264"/>
                    <a:pt x="189071" y="197644"/>
                  </a:cubicBezTo>
                  <a:cubicBezTo>
                    <a:pt x="189071" y="192881"/>
                    <a:pt x="187166" y="188119"/>
                    <a:pt x="183356" y="183356"/>
                  </a:cubicBezTo>
                  <a:cubicBezTo>
                    <a:pt x="179546" y="178594"/>
                    <a:pt x="175736" y="175736"/>
                    <a:pt x="170021" y="175736"/>
                  </a:cubicBezTo>
                  <a:cubicBezTo>
                    <a:pt x="167164" y="175736"/>
                    <a:pt x="160496" y="178594"/>
                    <a:pt x="150019" y="184309"/>
                  </a:cubicBezTo>
                  <a:cubicBezTo>
                    <a:pt x="138589" y="190024"/>
                    <a:pt x="127159" y="192881"/>
                    <a:pt x="114776" y="192881"/>
                  </a:cubicBezTo>
                  <a:cubicBezTo>
                    <a:pt x="96679" y="192881"/>
                    <a:pt x="82391" y="188119"/>
                    <a:pt x="71914" y="179546"/>
                  </a:cubicBezTo>
                  <a:cubicBezTo>
                    <a:pt x="60484" y="170021"/>
                    <a:pt x="55721" y="158591"/>
                    <a:pt x="55721" y="142399"/>
                  </a:cubicBezTo>
                  <a:lnTo>
                    <a:pt x="55721" y="130969"/>
                  </a:lnTo>
                  <a:lnTo>
                    <a:pt x="152876" y="130969"/>
                  </a:lnTo>
                  <a:cubicBezTo>
                    <a:pt x="159544" y="130969"/>
                    <a:pt x="164306" y="130969"/>
                    <a:pt x="168116" y="130016"/>
                  </a:cubicBezTo>
                  <a:cubicBezTo>
                    <a:pt x="171926" y="129064"/>
                    <a:pt x="176689" y="128111"/>
                    <a:pt x="180499" y="125254"/>
                  </a:cubicBezTo>
                  <a:cubicBezTo>
                    <a:pt x="185261" y="122396"/>
                    <a:pt x="188119" y="118586"/>
                    <a:pt x="190976" y="112871"/>
                  </a:cubicBezTo>
                  <a:cubicBezTo>
                    <a:pt x="192881" y="107156"/>
                    <a:pt x="193834" y="99536"/>
                    <a:pt x="193834" y="90011"/>
                  </a:cubicBezTo>
                  <a:cubicBezTo>
                    <a:pt x="193834" y="66199"/>
                    <a:pt x="184309" y="46196"/>
                    <a:pt x="167164" y="30956"/>
                  </a:cubicBezTo>
                  <a:close/>
                  <a:moveTo>
                    <a:pt x="144304" y="97631"/>
                  </a:moveTo>
                  <a:cubicBezTo>
                    <a:pt x="142399" y="99536"/>
                    <a:pt x="137636" y="100489"/>
                    <a:pt x="130969" y="100489"/>
                  </a:cubicBezTo>
                  <a:lnTo>
                    <a:pt x="54769" y="100489"/>
                  </a:lnTo>
                  <a:lnTo>
                    <a:pt x="54769" y="86201"/>
                  </a:lnTo>
                  <a:cubicBezTo>
                    <a:pt x="54769" y="73819"/>
                    <a:pt x="59531" y="63341"/>
                    <a:pt x="68104" y="55721"/>
                  </a:cubicBezTo>
                  <a:cubicBezTo>
                    <a:pt x="77629" y="48101"/>
                    <a:pt x="88106" y="43339"/>
                    <a:pt x="101441" y="43339"/>
                  </a:cubicBezTo>
                  <a:cubicBezTo>
                    <a:pt x="114776" y="43339"/>
                    <a:pt x="125254" y="47149"/>
                    <a:pt x="134779" y="55721"/>
                  </a:cubicBezTo>
                  <a:cubicBezTo>
                    <a:pt x="143351" y="64294"/>
                    <a:pt x="148114" y="74771"/>
                    <a:pt x="148114" y="86201"/>
                  </a:cubicBezTo>
                  <a:cubicBezTo>
                    <a:pt x="148114" y="91916"/>
                    <a:pt x="147161" y="95726"/>
                    <a:pt x="144304" y="976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05039D0C-0F17-4370-8EAB-E4D70D3B9E3D}"/>
                </a:ext>
              </a:extLst>
            </p:cNvPr>
            <p:cNvSpPr/>
            <p:nvPr/>
          </p:nvSpPr>
          <p:spPr>
            <a:xfrm>
              <a:off x="6729889" y="3868579"/>
              <a:ext cx="171450" cy="228600"/>
            </a:xfrm>
            <a:custGeom>
              <a:avLst/>
              <a:gdLst>
                <a:gd name="connsiteX0" fmla="*/ 126206 w 171450"/>
                <a:gd name="connsiteY0" fmla="*/ 109061 h 228600"/>
                <a:gd name="connsiteX1" fmla="*/ 93821 w 171450"/>
                <a:gd name="connsiteY1" fmla="*/ 98584 h 228600"/>
                <a:gd name="connsiteX2" fmla="*/ 66199 w 171450"/>
                <a:gd name="connsiteY2" fmla="*/ 88106 h 228600"/>
                <a:gd name="connsiteX3" fmla="*/ 54769 w 171450"/>
                <a:gd name="connsiteY3" fmla="*/ 70961 h 228600"/>
                <a:gd name="connsiteX4" fmla="*/ 64294 w 171450"/>
                <a:gd name="connsiteY4" fmla="*/ 52864 h 228600"/>
                <a:gd name="connsiteX5" fmla="*/ 91916 w 171450"/>
                <a:gd name="connsiteY5" fmla="*/ 44291 h 228600"/>
                <a:gd name="connsiteX6" fmla="*/ 122396 w 171450"/>
                <a:gd name="connsiteY6" fmla="*/ 50959 h 228600"/>
                <a:gd name="connsiteX7" fmla="*/ 141446 w 171450"/>
                <a:gd name="connsiteY7" fmla="*/ 57626 h 228600"/>
                <a:gd name="connsiteX8" fmla="*/ 154781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6206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6206" y="109061"/>
                  </a:moveTo>
                  <a:cubicBezTo>
                    <a:pt x="115729" y="105251"/>
                    <a:pt x="104299" y="101441"/>
                    <a:pt x="93821" y="98584"/>
                  </a:cubicBezTo>
                  <a:cubicBezTo>
                    <a:pt x="82391" y="95726"/>
                    <a:pt x="73819" y="91916"/>
                    <a:pt x="66199" y="88106"/>
                  </a:cubicBezTo>
                  <a:cubicBezTo>
                    <a:pt x="58579" y="83344"/>
                    <a:pt x="54769" y="77629"/>
                    <a:pt x="54769" y="70961"/>
                  </a:cubicBezTo>
                  <a:cubicBezTo>
                    <a:pt x="54769" y="64294"/>
                    <a:pt x="57626" y="57626"/>
                    <a:pt x="64294" y="52864"/>
                  </a:cubicBezTo>
                  <a:cubicBezTo>
                    <a:pt x="70961" y="47149"/>
                    <a:pt x="79534" y="44291"/>
                    <a:pt x="91916" y="44291"/>
                  </a:cubicBezTo>
                  <a:cubicBezTo>
                    <a:pt x="101441" y="44291"/>
                    <a:pt x="111919" y="46196"/>
                    <a:pt x="122396" y="50959"/>
                  </a:cubicBezTo>
                  <a:cubicBezTo>
                    <a:pt x="132874" y="55721"/>
                    <a:pt x="139541" y="57626"/>
                    <a:pt x="141446" y="57626"/>
                  </a:cubicBezTo>
                  <a:cubicBezTo>
                    <a:pt x="146209" y="57626"/>
                    <a:pt x="150971" y="54769"/>
                    <a:pt x="154781" y="49054"/>
                  </a:cubicBezTo>
                  <a:cubicBezTo>
                    <a:pt x="158591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10014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19526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6209" y="120491"/>
                    <a:pt x="137636" y="113824"/>
                    <a:pt x="126206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23C0B403-0732-4127-807F-08920998F3A9}"/>
                </a:ext>
              </a:extLst>
            </p:cNvPr>
            <p:cNvSpPr/>
            <p:nvPr/>
          </p:nvSpPr>
          <p:spPr>
            <a:xfrm>
              <a:off x="6916579" y="3868579"/>
              <a:ext cx="171450" cy="228600"/>
            </a:xfrm>
            <a:custGeom>
              <a:avLst/>
              <a:gdLst>
                <a:gd name="connsiteX0" fmla="*/ 125254 w 171450"/>
                <a:gd name="connsiteY0" fmla="*/ 109061 h 228600"/>
                <a:gd name="connsiteX1" fmla="*/ 92869 w 171450"/>
                <a:gd name="connsiteY1" fmla="*/ 98584 h 228600"/>
                <a:gd name="connsiteX2" fmla="*/ 65246 w 171450"/>
                <a:gd name="connsiteY2" fmla="*/ 88106 h 228600"/>
                <a:gd name="connsiteX3" fmla="*/ 53816 w 171450"/>
                <a:gd name="connsiteY3" fmla="*/ 70961 h 228600"/>
                <a:gd name="connsiteX4" fmla="*/ 63341 w 171450"/>
                <a:gd name="connsiteY4" fmla="*/ 52864 h 228600"/>
                <a:gd name="connsiteX5" fmla="*/ 90964 w 171450"/>
                <a:gd name="connsiteY5" fmla="*/ 44291 h 228600"/>
                <a:gd name="connsiteX6" fmla="*/ 121444 w 171450"/>
                <a:gd name="connsiteY6" fmla="*/ 50959 h 228600"/>
                <a:gd name="connsiteX7" fmla="*/ 140494 w 171450"/>
                <a:gd name="connsiteY7" fmla="*/ 57626 h 228600"/>
                <a:gd name="connsiteX8" fmla="*/ 153829 w 171450"/>
                <a:gd name="connsiteY8" fmla="*/ 49054 h 228600"/>
                <a:gd name="connsiteX9" fmla="*/ 159544 w 171450"/>
                <a:gd name="connsiteY9" fmla="*/ 33814 h 228600"/>
                <a:gd name="connsiteX10" fmla="*/ 138589 w 171450"/>
                <a:gd name="connsiteY10" fmla="*/ 14764 h 228600"/>
                <a:gd name="connsiteX11" fmla="*/ 90964 w 171450"/>
                <a:gd name="connsiteY11" fmla="*/ 7144 h 228600"/>
                <a:gd name="connsiteX12" fmla="*/ 31909 w 171450"/>
                <a:gd name="connsiteY12" fmla="*/ 26194 h 228600"/>
                <a:gd name="connsiteX13" fmla="*/ 12859 w 171450"/>
                <a:gd name="connsiteY13" fmla="*/ 72866 h 228600"/>
                <a:gd name="connsiteX14" fmla="*/ 24289 w 171450"/>
                <a:gd name="connsiteY14" fmla="*/ 107156 h 228600"/>
                <a:gd name="connsiteX15" fmla="*/ 51911 w 171450"/>
                <a:gd name="connsiteY15" fmla="*/ 126206 h 228600"/>
                <a:gd name="connsiteX16" fmla="*/ 84296 w 171450"/>
                <a:gd name="connsiteY16" fmla="*/ 135731 h 228600"/>
                <a:gd name="connsiteX17" fmla="*/ 111919 w 171450"/>
                <a:gd name="connsiteY17" fmla="*/ 148114 h 228600"/>
                <a:gd name="connsiteX18" fmla="*/ 123349 w 171450"/>
                <a:gd name="connsiteY18" fmla="*/ 169069 h 228600"/>
                <a:gd name="connsiteX19" fmla="*/ 84296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5254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5254" y="109061"/>
                  </a:moveTo>
                  <a:cubicBezTo>
                    <a:pt x="114776" y="105251"/>
                    <a:pt x="103346" y="101441"/>
                    <a:pt x="92869" y="98584"/>
                  </a:cubicBezTo>
                  <a:cubicBezTo>
                    <a:pt x="81439" y="95726"/>
                    <a:pt x="72866" y="91916"/>
                    <a:pt x="65246" y="88106"/>
                  </a:cubicBezTo>
                  <a:cubicBezTo>
                    <a:pt x="57626" y="84296"/>
                    <a:pt x="53816" y="77629"/>
                    <a:pt x="53816" y="70961"/>
                  </a:cubicBezTo>
                  <a:cubicBezTo>
                    <a:pt x="53816" y="64294"/>
                    <a:pt x="56674" y="57626"/>
                    <a:pt x="63341" y="52864"/>
                  </a:cubicBezTo>
                  <a:cubicBezTo>
                    <a:pt x="70009" y="47149"/>
                    <a:pt x="78581" y="44291"/>
                    <a:pt x="90964" y="44291"/>
                  </a:cubicBezTo>
                  <a:cubicBezTo>
                    <a:pt x="100489" y="44291"/>
                    <a:pt x="110966" y="46196"/>
                    <a:pt x="121444" y="50959"/>
                  </a:cubicBezTo>
                  <a:cubicBezTo>
                    <a:pt x="131921" y="55721"/>
                    <a:pt x="138589" y="57626"/>
                    <a:pt x="140494" y="57626"/>
                  </a:cubicBezTo>
                  <a:cubicBezTo>
                    <a:pt x="146209" y="57626"/>
                    <a:pt x="150019" y="54769"/>
                    <a:pt x="153829" y="49054"/>
                  </a:cubicBezTo>
                  <a:cubicBezTo>
                    <a:pt x="157639" y="43339"/>
                    <a:pt x="159544" y="38576"/>
                    <a:pt x="159544" y="33814"/>
                  </a:cubicBezTo>
                  <a:cubicBezTo>
                    <a:pt x="159544" y="26194"/>
                    <a:pt x="151924" y="20479"/>
                    <a:pt x="138589" y="14764"/>
                  </a:cubicBezTo>
                  <a:cubicBezTo>
                    <a:pt x="124301" y="9049"/>
                    <a:pt x="108109" y="7144"/>
                    <a:pt x="90964" y="7144"/>
                  </a:cubicBezTo>
                  <a:cubicBezTo>
                    <a:pt x="64294" y="7144"/>
                    <a:pt x="44291" y="13811"/>
                    <a:pt x="31909" y="26194"/>
                  </a:cubicBezTo>
                  <a:cubicBezTo>
                    <a:pt x="19526" y="39529"/>
                    <a:pt x="12859" y="54769"/>
                    <a:pt x="12859" y="72866"/>
                  </a:cubicBezTo>
                  <a:cubicBezTo>
                    <a:pt x="12859" y="87154"/>
                    <a:pt x="16669" y="98584"/>
                    <a:pt x="24289" y="107156"/>
                  </a:cubicBezTo>
                  <a:cubicBezTo>
                    <a:pt x="31909" y="115729"/>
                    <a:pt x="41434" y="122396"/>
                    <a:pt x="51911" y="126206"/>
                  </a:cubicBezTo>
                  <a:cubicBezTo>
                    <a:pt x="62389" y="130016"/>
                    <a:pt x="73819" y="132874"/>
                    <a:pt x="84296" y="135731"/>
                  </a:cubicBezTo>
                  <a:cubicBezTo>
                    <a:pt x="94774" y="138589"/>
                    <a:pt x="104299" y="142399"/>
                    <a:pt x="111919" y="148114"/>
                  </a:cubicBezTo>
                  <a:cubicBezTo>
                    <a:pt x="119539" y="152876"/>
                    <a:pt x="123349" y="160496"/>
                    <a:pt x="123349" y="169069"/>
                  </a:cubicBezTo>
                  <a:cubicBezTo>
                    <a:pt x="123349" y="186214"/>
                    <a:pt x="110014" y="193834"/>
                    <a:pt x="84296" y="193834"/>
                  </a:cubicBezTo>
                  <a:cubicBezTo>
                    <a:pt x="72866" y="193834"/>
                    <a:pt x="62389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5256" y="120491"/>
                    <a:pt x="135731" y="113824"/>
                    <a:pt x="125254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4F39367E-3BFB-44A4-BA22-1573FD974C2E}"/>
                </a:ext>
              </a:extLst>
            </p:cNvPr>
            <p:cNvSpPr/>
            <p:nvPr/>
          </p:nvSpPr>
          <p:spPr>
            <a:xfrm>
              <a:off x="7208996" y="3754279"/>
              <a:ext cx="219075" cy="342900"/>
            </a:xfrm>
            <a:custGeom>
              <a:avLst/>
              <a:gdLst>
                <a:gd name="connsiteX0" fmla="*/ 115729 w 219075"/>
                <a:gd name="connsiteY0" fmla="*/ 7144 h 342900"/>
                <a:gd name="connsiteX1" fmla="*/ 26194 w 219075"/>
                <a:gd name="connsiteY1" fmla="*/ 7144 h 342900"/>
                <a:gd name="connsiteX2" fmla="*/ 12859 w 219075"/>
                <a:gd name="connsiteY2" fmla="*/ 11906 h 342900"/>
                <a:gd name="connsiteX3" fmla="*/ 7144 w 219075"/>
                <a:gd name="connsiteY3" fmla="*/ 23336 h 342900"/>
                <a:gd name="connsiteX4" fmla="*/ 7144 w 219075"/>
                <a:gd name="connsiteY4" fmla="*/ 327184 h 342900"/>
                <a:gd name="connsiteX5" fmla="*/ 14764 w 219075"/>
                <a:gd name="connsiteY5" fmla="*/ 338614 h 342900"/>
                <a:gd name="connsiteX6" fmla="*/ 31909 w 219075"/>
                <a:gd name="connsiteY6" fmla="*/ 343376 h 342900"/>
                <a:gd name="connsiteX7" fmla="*/ 49054 w 219075"/>
                <a:gd name="connsiteY7" fmla="*/ 338614 h 342900"/>
                <a:gd name="connsiteX8" fmla="*/ 55721 w 219075"/>
                <a:gd name="connsiteY8" fmla="*/ 327184 h 342900"/>
                <a:gd name="connsiteX9" fmla="*/ 55721 w 219075"/>
                <a:gd name="connsiteY9" fmla="*/ 213836 h 342900"/>
                <a:gd name="connsiteX10" fmla="*/ 112871 w 219075"/>
                <a:gd name="connsiteY10" fmla="*/ 213836 h 342900"/>
                <a:gd name="connsiteX11" fmla="*/ 188119 w 219075"/>
                <a:gd name="connsiteY11" fmla="*/ 189071 h 342900"/>
                <a:gd name="connsiteX12" fmla="*/ 216694 w 219075"/>
                <a:gd name="connsiteY12" fmla="*/ 111919 h 342900"/>
                <a:gd name="connsiteX13" fmla="*/ 216694 w 219075"/>
                <a:gd name="connsiteY13" fmla="*/ 108109 h 342900"/>
                <a:gd name="connsiteX14" fmla="*/ 189071 w 219075"/>
                <a:gd name="connsiteY14" fmla="*/ 31909 h 342900"/>
                <a:gd name="connsiteX15" fmla="*/ 115729 w 219075"/>
                <a:gd name="connsiteY15" fmla="*/ 7144 h 342900"/>
                <a:gd name="connsiteX16" fmla="*/ 168116 w 219075"/>
                <a:gd name="connsiteY16" fmla="*/ 114776 h 342900"/>
                <a:gd name="connsiteX17" fmla="*/ 153829 w 219075"/>
                <a:gd name="connsiteY17" fmla="*/ 159544 h 342900"/>
                <a:gd name="connsiteX18" fmla="*/ 113824 w 219075"/>
                <a:gd name="connsiteY18" fmla="*/ 174784 h 342900"/>
                <a:gd name="connsiteX19" fmla="*/ 56674 w 219075"/>
                <a:gd name="connsiteY19" fmla="*/ 174784 h 342900"/>
                <a:gd name="connsiteX20" fmla="*/ 56674 w 219075"/>
                <a:gd name="connsiteY20" fmla="*/ 50006 h 342900"/>
                <a:gd name="connsiteX21" fmla="*/ 113824 w 219075"/>
                <a:gd name="connsiteY21" fmla="*/ 50006 h 342900"/>
                <a:gd name="connsiteX22" fmla="*/ 153829 w 219075"/>
                <a:gd name="connsiteY22" fmla="*/ 64294 h 342900"/>
                <a:gd name="connsiteX23" fmla="*/ 168116 w 219075"/>
                <a:gd name="connsiteY23" fmla="*/ 109061 h 342900"/>
                <a:gd name="connsiteX24" fmla="*/ 168116 w 219075"/>
                <a:gd name="connsiteY24" fmla="*/ 11477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075" h="342900">
                  <a:moveTo>
                    <a:pt x="115729" y="7144"/>
                  </a:moveTo>
                  <a:lnTo>
                    <a:pt x="26194" y="7144"/>
                  </a:lnTo>
                  <a:cubicBezTo>
                    <a:pt x="20479" y="7144"/>
                    <a:pt x="15716" y="9049"/>
                    <a:pt x="12859" y="11906"/>
                  </a:cubicBezTo>
                  <a:cubicBezTo>
                    <a:pt x="10001" y="14764"/>
                    <a:pt x="7144" y="18574"/>
                    <a:pt x="7144" y="23336"/>
                  </a:cubicBezTo>
                  <a:lnTo>
                    <a:pt x="7144" y="327184"/>
                  </a:lnTo>
                  <a:cubicBezTo>
                    <a:pt x="7144" y="331946"/>
                    <a:pt x="10001" y="335756"/>
                    <a:pt x="14764" y="338614"/>
                  </a:cubicBezTo>
                  <a:cubicBezTo>
                    <a:pt x="19526" y="341471"/>
                    <a:pt x="25241" y="343376"/>
                    <a:pt x="31909" y="343376"/>
                  </a:cubicBezTo>
                  <a:cubicBezTo>
                    <a:pt x="38576" y="343376"/>
                    <a:pt x="44291" y="341471"/>
                    <a:pt x="49054" y="338614"/>
                  </a:cubicBezTo>
                  <a:cubicBezTo>
                    <a:pt x="53816" y="335756"/>
                    <a:pt x="55721" y="331946"/>
                    <a:pt x="55721" y="327184"/>
                  </a:cubicBezTo>
                  <a:lnTo>
                    <a:pt x="55721" y="213836"/>
                  </a:lnTo>
                  <a:lnTo>
                    <a:pt x="112871" y="213836"/>
                  </a:lnTo>
                  <a:cubicBezTo>
                    <a:pt x="144304" y="213836"/>
                    <a:pt x="169069" y="205264"/>
                    <a:pt x="188119" y="189071"/>
                  </a:cubicBezTo>
                  <a:cubicBezTo>
                    <a:pt x="207169" y="172879"/>
                    <a:pt x="216694" y="147161"/>
                    <a:pt x="216694" y="111919"/>
                  </a:cubicBezTo>
                  <a:lnTo>
                    <a:pt x="216694" y="108109"/>
                  </a:lnTo>
                  <a:cubicBezTo>
                    <a:pt x="216694" y="72866"/>
                    <a:pt x="207169" y="48101"/>
                    <a:pt x="189071" y="31909"/>
                  </a:cubicBezTo>
                  <a:cubicBezTo>
                    <a:pt x="170974" y="14764"/>
                    <a:pt x="147161" y="7144"/>
                    <a:pt x="115729" y="7144"/>
                  </a:cubicBezTo>
                  <a:close/>
                  <a:moveTo>
                    <a:pt x="168116" y="114776"/>
                  </a:moveTo>
                  <a:cubicBezTo>
                    <a:pt x="168116" y="134779"/>
                    <a:pt x="163354" y="150019"/>
                    <a:pt x="153829" y="159544"/>
                  </a:cubicBezTo>
                  <a:cubicBezTo>
                    <a:pt x="144304" y="169069"/>
                    <a:pt x="130969" y="174784"/>
                    <a:pt x="113824" y="174784"/>
                  </a:cubicBezTo>
                  <a:lnTo>
                    <a:pt x="56674" y="174784"/>
                  </a:lnTo>
                  <a:lnTo>
                    <a:pt x="56674" y="50006"/>
                  </a:lnTo>
                  <a:lnTo>
                    <a:pt x="113824" y="50006"/>
                  </a:lnTo>
                  <a:cubicBezTo>
                    <a:pt x="130969" y="50006"/>
                    <a:pt x="144304" y="54769"/>
                    <a:pt x="153829" y="64294"/>
                  </a:cubicBezTo>
                  <a:cubicBezTo>
                    <a:pt x="163354" y="73819"/>
                    <a:pt x="168116" y="89059"/>
                    <a:pt x="168116" y="109061"/>
                  </a:cubicBezTo>
                  <a:lnTo>
                    <a:pt x="168116" y="1147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7A45711B-0C85-4100-8B84-D03A5DD9FBFB}"/>
                </a:ext>
              </a:extLst>
            </p:cNvPr>
            <p:cNvSpPr/>
            <p:nvPr/>
          </p:nvSpPr>
          <p:spPr>
            <a:xfrm>
              <a:off x="7458551" y="3741896"/>
              <a:ext cx="57150" cy="361950"/>
            </a:xfrm>
            <a:custGeom>
              <a:avLst/>
              <a:gdLst>
                <a:gd name="connsiteX0" fmla="*/ 48101 w 57150"/>
                <a:gd name="connsiteY0" fmla="*/ 11906 h 361950"/>
                <a:gd name="connsiteX1" fmla="*/ 30956 w 57150"/>
                <a:gd name="connsiteY1" fmla="*/ 7144 h 361950"/>
                <a:gd name="connsiteX2" fmla="*/ 13811 w 57150"/>
                <a:gd name="connsiteY2" fmla="*/ 11906 h 361950"/>
                <a:gd name="connsiteX3" fmla="*/ 7144 w 57150"/>
                <a:gd name="connsiteY3" fmla="*/ 23336 h 361950"/>
                <a:gd name="connsiteX4" fmla="*/ 7144 w 57150"/>
                <a:gd name="connsiteY4" fmla="*/ 338614 h 361950"/>
                <a:gd name="connsiteX5" fmla="*/ 13811 w 57150"/>
                <a:gd name="connsiteY5" fmla="*/ 350044 h 361950"/>
                <a:gd name="connsiteX6" fmla="*/ 30956 w 57150"/>
                <a:gd name="connsiteY6" fmla="*/ 354806 h 361950"/>
                <a:gd name="connsiteX7" fmla="*/ 48101 w 57150"/>
                <a:gd name="connsiteY7" fmla="*/ 350044 h 361950"/>
                <a:gd name="connsiteX8" fmla="*/ 55721 w 57150"/>
                <a:gd name="connsiteY8" fmla="*/ 338614 h 361950"/>
                <a:gd name="connsiteX9" fmla="*/ 55721 w 57150"/>
                <a:gd name="connsiteY9" fmla="*/ 23336 h 361950"/>
                <a:gd name="connsiteX10" fmla="*/ 48101 w 57150"/>
                <a:gd name="connsiteY10" fmla="*/ 11906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36195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338614"/>
                  </a:lnTo>
                  <a:cubicBezTo>
                    <a:pt x="7144" y="342424"/>
                    <a:pt x="9049" y="346234"/>
                    <a:pt x="13811" y="350044"/>
                  </a:cubicBezTo>
                  <a:cubicBezTo>
                    <a:pt x="18574" y="353854"/>
                    <a:pt x="24289" y="354806"/>
                    <a:pt x="30956" y="354806"/>
                  </a:cubicBezTo>
                  <a:cubicBezTo>
                    <a:pt x="37624" y="354806"/>
                    <a:pt x="43339" y="352901"/>
                    <a:pt x="48101" y="350044"/>
                  </a:cubicBezTo>
                  <a:cubicBezTo>
                    <a:pt x="52864" y="347186"/>
                    <a:pt x="55721" y="343376"/>
                    <a:pt x="55721" y="338614"/>
                  </a:cubicBezTo>
                  <a:lnTo>
                    <a:pt x="55721" y="23336"/>
                  </a:lnTo>
                  <a:cubicBezTo>
                    <a:pt x="55721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D6C303F7-8DF3-46E0-8664-BBB77B6666A5}"/>
                </a:ext>
              </a:extLst>
            </p:cNvPr>
            <p:cNvSpPr/>
            <p:nvPr/>
          </p:nvSpPr>
          <p:spPr>
            <a:xfrm>
              <a:off x="7548086" y="3868579"/>
              <a:ext cx="190500" cy="238125"/>
            </a:xfrm>
            <a:custGeom>
              <a:avLst/>
              <a:gdLst>
                <a:gd name="connsiteX0" fmla="*/ 90011 w 190500"/>
                <a:gd name="connsiteY0" fmla="*/ 7144 h 238125"/>
                <a:gd name="connsiteX1" fmla="*/ 43339 w 190500"/>
                <a:gd name="connsiteY1" fmla="*/ 15716 h 238125"/>
                <a:gd name="connsiteX2" fmla="*/ 21431 w 190500"/>
                <a:gd name="connsiteY2" fmla="*/ 36671 h 238125"/>
                <a:gd name="connsiteX3" fmla="*/ 26194 w 190500"/>
                <a:gd name="connsiteY3" fmla="*/ 53816 h 238125"/>
                <a:gd name="connsiteX4" fmla="*/ 38576 w 190500"/>
                <a:gd name="connsiteY4" fmla="*/ 61436 h 238125"/>
                <a:gd name="connsiteX5" fmla="*/ 54769 w 190500"/>
                <a:gd name="connsiteY5" fmla="*/ 53816 h 238125"/>
                <a:gd name="connsiteX6" fmla="*/ 89059 w 190500"/>
                <a:gd name="connsiteY6" fmla="*/ 46196 h 238125"/>
                <a:gd name="connsiteX7" fmla="*/ 123349 w 190500"/>
                <a:gd name="connsiteY7" fmla="*/ 61436 h 238125"/>
                <a:gd name="connsiteX8" fmla="*/ 134779 w 190500"/>
                <a:gd name="connsiteY8" fmla="*/ 97631 h 238125"/>
                <a:gd name="connsiteX9" fmla="*/ 134779 w 190500"/>
                <a:gd name="connsiteY9" fmla="*/ 106204 h 238125"/>
                <a:gd name="connsiteX10" fmla="*/ 114776 w 190500"/>
                <a:gd name="connsiteY10" fmla="*/ 106204 h 238125"/>
                <a:gd name="connsiteX11" fmla="*/ 34766 w 190500"/>
                <a:gd name="connsiteY11" fmla="*/ 120491 h 238125"/>
                <a:gd name="connsiteX12" fmla="*/ 7144 w 190500"/>
                <a:gd name="connsiteY12" fmla="*/ 171926 h 238125"/>
                <a:gd name="connsiteX13" fmla="*/ 24289 w 190500"/>
                <a:gd name="connsiteY13" fmla="*/ 216694 h 238125"/>
                <a:gd name="connsiteX14" fmla="*/ 68104 w 190500"/>
                <a:gd name="connsiteY14" fmla="*/ 231934 h 238125"/>
                <a:gd name="connsiteX15" fmla="*/ 137636 w 190500"/>
                <a:gd name="connsiteY15" fmla="*/ 195739 h 238125"/>
                <a:gd name="connsiteX16" fmla="*/ 137636 w 190500"/>
                <a:gd name="connsiteY16" fmla="*/ 211931 h 238125"/>
                <a:gd name="connsiteX17" fmla="*/ 144304 w 190500"/>
                <a:gd name="connsiteY17" fmla="*/ 223361 h 238125"/>
                <a:gd name="connsiteX18" fmla="*/ 159544 w 190500"/>
                <a:gd name="connsiteY18" fmla="*/ 228124 h 238125"/>
                <a:gd name="connsiteX19" fmla="*/ 176689 w 190500"/>
                <a:gd name="connsiteY19" fmla="*/ 223361 h 238125"/>
                <a:gd name="connsiteX20" fmla="*/ 183356 w 190500"/>
                <a:gd name="connsiteY20" fmla="*/ 211931 h 238125"/>
                <a:gd name="connsiteX21" fmla="*/ 183356 w 190500"/>
                <a:gd name="connsiteY21" fmla="*/ 96679 h 238125"/>
                <a:gd name="connsiteX22" fmla="*/ 160496 w 190500"/>
                <a:gd name="connsiteY22" fmla="*/ 32861 h 238125"/>
                <a:gd name="connsiteX23" fmla="*/ 90011 w 190500"/>
                <a:gd name="connsiteY23" fmla="*/ 7144 h 238125"/>
                <a:gd name="connsiteX24" fmla="*/ 134779 w 190500"/>
                <a:gd name="connsiteY24" fmla="*/ 149066 h 238125"/>
                <a:gd name="connsiteX25" fmla="*/ 118586 w 190500"/>
                <a:gd name="connsiteY25" fmla="*/ 180499 h 238125"/>
                <a:gd name="connsiteX26" fmla="*/ 85249 w 190500"/>
                <a:gd name="connsiteY26" fmla="*/ 194786 h 238125"/>
                <a:gd name="connsiteX27" fmla="*/ 63341 w 190500"/>
                <a:gd name="connsiteY27" fmla="*/ 187166 h 238125"/>
                <a:gd name="connsiteX28" fmla="*/ 54769 w 190500"/>
                <a:gd name="connsiteY28" fmla="*/ 165259 h 238125"/>
                <a:gd name="connsiteX29" fmla="*/ 65246 w 190500"/>
                <a:gd name="connsiteY29" fmla="*/ 143351 h 238125"/>
                <a:gd name="connsiteX30" fmla="*/ 88106 w 190500"/>
                <a:gd name="connsiteY30" fmla="*/ 133826 h 238125"/>
                <a:gd name="connsiteX31" fmla="*/ 122396 w 190500"/>
                <a:gd name="connsiteY31" fmla="*/ 131921 h 238125"/>
                <a:gd name="connsiteX32" fmla="*/ 133826 w 190500"/>
                <a:gd name="connsiteY32" fmla="*/ 131921 h 238125"/>
                <a:gd name="connsiteX33" fmla="*/ 133826 w 190500"/>
                <a:gd name="connsiteY33" fmla="*/ 14906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0500" h="238125">
                  <a:moveTo>
                    <a:pt x="90011" y="7144"/>
                  </a:moveTo>
                  <a:cubicBezTo>
                    <a:pt x="73819" y="7144"/>
                    <a:pt x="57626" y="10001"/>
                    <a:pt x="43339" y="15716"/>
                  </a:cubicBezTo>
                  <a:cubicBezTo>
                    <a:pt x="28099" y="21431"/>
                    <a:pt x="21431" y="28099"/>
                    <a:pt x="21431" y="36671"/>
                  </a:cubicBezTo>
                  <a:cubicBezTo>
                    <a:pt x="21431" y="42386"/>
                    <a:pt x="23336" y="48101"/>
                    <a:pt x="26194" y="53816"/>
                  </a:cubicBezTo>
                  <a:cubicBezTo>
                    <a:pt x="29051" y="58579"/>
                    <a:pt x="33814" y="61436"/>
                    <a:pt x="38576" y="61436"/>
                  </a:cubicBezTo>
                  <a:cubicBezTo>
                    <a:pt x="39529" y="61436"/>
                    <a:pt x="45244" y="58579"/>
                    <a:pt x="54769" y="53816"/>
                  </a:cubicBezTo>
                  <a:cubicBezTo>
                    <a:pt x="64294" y="49054"/>
                    <a:pt x="76676" y="46196"/>
                    <a:pt x="89059" y="46196"/>
                  </a:cubicBezTo>
                  <a:cubicBezTo>
                    <a:pt x="104299" y="46196"/>
                    <a:pt x="115729" y="50959"/>
                    <a:pt x="123349" y="61436"/>
                  </a:cubicBezTo>
                  <a:cubicBezTo>
                    <a:pt x="130969" y="70961"/>
                    <a:pt x="134779" y="83344"/>
                    <a:pt x="134779" y="97631"/>
                  </a:cubicBezTo>
                  <a:lnTo>
                    <a:pt x="134779" y="106204"/>
                  </a:lnTo>
                  <a:lnTo>
                    <a:pt x="114776" y="106204"/>
                  </a:lnTo>
                  <a:cubicBezTo>
                    <a:pt x="79534" y="106204"/>
                    <a:pt x="52864" y="110966"/>
                    <a:pt x="34766" y="120491"/>
                  </a:cubicBezTo>
                  <a:cubicBezTo>
                    <a:pt x="16669" y="130016"/>
                    <a:pt x="7144" y="147161"/>
                    <a:pt x="7144" y="171926"/>
                  </a:cubicBezTo>
                  <a:cubicBezTo>
                    <a:pt x="7144" y="191929"/>
                    <a:pt x="12859" y="206216"/>
                    <a:pt x="24289" y="216694"/>
                  </a:cubicBezTo>
                  <a:cubicBezTo>
                    <a:pt x="35719" y="227171"/>
                    <a:pt x="50006" y="231934"/>
                    <a:pt x="68104" y="231934"/>
                  </a:cubicBezTo>
                  <a:cubicBezTo>
                    <a:pt x="93821" y="231934"/>
                    <a:pt x="116681" y="219551"/>
                    <a:pt x="137636" y="195739"/>
                  </a:cubicBezTo>
                  <a:lnTo>
                    <a:pt x="137636" y="211931"/>
                  </a:lnTo>
                  <a:cubicBezTo>
                    <a:pt x="137636" y="216694"/>
                    <a:pt x="139541" y="219551"/>
                    <a:pt x="144304" y="223361"/>
                  </a:cubicBezTo>
                  <a:cubicBezTo>
                    <a:pt x="149066" y="226219"/>
                    <a:pt x="153829" y="228124"/>
                    <a:pt x="159544" y="228124"/>
                  </a:cubicBezTo>
                  <a:cubicBezTo>
                    <a:pt x="166211" y="228124"/>
                    <a:pt x="171926" y="226219"/>
                    <a:pt x="176689" y="223361"/>
                  </a:cubicBezTo>
                  <a:cubicBezTo>
                    <a:pt x="181451" y="220504"/>
                    <a:pt x="183356" y="216694"/>
                    <a:pt x="183356" y="211931"/>
                  </a:cubicBezTo>
                  <a:lnTo>
                    <a:pt x="183356" y="96679"/>
                  </a:lnTo>
                  <a:cubicBezTo>
                    <a:pt x="183356" y="70961"/>
                    <a:pt x="175736" y="50006"/>
                    <a:pt x="160496" y="32861"/>
                  </a:cubicBezTo>
                  <a:cubicBezTo>
                    <a:pt x="145256" y="15716"/>
                    <a:pt x="121444" y="7144"/>
                    <a:pt x="90011" y="7144"/>
                  </a:cubicBezTo>
                  <a:close/>
                  <a:moveTo>
                    <a:pt x="134779" y="149066"/>
                  </a:moveTo>
                  <a:cubicBezTo>
                    <a:pt x="134779" y="160496"/>
                    <a:pt x="129064" y="170974"/>
                    <a:pt x="118586" y="180499"/>
                  </a:cubicBezTo>
                  <a:cubicBezTo>
                    <a:pt x="108109" y="190024"/>
                    <a:pt x="96679" y="194786"/>
                    <a:pt x="85249" y="194786"/>
                  </a:cubicBezTo>
                  <a:cubicBezTo>
                    <a:pt x="76676" y="194786"/>
                    <a:pt x="69056" y="191929"/>
                    <a:pt x="63341" y="187166"/>
                  </a:cubicBezTo>
                  <a:cubicBezTo>
                    <a:pt x="57626" y="182404"/>
                    <a:pt x="54769" y="174784"/>
                    <a:pt x="54769" y="165259"/>
                  </a:cubicBezTo>
                  <a:cubicBezTo>
                    <a:pt x="54769" y="155734"/>
                    <a:pt x="58579" y="149066"/>
                    <a:pt x="65246" y="143351"/>
                  </a:cubicBezTo>
                  <a:cubicBezTo>
                    <a:pt x="71914" y="137636"/>
                    <a:pt x="79534" y="134779"/>
                    <a:pt x="88106" y="133826"/>
                  </a:cubicBezTo>
                  <a:cubicBezTo>
                    <a:pt x="96679" y="132874"/>
                    <a:pt x="108109" y="131921"/>
                    <a:pt x="122396" y="131921"/>
                  </a:cubicBezTo>
                  <a:lnTo>
                    <a:pt x="133826" y="131921"/>
                  </a:lnTo>
                  <a:lnTo>
                    <a:pt x="133826" y="1490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2D7B90A9-288F-4859-8D27-531431DE425F}"/>
                </a:ext>
              </a:extLst>
            </p:cNvPr>
            <p:cNvSpPr/>
            <p:nvPr/>
          </p:nvSpPr>
          <p:spPr>
            <a:xfrm>
              <a:off x="7772876" y="3868579"/>
              <a:ext cx="200025" cy="228600"/>
            </a:xfrm>
            <a:custGeom>
              <a:avLst/>
              <a:gdLst>
                <a:gd name="connsiteX0" fmla="*/ 170021 w 200025"/>
                <a:gd name="connsiteY0" fmla="*/ 33814 h 228600"/>
                <a:gd name="connsiteX1" fmla="*/ 113824 w 200025"/>
                <a:gd name="connsiteY1" fmla="*/ 7144 h 228600"/>
                <a:gd name="connsiteX2" fmla="*/ 75724 w 200025"/>
                <a:gd name="connsiteY2" fmla="*/ 17621 h 228600"/>
                <a:gd name="connsiteX3" fmla="*/ 51911 w 200025"/>
                <a:gd name="connsiteY3" fmla="*/ 42386 h 228600"/>
                <a:gd name="connsiteX4" fmla="*/ 51911 w 200025"/>
                <a:gd name="connsiteY4" fmla="*/ 25241 h 228600"/>
                <a:gd name="connsiteX5" fmla="*/ 46196 w 200025"/>
                <a:gd name="connsiteY5" fmla="*/ 13811 h 228600"/>
                <a:gd name="connsiteX6" fmla="*/ 30956 w 200025"/>
                <a:gd name="connsiteY6" fmla="*/ 9049 h 228600"/>
                <a:gd name="connsiteX7" fmla="*/ 13811 w 200025"/>
                <a:gd name="connsiteY7" fmla="*/ 13811 h 228600"/>
                <a:gd name="connsiteX8" fmla="*/ 7144 w 200025"/>
                <a:gd name="connsiteY8" fmla="*/ 25241 h 228600"/>
                <a:gd name="connsiteX9" fmla="*/ 7144 w 200025"/>
                <a:gd name="connsiteY9" fmla="*/ 210979 h 228600"/>
                <a:gd name="connsiteX10" fmla="*/ 13811 w 200025"/>
                <a:gd name="connsiteY10" fmla="*/ 222409 h 228600"/>
                <a:gd name="connsiteX11" fmla="*/ 30956 w 200025"/>
                <a:gd name="connsiteY11" fmla="*/ 227171 h 228600"/>
                <a:gd name="connsiteX12" fmla="*/ 48101 w 200025"/>
                <a:gd name="connsiteY12" fmla="*/ 222409 h 228600"/>
                <a:gd name="connsiteX13" fmla="*/ 55721 w 200025"/>
                <a:gd name="connsiteY13" fmla="*/ 211931 h 228600"/>
                <a:gd name="connsiteX14" fmla="*/ 55721 w 200025"/>
                <a:gd name="connsiteY14" fmla="*/ 98584 h 228600"/>
                <a:gd name="connsiteX15" fmla="*/ 69056 w 200025"/>
                <a:gd name="connsiteY15" fmla="*/ 64294 h 228600"/>
                <a:gd name="connsiteX16" fmla="*/ 99536 w 200025"/>
                <a:gd name="connsiteY16" fmla="*/ 50959 h 228600"/>
                <a:gd name="connsiteX17" fmla="*/ 131921 w 200025"/>
                <a:gd name="connsiteY17" fmla="*/ 65246 h 228600"/>
                <a:gd name="connsiteX18" fmla="*/ 145256 w 200025"/>
                <a:gd name="connsiteY18" fmla="*/ 98584 h 228600"/>
                <a:gd name="connsiteX19" fmla="*/ 145256 w 200025"/>
                <a:gd name="connsiteY19" fmla="*/ 211931 h 228600"/>
                <a:gd name="connsiteX20" fmla="*/ 152876 w 200025"/>
                <a:gd name="connsiteY20" fmla="*/ 223361 h 228600"/>
                <a:gd name="connsiteX21" fmla="*/ 169069 w 200025"/>
                <a:gd name="connsiteY21" fmla="*/ 228124 h 228600"/>
                <a:gd name="connsiteX22" fmla="*/ 186214 w 200025"/>
                <a:gd name="connsiteY22" fmla="*/ 223361 h 228600"/>
                <a:gd name="connsiteX23" fmla="*/ 193834 w 200025"/>
                <a:gd name="connsiteY23" fmla="*/ 211931 h 228600"/>
                <a:gd name="connsiteX24" fmla="*/ 193834 w 200025"/>
                <a:gd name="connsiteY24" fmla="*/ 97631 h 228600"/>
                <a:gd name="connsiteX25" fmla="*/ 170021 w 200025"/>
                <a:gd name="connsiteY25" fmla="*/ 3381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70021" y="33814"/>
                  </a:moveTo>
                  <a:cubicBezTo>
                    <a:pt x="153829" y="15716"/>
                    <a:pt x="135731" y="7144"/>
                    <a:pt x="113824" y="7144"/>
                  </a:cubicBez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3834" y="216694"/>
                    <a:pt x="193834" y="211931"/>
                  </a:cubicBezTo>
                  <a:lnTo>
                    <a:pt x="193834" y="97631"/>
                  </a:lnTo>
                  <a:cubicBezTo>
                    <a:pt x="193834" y="72866"/>
                    <a:pt x="186214" y="51911"/>
                    <a:pt x="170021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F76CC85B-A48B-45F7-B34A-6F70D0E31A79}"/>
                </a:ext>
              </a:extLst>
            </p:cNvPr>
            <p:cNvSpPr/>
            <p:nvPr/>
          </p:nvSpPr>
          <p:spPr>
            <a:xfrm>
              <a:off x="4887754" y="3754279"/>
              <a:ext cx="847725" cy="342900"/>
            </a:xfrm>
            <a:custGeom>
              <a:avLst/>
              <a:gdLst>
                <a:gd name="connsiteX0" fmla="*/ 797719 w 847725"/>
                <a:gd name="connsiteY0" fmla="*/ 160496 h 342900"/>
                <a:gd name="connsiteX1" fmla="*/ 836771 w 847725"/>
                <a:gd name="connsiteY1" fmla="*/ 86201 h 342900"/>
                <a:gd name="connsiteX2" fmla="*/ 812006 w 847725"/>
                <a:gd name="connsiteY2" fmla="*/ 24289 h 342900"/>
                <a:gd name="connsiteX3" fmla="*/ 744379 w 847725"/>
                <a:gd name="connsiteY3" fmla="*/ 7144 h 342900"/>
                <a:gd name="connsiteX4" fmla="*/ 660559 w 847725"/>
                <a:gd name="connsiteY4" fmla="*/ 7144 h 342900"/>
                <a:gd name="connsiteX5" fmla="*/ 645319 w 847725"/>
                <a:gd name="connsiteY5" fmla="*/ 11906 h 342900"/>
                <a:gd name="connsiteX6" fmla="*/ 638651 w 847725"/>
                <a:gd name="connsiteY6" fmla="*/ 23336 h 342900"/>
                <a:gd name="connsiteX7" fmla="*/ 638651 w 847725"/>
                <a:gd name="connsiteY7" fmla="*/ 250031 h 342900"/>
                <a:gd name="connsiteX8" fmla="*/ 687229 w 847725"/>
                <a:gd name="connsiteY8" fmla="*/ 250031 h 342900"/>
                <a:gd name="connsiteX9" fmla="*/ 687229 w 847725"/>
                <a:gd name="connsiteY9" fmla="*/ 179546 h 342900"/>
                <a:gd name="connsiteX10" fmla="*/ 744379 w 847725"/>
                <a:gd name="connsiteY10" fmla="*/ 179546 h 342900"/>
                <a:gd name="connsiteX11" fmla="*/ 783431 w 847725"/>
                <a:gd name="connsiteY11" fmla="*/ 191929 h 342900"/>
                <a:gd name="connsiteX12" fmla="*/ 796766 w 847725"/>
                <a:gd name="connsiteY12" fmla="*/ 233839 h 342900"/>
                <a:gd name="connsiteX13" fmla="*/ 796766 w 847725"/>
                <a:gd name="connsiteY13" fmla="*/ 241459 h 342900"/>
                <a:gd name="connsiteX14" fmla="*/ 745331 w 847725"/>
                <a:gd name="connsiteY14" fmla="*/ 298609 h 342900"/>
                <a:gd name="connsiteX15" fmla="*/ 735806 w 847725"/>
                <a:gd name="connsiteY15" fmla="*/ 298609 h 342900"/>
                <a:gd name="connsiteX16" fmla="*/ 735806 w 847725"/>
                <a:gd name="connsiteY16" fmla="*/ 298609 h 342900"/>
                <a:gd name="connsiteX17" fmla="*/ 639604 w 847725"/>
                <a:gd name="connsiteY17" fmla="*/ 298609 h 342900"/>
                <a:gd name="connsiteX18" fmla="*/ 639604 w 847725"/>
                <a:gd name="connsiteY18" fmla="*/ 298609 h 342900"/>
                <a:gd name="connsiteX19" fmla="*/ 61436 w 847725"/>
                <a:gd name="connsiteY19" fmla="*/ 299561 h 342900"/>
                <a:gd name="connsiteX20" fmla="*/ 55721 w 847725"/>
                <a:gd name="connsiteY20" fmla="*/ 298609 h 342900"/>
                <a:gd name="connsiteX21" fmla="*/ 54769 w 847725"/>
                <a:gd name="connsiteY21" fmla="*/ 290989 h 342900"/>
                <a:gd name="connsiteX22" fmla="*/ 54769 w 847725"/>
                <a:gd name="connsiteY22" fmla="*/ 210979 h 342900"/>
                <a:gd name="connsiteX23" fmla="*/ 7144 w 847725"/>
                <a:gd name="connsiteY23" fmla="*/ 210979 h 342900"/>
                <a:gd name="connsiteX24" fmla="*/ 10001 w 847725"/>
                <a:gd name="connsiteY24" fmla="*/ 291941 h 342900"/>
                <a:gd name="connsiteX25" fmla="*/ 17621 w 847725"/>
                <a:gd name="connsiteY25" fmla="*/ 330041 h 342900"/>
                <a:gd name="connsiteX26" fmla="*/ 54769 w 847725"/>
                <a:gd name="connsiteY26" fmla="*/ 343376 h 342900"/>
                <a:gd name="connsiteX27" fmla="*/ 641509 w 847725"/>
                <a:gd name="connsiteY27" fmla="*/ 341471 h 342900"/>
                <a:gd name="connsiteX28" fmla="*/ 661511 w 847725"/>
                <a:gd name="connsiteY28" fmla="*/ 342424 h 342900"/>
                <a:gd name="connsiteX29" fmla="*/ 754856 w 847725"/>
                <a:gd name="connsiteY29" fmla="*/ 342424 h 342900"/>
                <a:gd name="connsiteX30" fmla="*/ 821531 w 847725"/>
                <a:gd name="connsiteY30" fmla="*/ 319564 h 342900"/>
                <a:gd name="connsiteX31" fmla="*/ 846296 w 847725"/>
                <a:gd name="connsiteY31" fmla="*/ 246221 h 342900"/>
                <a:gd name="connsiteX32" fmla="*/ 846296 w 847725"/>
                <a:gd name="connsiteY32" fmla="*/ 236696 h 342900"/>
                <a:gd name="connsiteX33" fmla="*/ 833914 w 847725"/>
                <a:gd name="connsiteY33" fmla="*/ 186214 h 342900"/>
                <a:gd name="connsiteX34" fmla="*/ 797719 w 847725"/>
                <a:gd name="connsiteY34" fmla="*/ 160496 h 342900"/>
                <a:gd name="connsiteX35" fmla="*/ 742474 w 847725"/>
                <a:gd name="connsiteY35" fmla="*/ 141446 h 342900"/>
                <a:gd name="connsiteX36" fmla="*/ 688181 w 847725"/>
                <a:gd name="connsiteY36" fmla="*/ 141446 h 342900"/>
                <a:gd name="connsiteX37" fmla="*/ 688181 w 847725"/>
                <a:gd name="connsiteY37" fmla="*/ 50006 h 342900"/>
                <a:gd name="connsiteX38" fmla="*/ 741521 w 847725"/>
                <a:gd name="connsiteY38" fmla="*/ 50006 h 342900"/>
                <a:gd name="connsiteX39" fmla="*/ 789146 w 847725"/>
                <a:gd name="connsiteY39" fmla="*/ 93821 h 342900"/>
                <a:gd name="connsiteX40" fmla="*/ 742474 w 847725"/>
                <a:gd name="connsiteY40" fmla="*/ 14144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47725" h="342900">
                  <a:moveTo>
                    <a:pt x="797719" y="160496"/>
                  </a:moveTo>
                  <a:cubicBezTo>
                    <a:pt x="823436" y="149066"/>
                    <a:pt x="836771" y="124301"/>
                    <a:pt x="836771" y="86201"/>
                  </a:cubicBezTo>
                  <a:cubicBezTo>
                    <a:pt x="836771" y="56674"/>
                    <a:pt x="828199" y="35719"/>
                    <a:pt x="812006" y="24289"/>
                  </a:cubicBezTo>
                  <a:cubicBezTo>
                    <a:pt x="794861" y="12859"/>
                    <a:pt x="772954" y="7144"/>
                    <a:pt x="744379" y="7144"/>
                  </a:cubicBezTo>
                  <a:lnTo>
                    <a:pt x="660559" y="7144"/>
                  </a:lnTo>
                  <a:cubicBezTo>
                    <a:pt x="654844" y="7144"/>
                    <a:pt x="650081" y="9049"/>
                    <a:pt x="645319" y="11906"/>
                  </a:cubicBezTo>
                  <a:cubicBezTo>
                    <a:pt x="641509" y="14764"/>
                    <a:pt x="638651" y="18574"/>
                    <a:pt x="638651" y="23336"/>
                  </a:cubicBezTo>
                  <a:lnTo>
                    <a:pt x="638651" y="250031"/>
                  </a:lnTo>
                  <a:lnTo>
                    <a:pt x="687229" y="250031"/>
                  </a:lnTo>
                  <a:lnTo>
                    <a:pt x="687229" y="179546"/>
                  </a:lnTo>
                  <a:lnTo>
                    <a:pt x="744379" y="179546"/>
                  </a:lnTo>
                  <a:cubicBezTo>
                    <a:pt x="761524" y="179546"/>
                    <a:pt x="774859" y="184309"/>
                    <a:pt x="783431" y="191929"/>
                  </a:cubicBezTo>
                  <a:cubicBezTo>
                    <a:pt x="792004" y="200501"/>
                    <a:pt x="796766" y="214789"/>
                    <a:pt x="796766" y="233839"/>
                  </a:cubicBezTo>
                  <a:lnTo>
                    <a:pt x="796766" y="241459"/>
                  </a:lnTo>
                  <a:cubicBezTo>
                    <a:pt x="796766" y="279559"/>
                    <a:pt x="779621" y="298609"/>
                    <a:pt x="745331" y="298609"/>
                  </a:cubicBezTo>
                  <a:lnTo>
                    <a:pt x="735806" y="298609"/>
                  </a:lnTo>
                  <a:lnTo>
                    <a:pt x="735806" y="298609"/>
                  </a:lnTo>
                  <a:lnTo>
                    <a:pt x="639604" y="298609"/>
                  </a:lnTo>
                  <a:lnTo>
                    <a:pt x="639604" y="298609"/>
                  </a:lnTo>
                  <a:lnTo>
                    <a:pt x="61436" y="299561"/>
                  </a:lnTo>
                  <a:cubicBezTo>
                    <a:pt x="57626" y="299561"/>
                    <a:pt x="55721" y="298609"/>
                    <a:pt x="55721" y="298609"/>
                  </a:cubicBezTo>
                  <a:cubicBezTo>
                    <a:pt x="54769" y="297656"/>
                    <a:pt x="53816" y="292894"/>
                    <a:pt x="54769" y="290989"/>
                  </a:cubicBezTo>
                  <a:lnTo>
                    <a:pt x="54769" y="210979"/>
                  </a:lnTo>
                  <a:lnTo>
                    <a:pt x="7144" y="210979"/>
                  </a:lnTo>
                  <a:lnTo>
                    <a:pt x="10001" y="291941"/>
                  </a:lnTo>
                  <a:cubicBezTo>
                    <a:pt x="10001" y="298609"/>
                    <a:pt x="6191" y="316706"/>
                    <a:pt x="17621" y="330041"/>
                  </a:cubicBezTo>
                  <a:cubicBezTo>
                    <a:pt x="23336" y="336709"/>
                    <a:pt x="36671" y="343376"/>
                    <a:pt x="54769" y="343376"/>
                  </a:cubicBezTo>
                  <a:lnTo>
                    <a:pt x="641509" y="341471"/>
                  </a:lnTo>
                  <a:cubicBezTo>
                    <a:pt x="644366" y="342424"/>
                    <a:pt x="658654" y="342424"/>
                    <a:pt x="661511" y="342424"/>
                  </a:cubicBezTo>
                  <a:lnTo>
                    <a:pt x="754856" y="342424"/>
                  </a:lnTo>
                  <a:cubicBezTo>
                    <a:pt x="782479" y="342424"/>
                    <a:pt x="805339" y="334804"/>
                    <a:pt x="821531" y="319564"/>
                  </a:cubicBezTo>
                  <a:cubicBezTo>
                    <a:pt x="837724" y="304324"/>
                    <a:pt x="846296" y="279559"/>
                    <a:pt x="846296" y="246221"/>
                  </a:cubicBezTo>
                  <a:lnTo>
                    <a:pt x="846296" y="236696"/>
                  </a:lnTo>
                  <a:cubicBezTo>
                    <a:pt x="846296" y="214789"/>
                    <a:pt x="842486" y="197644"/>
                    <a:pt x="833914" y="186214"/>
                  </a:cubicBezTo>
                  <a:cubicBezTo>
                    <a:pt x="825341" y="175736"/>
                    <a:pt x="813911" y="166211"/>
                    <a:pt x="797719" y="160496"/>
                  </a:cubicBezTo>
                  <a:close/>
                  <a:moveTo>
                    <a:pt x="742474" y="141446"/>
                  </a:moveTo>
                  <a:lnTo>
                    <a:pt x="688181" y="141446"/>
                  </a:lnTo>
                  <a:lnTo>
                    <a:pt x="688181" y="50006"/>
                  </a:lnTo>
                  <a:lnTo>
                    <a:pt x="741521" y="50006"/>
                  </a:lnTo>
                  <a:cubicBezTo>
                    <a:pt x="772954" y="50006"/>
                    <a:pt x="789146" y="64294"/>
                    <a:pt x="789146" y="93821"/>
                  </a:cubicBezTo>
                  <a:cubicBezTo>
                    <a:pt x="788194" y="125254"/>
                    <a:pt x="772954" y="141446"/>
                    <a:pt x="742474" y="141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B325FCCD-EABF-40FD-B8B9-63C2091100EC}"/>
                </a:ext>
              </a:extLst>
            </p:cNvPr>
            <p:cNvSpPr/>
            <p:nvPr/>
          </p:nvSpPr>
          <p:spPr>
            <a:xfrm>
              <a:off x="4914424" y="2745581"/>
              <a:ext cx="38100" cy="276225"/>
            </a:xfrm>
            <a:custGeom>
              <a:avLst/>
              <a:gdLst>
                <a:gd name="connsiteX0" fmla="*/ 19526 w 38100"/>
                <a:gd name="connsiteY0" fmla="*/ 273844 h 276225"/>
                <a:gd name="connsiteX1" fmla="*/ 19526 w 38100"/>
                <a:gd name="connsiteY1" fmla="*/ 273844 h 276225"/>
                <a:gd name="connsiteX2" fmla="*/ 7144 w 38100"/>
                <a:gd name="connsiteY2" fmla="*/ 262414 h 276225"/>
                <a:gd name="connsiteX3" fmla="*/ 7144 w 38100"/>
                <a:gd name="connsiteY3" fmla="*/ 18574 h 276225"/>
                <a:gd name="connsiteX4" fmla="*/ 19526 w 38100"/>
                <a:gd name="connsiteY4" fmla="*/ 7144 h 276225"/>
                <a:gd name="connsiteX5" fmla="*/ 19526 w 38100"/>
                <a:gd name="connsiteY5" fmla="*/ 7144 h 276225"/>
                <a:gd name="connsiteX6" fmla="*/ 31909 w 38100"/>
                <a:gd name="connsiteY6" fmla="*/ 18574 h 276225"/>
                <a:gd name="connsiteX7" fmla="*/ 31909 w 38100"/>
                <a:gd name="connsiteY7" fmla="*/ 261461 h 276225"/>
                <a:gd name="connsiteX8" fmla="*/ 19526 w 38100"/>
                <a:gd name="connsiteY8" fmla="*/ 2738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276225">
                  <a:moveTo>
                    <a:pt x="19526" y="273844"/>
                  </a:moveTo>
                  <a:lnTo>
                    <a:pt x="19526" y="273844"/>
                  </a:lnTo>
                  <a:cubicBezTo>
                    <a:pt x="12859" y="273844"/>
                    <a:pt x="7144" y="268129"/>
                    <a:pt x="7144" y="262414"/>
                  </a:cubicBezTo>
                  <a:lnTo>
                    <a:pt x="7144" y="18574"/>
                  </a:lnTo>
                  <a:cubicBezTo>
                    <a:pt x="8096" y="12859"/>
                    <a:pt x="12859" y="7144"/>
                    <a:pt x="19526" y="7144"/>
                  </a:cubicBezTo>
                  <a:lnTo>
                    <a:pt x="19526" y="7144"/>
                  </a:lnTo>
                  <a:cubicBezTo>
                    <a:pt x="26194" y="7144"/>
                    <a:pt x="31909" y="12859"/>
                    <a:pt x="31909" y="18574"/>
                  </a:cubicBezTo>
                  <a:lnTo>
                    <a:pt x="31909" y="261461"/>
                  </a:lnTo>
                  <a:cubicBezTo>
                    <a:pt x="31909" y="268129"/>
                    <a:pt x="26194" y="273844"/>
                    <a:pt x="19526" y="2738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B6987814-8E84-46B6-863F-537149C67502}"/>
                </a:ext>
              </a:extLst>
            </p:cNvPr>
            <p:cNvSpPr/>
            <p:nvPr/>
          </p:nvSpPr>
          <p:spPr>
            <a:xfrm>
              <a:off x="4646192" y="2774529"/>
              <a:ext cx="114300" cy="266700"/>
            </a:xfrm>
            <a:custGeom>
              <a:avLst/>
              <a:gdLst>
                <a:gd name="connsiteX0" fmla="*/ 102021 w 114300"/>
                <a:gd name="connsiteY0" fmla="*/ 260136 h 266700"/>
                <a:gd name="connsiteX1" fmla="*/ 102021 w 114300"/>
                <a:gd name="connsiteY1" fmla="*/ 260136 h 266700"/>
                <a:gd name="connsiteX2" fmla="*/ 86781 w 114300"/>
                <a:gd name="connsiteY2" fmla="*/ 252516 h 266700"/>
                <a:gd name="connsiteX3" fmla="*/ 7723 w 114300"/>
                <a:gd name="connsiteY3" fmla="*/ 22963 h 266700"/>
                <a:gd name="connsiteX4" fmla="*/ 15343 w 114300"/>
                <a:gd name="connsiteY4" fmla="*/ 7723 h 266700"/>
                <a:gd name="connsiteX5" fmla="*/ 15343 w 114300"/>
                <a:gd name="connsiteY5" fmla="*/ 7723 h 266700"/>
                <a:gd name="connsiteX6" fmla="*/ 30583 w 114300"/>
                <a:gd name="connsiteY6" fmla="*/ 15343 h 266700"/>
                <a:gd name="connsiteX7" fmla="*/ 109641 w 114300"/>
                <a:gd name="connsiteY7" fmla="*/ 244896 h 266700"/>
                <a:gd name="connsiteX8" fmla="*/ 102021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02021" y="260136"/>
                  </a:moveTo>
                  <a:lnTo>
                    <a:pt x="102021" y="260136"/>
                  </a:lnTo>
                  <a:cubicBezTo>
                    <a:pt x="95353" y="262041"/>
                    <a:pt x="88686" y="259183"/>
                    <a:pt x="86781" y="252516"/>
                  </a:cubicBezTo>
                  <a:lnTo>
                    <a:pt x="7723" y="22963"/>
                  </a:lnTo>
                  <a:cubicBezTo>
                    <a:pt x="5818" y="16296"/>
                    <a:pt x="8676" y="9628"/>
                    <a:pt x="15343" y="7723"/>
                  </a:cubicBezTo>
                  <a:lnTo>
                    <a:pt x="15343" y="7723"/>
                  </a:lnTo>
                  <a:cubicBezTo>
                    <a:pt x="22011" y="5818"/>
                    <a:pt x="28678" y="8676"/>
                    <a:pt x="30583" y="15343"/>
                  </a:cubicBezTo>
                  <a:lnTo>
                    <a:pt x="109641" y="244896"/>
                  </a:lnTo>
                  <a:cubicBezTo>
                    <a:pt x="111546" y="250611"/>
                    <a:pt x="108688" y="257278"/>
                    <a:pt x="102021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8CC2B5BA-B47A-4ACC-906E-DD117323A773}"/>
                </a:ext>
              </a:extLst>
            </p:cNvPr>
            <p:cNvSpPr/>
            <p:nvPr/>
          </p:nvSpPr>
          <p:spPr>
            <a:xfrm>
              <a:off x="4419362" y="2942987"/>
              <a:ext cx="209550" cy="209550"/>
            </a:xfrm>
            <a:custGeom>
              <a:avLst/>
              <a:gdLst>
                <a:gd name="connsiteX0" fmla="*/ 199311 w 209550"/>
                <a:gd name="connsiteY0" fmla="*/ 199311 h 209550"/>
                <a:gd name="connsiteX1" fmla="*/ 199311 w 209550"/>
                <a:gd name="connsiteY1" fmla="*/ 199311 h 209550"/>
                <a:gd name="connsiteX2" fmla="*/ 182166 w 209550"/>
                <a:gd name="connsiteY2" fmla="*/ 199311 h 209550"/>
                <a:gd name="connsiteX3" fmla="*/ 10716 w 209550"/>
                <a:gd name="connsiteY3" fmla="*/ 27861 h 209550"/>
                <a:gd name="connsiteX4" fmla="*/ 10716 w 209550"/>
                <a:gd name="connsiteY4" fmla="*/ 10716 h 209550"/>
                <a:gd name="connsiteX5" fmla="*/ 10716 w 209550"/>
                <a:gd name="connsiteY5" fmla="*/ 10716 h 209550"/>
                <a:gd name="connsiteX6" fmla="*/ 27861 w 209550"/>
                <a:gd name="connsiteY6" fmla="*/ 10716 h 209550"/>
                <a:gd name="connsiteX7" fmla="*/ 199311 w 209550"/>
                <a:gd name="connsiteY7" fmla="*/ 182166 h 209550"/>
                <a:gd name="connsiteX8" fmla="*/ 199311 w 209550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50" h="209550">
                  <a:moveTo>
                    <a:pt x="199311" y="199311"/>
                  </a:moveTo>
                  <a:lnTo>
                    <a:pt x="199311" y="199311"/>
                  </a:lnTo>
                  <a:cubicBezTo>
                    <a:pt x="194548" y="204073"/>
                    <a:pt x="186928" y="204073"/>
                    <a:pt x="182166" y="199311"/>
                  </a:cubicBezTo>
                  <a:lnTo>
                    <a:pt x="10716" y="27861"/>
                  </a:lnTo>
                  <a:cubicBezTo>
                    <a:pt x="5953" y="23098"/>
                    <a:pt x="5953" y="15478"/>
                    <a:pt x="10716" y="10716"/>
                  </a:cubicBezTo>
                  <a:lnTo>
                    <a:pt x="10716" y="10716"/>
                  </a:lnTo>
                  <a:cubicBezTo>
                    <a:pt x="15478" y="5953"/>
                    <a:pt x="23098" y="5953"/>
                    <a:pt x="27861" y="10716"/>
                  </a:cubicBezTo>
                  <a:lnTo>
                    <a:pt x="199311" y="182166"/>
                  </a:lnTo>
                  <a:cubicBezTo>
                    <a:pt x="204073" y="186928"/>
                    <a:pt x="204073" y="194548"/>
                    <a:pt x="19931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AD696E16-298B-4327-9B48-2906008CC554}"/>
                </a:ext>
              </a:extLst>
            </p:cNvPr>
            <p:cNvSpPr/>
            <p:nvPr/>
          </p:nvSpPr>
          <p:spPr>
            <a:xfrm>
              <a:off x="4279471" y="3163141"/>
              <a:ext cx="257175" cy="123825"/>
            </a:xfrm>
            <a:custGeom>
              <a:avLst/>
              <a:gdLst>
                <a:gd name="connsiteX0" fmla="*/ 253476 w 257175"/>
                <a:gd name="connsiteY0" fmla="*/ 117269 h 123825"/>
                <a:gd name="connsiteX1" fmla="*/ 253476 w 257175"/>
                <a:gd name="connsiteY1" fmla="*/ 117269 h 123825"/>
                <a:gd name="connsiteX2" fmla="*/ 238236 w 257175"/>
                <a:gd name="connsiteY2" fmla="*/ 123936 h 123825"/>
                <a:gd name="connsiteX3" fmla="*/ 14399 w 257175"/>
                <a:gd name="connsiteY3" fmla="*/ 29639 h 123825"/>
                <a:gd name="connsiteX4" fmla="*/ 7731 w 257175"/>
                <a:gd name="connsiteY4" fmla="*/ 14399 h 123825"/>
                <a:gd name="connsiteX5" fmla="*/ 7731 w 257175"/>
                <a:gd name="connsiteY5" fmla="*/ 14399 h 123825"/>
                <a:gd name="connsiteX6" fmla="*/ 22971 w 257175"/>
                <a:gd name="connsiteY6" fmla="*/ 7731 h 123825"/>
                <a:gd name="connsiteX7" fmla="*/ 246809 w 257175"/>
                <a:gd name="connsiteY7" fmla="*/ 102029 h 123825"/>
                <a:gd name="connsiteX8" fmla="*/ 253476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253476" y="117269"/>
                  </a:moveTo>
                  <a:lnTo>
                    <a:pt x="253476" y="117269"/>
                  </a:lnTo>
                  <a:cubicBezTo>
                    <a:pt x="250619" y="122984"/>
                    <a:pt x="243951" y="125841"/>
                    <a:pt x="238236" y="123936"/>
                  </a:cubicBezTo>
                  <a:lnTo>
                    <a:pt x="14399" y="29639"/>
                  </a:lnTo>
                  <a:cubicBezTo>
                    <a:pt x="8684" y="26781"/>
                    <a:pt x="5826" y="20114"/>
                    <a:pt x="7731" y="14399"/>
                  </a:cubicBezTo>
                  <a:lnTo>
                    <a:pt x="7731" y="14399"/>
                  </a:lnTo>
                  <a:cubicBezTo>
                    <a:pt x="10589" y="8684"/>
                    <a:pt x="17256" y="5826"/>
                    <a:pt x="22971" y="7731"/>
                  </a:cubicBezTo>
                  <a:lnTo>
                    <a:pt x="246809" y="102029"/>
                  </a:lnTo>
                  <a:cubicBezTo>
                    <a:pt x="253476" y="104886"/>
                    <a:pt x="256334" y="111554"/>
                    <a:pt x="253476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63B5819E-1263-4F86-AFDE-3FAFB8737774}"/>
                </a:ext>
              </a:extLst>
            </p:cNvPr>
            <p:cNvSpPr/>
            <p:nvPr/>
          </p:nvSpPr>
          <p:spPr>
            <a:xfrm>
              <a:off x="4221956" y="3419847"/>
              <a:ext cx="276225" cy="38100"/>
            </a:xfrm>
            <a:custGeom>
              <a:avLst/>
              <a:gdLst>
                <a:gd name="connsiteX0" fmla="*/ 273844 w 276225"/>
                <a:gd name="connsiteY0" fmla="*/ 18678 h 38100"/>
                <a:gd name="connsiteX1" fmla="*/ 273844 w 276225"/>
                <a:gd name="connsiteY1" fmla="*/ 18678 h 38100"/>
                <a:gd name="connsiteX2" fmla="*/ 261461 w 276225"/>
                <a:gd name="connsiteY2" fmla="*/ 31061 h 38100"/>
                <a:gd name="connsiteX3" fmla="*/ 18574 w 276225"/>
                <a:gd name="connsiteY3" fmla="*/ 31061 h 38100"/>
                <a:gd name="connsiteX4" fmla="*/ 7144 w 276225"/>
                <a:gd name="connsiteY4" fmla="*/ 18678 h 38100"/>
                <a:gd name="connsiteX5" fmla="*/ 7144 w 276225"/>
                <a:gd name="connsiteY5" fmla="*/ 18678 h 38100"/>
                <a:gd name="connsiteX6" fmla="*/ 18574 w 276225"/>
                <a:gd name="connsiteY6" fmla="*/ 7248 h 38100"/>
                <a:gd name="connsiteX7" fmla="*/ 261461 w 276225"/>
                <a:gd name="connsiteY7" fmla="*/ 7248 h 38100"/>
                <a:gd name="connsiteX8" fmla="*/ 2738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273844" y="18678"/>
                  </a:moveTo>
                  <a:lnTo>
                    <a:pt x="273844" y="18678"/>
                  </a:lnTo>
                  <a:cubicBezTo>
                    <a:pt x="273844" y="25345"/>
                    <a:pt x="268129" y="31061"/>
                    <a:pt x="261461" y="31061"/>
                  </a:cubicBezTo>
                  <a:lnTo>
                    <a:pt x="18574" y="31061"/>
                  </a:lnTo>
                  <a:cubicBezTo>
                    <a:pt x="12859" y="30108"/>
                    <a:pt x="7144" y="25345"/>
                    <a:pt x="7144" y="18678"/>
                  </a:cubicBezTo>
                  <a:lnTo>
                    <a:pt x="7144" y="18678"/>
                  </a:lnTo>
                  <a:cubicBezTo>
                    <a:pt x="7144" y="12010"/>
                    <a:pt x="12859" y="6295"/>
                    <a:pt x="18574" y="7248"/>
                  </a:cubicBezTo>
                  <a:lnTo>
                    <a:pt x="261461" y="7248"/>
                  </a:lnTo>
                  <a:cubicBezTo>
                    <a:pt x="268129" y="7248"/>
                    <a:pt x="273844" y="12010"/>
                    <a:pt x="2738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C21F394D-1888-4199-8A0D-AFBE0DD9E943}"/>
                </a:ext>
              </a:extLst>
            </p:cNvPr>
            <p:cNvSpPr/>
            <p:nvPr/>
          </p:nvSpPr>
          <p:spPr>
            <a:xfrm>
              <a:off x="5088236" y="2789561"/>
              <a:ext cx="114300" cy="266700"/>
            </a:xfrm>
            <a:custGeom>
              <a:avLst/>
              <a:gdLst>
                <a:gd name="connsiteX0" fmla="*/ 15259 w 114300"/>
                <a:gd name="connsiteY0" fmla="*/ 260136 h 266700"/>
                <a:gd name="connsiteX1" fmla="*/ 15259 w 114300"/>
                <a:gd name="connsiteY1" fmla="*/ 260136 h 266700"/>
                <a:gd name="connsiteX2" fmla="*/ 30499 w 114300"/>
                <a:gd name="connsiteY2" fmla="*/ 252516 h 266700"/>
                <a:gd name="connsiteX3" fmla="*/ 110509 w 114300"/>
                <a:gd name="connsiteY3" fmla="*/ 22963 h 266700"/>
                <a:gd name="connsiteX4" fmla="*/ 102889 w 114300"/>
                <a:gd name="connsiteY4" fmla="*/ 7723 h 266700"/>
                <a:gd name="connsiteX5" fmla="*/ 102889 w 114300"/>
                <a:gd name="connsiteY5" fmla="*/ 7723 h 266700"/>
                <a:gd name="connsiteX6" fmla="*/ 87649 w 114300"/>
                <a:gd name="connsiteY6" fmla="*/ 15343 h 266700"/>
                <a:gd name="connsiteX7" fmla="*/ 7639 w 114300"/>
                <a:gd name="connsiteY7" fmla="*/ 244896 h 266700"/>
                <a:gd name="connsiteX8" fmla="*/ 15259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5259" y="260136"/>
                  </a:moveTo>
                  <a:lnTo>
                    <a:pt x="15259" y="260136"/>
                  </a:lnTo>
                  <a:cubicBezTo>
                    <a:pt x="21927" y="262041"/>
                    <a:pt x="28594" y="259183"/>
                    <a:pt x="30499" y="252516"/>
                  </a:cubicBezTo>
                  <a:lnTo>
                    <a:pt x="110509" y="22963"/>
                  </a:lnTo>
                  <a:cubicBezTo>
                    <a:pt x="112414" y="16296"/>
                    <a:pt x="109557" y="9628"/>
                    <a:pt x="102889" y="7723"/>
                  </a:cubicBezTo>
                  <a:lnTo>
                    <a:pt x="102889" y="7723"/>
                  </a:lnTo>
                  <a:cubicBezTo>
                    <a:pt x="96222" y="5818"/>
                    <a:pt x="89554" y="8676"/>
                    <a:pt x="87649" y="15343"/>
                  </a:cubicBezTo>
                  <a:lnTo>
                    <a:pt x="7639" y="244896"/>
                  </a:lnTo>
                  <a:cubicBezTo>
                    <a:pt x="5734" y="250611"/>
                    <a:pt x="9544" y="257278"/>
                    <a:pt x="15259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C25E3401-4039-47F6-AD53-59C43E9953B9}"/>
                </a:ext>
              </a:extLst>
            </p:cNvPr>
            <p:cNvSpPr/>
            <p:nvPr/>
          </p:nvSpPr>
          <p:spPr>
            <a:xfrm>
              <a:off x="5223034" y="2947749"/>
              <a:ext cx="200025" cy="209550"/>
            </a:xfrm>
            <a:custGeom>
              <a:avLst/>
              <a:gdLst>
                <a:gd name="connsiteX0" fmla="*/ 10001 w 200025"/>
                <a:gd name="connsiteY0" fmla="*/ 199311 h 209550"/>
                <a:gd name="connsiteX1" fmla="*/ 10001 w 200025"/>
                <a:gd name="connsiteY1" fmla="*/ 199311 h 209550"/>
                <a:gd name="connsiteX2" fmla="*/ 27146 w 200025"/>
                <a:gd name="connsiteY2" fmla="*/ 199311 h 209550"/>
                <a:gd name="connsiteX3" fmla="*/ 198596 w 200025"/>
                <a:gd name="connsiteY3" fmla="*/ 27861 h 209550"/>
                <a:gd name="connsiteX4" fmla="*/ 198596 w 200025"/>
                <a:gd name="connsiteY4" fmla="*/ 10716 h 209550"/>
                <a:gd name="connsiteX5" fmla="*/ 198596 w 200025"/>
                <a:gd name="connsiteY5" fmla="*/ 10716 h 209550"/>
                <a:gd name="connsiteX6" fmla="*/ 181451 w 200025"/>
                <a:gd name="connsiteY6" fmla="*/ 10716 h 209550"/>
                <a:gd name="connsiteX7" fmla="*/ 10001 w 200025"/>
                <a:gd name="connsiteY7" fmla="*/ 182166 h 209550"/>
                <a:gd name="connsiteX8" fmla="*/ 10001 w 200025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209550">
                  <a:moveTo>
                    <a:pt x="10001" y="199311"/>
                  </a:moveTo>
                  <a:lnTo>
                    <a:pt x="10001" y="199311"/>
                  </a:lnTo>
                  <a:cubicBezTo>
                    <a:pt x="14764" y="204073"/>
                    <a:pt x="22384" y="204073"/>
                    <a:pt x="27146" y="199311"/>
                  </a:cubicBezTo>
                  <a:lnTo>
                    <a:pt x="198596" y="27861"/>
                  </a:lnTo>
                  <a:cubicBezTo>
                    <a:pt x="203359" y="23098"/>
                    <a:pt x="203359" y="15478"/>
                    <a:pt x="198596" y="10716"/>
                  </a:cubicBezTo>
                  <a:lnTo>
                    <a:pt x="198596" y="10716"/>
                  </a:lnTo>
                  <a:cubicBezTo>
                    <a:pt x="193834" y="5953"/>
                    <a:pt x="186214" y="5953"/>
                    <a:pt x="181451" y="10716"/>
                  </a:cubicBezTo>
                  <a:lnTo>
                    <a:pt x="10001" y="182166"/>
                  </a:lnTo>
                  <a:cubicBezTo>
                    <a:pt x="6191" y="186928"/>
                    <a:pt x="6191" y="194548"/>
                    <a:pt x="1000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6482C6B3-BB42-4514-B168-DDF685E93BB9}"/>
                </a:ext>
              </a:extLst>
            </p:cNvPr>
            <p:cNvSpPr/>
            <p:nvPr/>
          </p:nvSpPr>
          <p:spPr>
            <a:xfrm>
              <a:off x="5311029" y="3167904"/>
              <a:ext cx="257175" cy="123825"/>
            </a:xfrm>
            <a:custGeom>
              <a:avLst/>
              <a:gdLst>
                <a:gd name="connsiteX0" fmla="*/ 7732 w 257175"/>
                <a:gd name="connsiteY0" fmla="*/ 117269 h 123825"/>
                <a:gd name="connsiteX1" fmla="*/ 7732 w 257175"/>
                <a:gd name="connsiteY1" fmla="*/ 117269 h 123825"/>
                <a:gd name="connsiteX2" fmla="*/ 22971 w 257175"/>
                <a:gd name="connsiteY2" fmla="*/ 123936 h 123825"/>
                <a:gd name="connsiteX3" fmla="*/ 246809 w 257175"/>
                <a:gd name="connsiteY3" fmla="*/ 29639 h 123825"/>
                <a:gd name="connsiteX4" fmla="*/ 253476 w 257175"/>
                <a:gd name="connsiteY4" fmla="*/ 14399 h 123825"/>
                <a:gd name="connsiteX5" fmla="*/ 253476 w 257175"/>
                <a:gd name="connsiteY5" fmla="*/ 14399 h 123825"/>
                <a:gd name="connsiteX6" fmla="*/ 238237 w 257175"/>
                <a:gd name="connsiteY6" fmla="*/ 7731 h 123825"/>
                <a:gd name="connsiteX7" fmla="*/ 14399 w 257175"/>
                <a:gd name="connsiteY7" fmla="*/ 102029 h 123825"/>
                <a:gd name="connsiteX8" fmla="*/ 7732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7732" y="117269"/>
                  </a:moveTo>
                  <a:lnTo>
                    <a:pt x="7732" y="117269"/>
                  </a:lnTo>
                  <a:cubicBezTo>
                    <a:pt x="10589" y="122984"/>
                    <a:pt x="17257" y="125841"/>
                    <a:pt x="22971" y="123936"/>
                  </a:cubicBezTo>
                  <a:lnTo>
                    <a:pt x="246809" y="29639"/>
                  </a:lnTo>
                  <a:cubicBezTo>
                    <a:pt x="252524" y="26781"/>
                    <a:pt x="255381" y="20114"/>
                    <a:pt x="253476" y="14399"/>
                  </a:cubicBezTo>
                  <a:lnTo>
                    <a:pt x="253476" y="14399"/>
                  </a:lnTo>
                  <a:cubicBezTo>
                    <a:pt x="250619" y="8684"/>
                    <a:pt x="243951" y="5826"/>
                    <a:pt x="238237" y="7731"/>
                  </a:cubicBezTo>
                  <a:lnTo>
                    <a:pt x="14399" y="102029"/>
                  </a:lnTo>
                  <a:cubicBezTo>
                    <a:pt x="8684" y="104886"/>
                    <a:pt x="5826" y="111554"/>
                    <a:pt x="7732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2A819EB6-A1C2-44D0-8591-4DAD5C1E85BF}"/>
                </a:ext>
              </a:extLst>
            </p:cNvPr>
            <p:cNvSpPr/>
            <p:nvPr/>
          </p:nvSpPr>
          <p:spPr>
            <a:xfrm>
              <a:off x="5348764" y="3424610"/>
              <a:ext cx="276225" cy="38100"/>
            </a:xfrm>
            <a:custGeom>
              <a:avLst/>
              <a:gdLst>
                <a:gd name="connsiteX0" fmla="*/ 7144 w 276225"/>
                <a:gd name="connsiteY0" fmla="*/ 18678 h 38100"/>
                <a:gd name="connsiteX1" fmla="*/ 7144 w 276225"/>
                <a:gd name="connsiteY1" fmla="*/ 18678 h 38100"/>
                <a:gd name="connsiteX2" fmla="*/ 19526 w 276225"/>
                <a:gd name="connsiteY2" fmla="*/ 31061 h 38100"/>
                <a:gd name="connsiteX3" fmla="*/ 262414 w 276225"/>
                <a:gd name="connsiteY3" fmla="*/ 31061 h 38100"/>
                <a:gd name="connsiteX4" fmla="*/ 274796 w 276225"/>
                <a:gd name="connsiteY4" fmla="*/ 18678 h 38100"/>
                <a:gd name="connsiteX5" fmla="*/ 274796 w 276225"/>
                <a:gd name="connsiteY5" fmla="*/ 18678 h 38100"/>
                <a:gd name="connsiteX6" fmla="*/ 262414 w 276225"/>
                <a:gd name="connsiteY6" fmla="*/ 7248 h 38100"/>
                <a:gd name="connsiteX7" fmla="*/ 19526 w 276225"/>
                <a:gd name="connsiteY7" fmla="*/ 7248 h 38100"/>
                <a:gd name="connsiteX8" fmla="*/ 71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7144" y="18678"/>
                  </a:moveTo>
                  <a:lnTo>
                    <a:pt x="7144" y="18678"/>
                  </a:lnTo>
                  <a:cubicBezTo>
                    <a:pt x="7144" y="25345"/>
                    <a:pt x="12859" y="31061"/>
                    <a:pt x="19526" y="31061"/>
                  </a:cubicBezTo>
                  <a:lnTo>
                    <a:pt x="262414" y="31061"/>
                  </a:lnTo>
                  <a:cubicBezTo>
                    <a:pt x="269081" y="31061"/>
                    <a:pt x="274796" y="25345"/>
                    <a:pt x="274796" y="18678"/>
                  </a:cubicBezTo>
                  <a:lnTo>
                    <a:pt x="274796" y="18678"/>
                  </a:lnTo>
                  <a:cubicBezTo>
                    <a:pt x="274796" y="12010"/>
                    <a:pt x="269081" y="6295"/>
                    <a:pt x="262414" y="7248"/>
                  </a:cubicBezTo>
                  <a:lnTo>
                    <a:pt x="19526" y="7248"/>
                  </a:lnTo>
                  <a:cubicBezTo>
                    <a:pt x="12859" y="7248"/>
                    <a:pt x="7144" y="12010"/>
                    <a:pt x="71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8" name="Text Placeholder 10">
            <a:extLst>
              <a:ext uri="{FF2B5EF4-FFF2-40B4-BE49-F238E27FC236}">
                <a16:creationId xmlns:a16="http://schemas.microsoft.com/office/drawing/2014/main" xmlns="" id="{43F687E3-5544-459C-9B6C-90A13EE20943}"/>
              </a:ext>
            </a:extLst>
          </p:cNvPr>
          <p:cNvSpPr txBox="1">
            <a:spLocks/>
          </p:cNvSpPr>
          <p:nvPr/>
        </p:nvSpPr>
        <p:spPr>
          <a:xfrm>
            <a:off x="8919978" y="809898"/>
            <a:ext cx="3622765" cy="705394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OCTOPUS</a:t>
            </a:r>
            <a:endParaRPr lang="en-US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5688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Don’t Wait a bit</a:t>
            </a:r>
            <a:endParaRPr lang="en-US" dirty="0"/>
          </a:p>
        </p:txBody>
      </p:sp>
      <p:grpSp>
        <p:nvGrpSpPr>
          <p:cNvPr id="3" name="그룹 7">
            <a:extLst>
              <a:ext uri="{FF2B5EF4-FFF2-40B4-BE49-F238E27FC236}">
                <a16:creationId xmlns:a16="http://schemas.microsoft.com/office/drawing/2014/main" xmlns="" id="{5BB7F728-77A8-40E3-BACF-7D3EEFA5FD4D}"/>
              </a:ext>
            </a:extLst>
          </p:cNvPr>
          <p:cNvGrpSpPr/>
          <p:nvPr/>
        </p:nvGrpSpPr>
        <p:grpSpPr>
          <a:xfrm rot="10800000" flipV="1">
            <a:off x="4428972" y="4647552"/>
            <a:ext cx="3553041" cy="1526662"/>
            <a:chOff x="1541839" y="2217893"/>
            <a:chExt cx="2159832" cy="928031"/>
          </a:xfrm>
          <a:solidFill>
            <a:schemeClr val="bg1">
              <a:lumMod val="85000"/>
            </a:schemeClr>
          </a:solidFill>
        </p:grpSpPr>
        <p:grpSp>
          <p:nvGrpSpPr>
            <p:cNvPr id="4" name="그룹 8">
              <a:extLst>
                <a:ext uri="{FF2B5EF4-FFF2-40B4-BE49-F238E27FC236}">
                  <a16:creationId xmlns:a16="http://schemas.microsoft.com/office/drawing/2014/main" xmlns="" id="{F1DE0F58-34FB-4365-868D-862335FF93D5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6" name="Freeform 18">
                <a:extLst>
                  <a:ext uri="{FF2B5EF4-FFF2-40B4-BE49-F238E27FC236}">
                    <a16:creationId xmlns:a16="http://schemas.microsoft.com/office/drawing/2014/main" xmlns="" id="{0574C6B5-3BA8-4B96-BB75-49F3D5A5C0C7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Freeform 19">
                <a:extLst>
                  <a:ext uri="{FF2B5EF4-FFF2-40B4-BE49-F238E27FC236}">
                    <a16:creationId xmlns:a16="http://schemas.microsoft.com/office/drawing/2014/main" xmlns="" id="{07B7B274-F644-4A8A-AB42-95BA69B7496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" name="직사각형 9">
              <a:extLst>
                <a:ext uri="{FF2B5EF4-FFF2-40B4-BE49-F238E27FC236}">
                  <a16:creationId xmlns:a16="http://schemas.microsoft.com/office/drawing/2014/main" xmlns="" id="{CD840120-C3D6-4C91-B030-118ABA7DE4CE}"/>
                </a:ext>
              </a:extLst>
            </p:cNvPr>
            <p:cNvSpPr/>
            <p:nvPr/>
          </p:nvSpPr>
          <p:spPr>
            <a:xfrm rot="18740140">
              <a:off x="1753624" y="2648402"/>
              <a:ext cx="285737" cy="709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Group 55">
            <a:extLst>
              <a:ext uri="{FF2B5EF4-FFF2-40B4-BE49-F238E27FC236}">
                <a16:creationId xmlns:a16="http://schemas.microsoft.com/office/drawing/2014/main" xmlns="" id="{1F7B05CC-4AD7-4A68-8292-049688C48611}"/>
              </a:ext>
            </a:extLst>
          </p:cNvPr>
          <p:cNvGrpSpPr/>
          <p:nvPr/>
        </p:nvGrpSpPr>
        <p:grpSpPr>
          <a:xfrm>
            <a:off x="4418825" y="1666106"/>
            <a:ext cx="3343265" cy="3378518"/>
            <a:chOff x="4418825" y="1666106"/>
            <a:chExt cx="3343265" cy="3378518"/>
          </a:xfrm>
        </p:grpSpPr>
        <p:sp>
          <p:nvSpPr>
            <p:cNvPr id="9" name="자유형: 도형 19">
              <a:extLst>
                <a:ext uri="{FF2B5EF4-FFF2-40B4-BE49-F238E27FC236}">
                  <a16:creationId xmlns:a16="http://schemas.microsoft.com/office/drawing/2014/main" xmlns="" id="{355D909C-7BD0-4AA8-938D-1CC08F72A79D}"/>
                </a:ext>
              </a:extLst>
            </p:cNvPr>
            <p:cNvSpPr/>
            <p:nvPr/>
          </p:nvSpPr>
          <p:spPr>
            <a:xfrm rot="18805991">
              <a:off x="4401199" y="1683732"/>
              <a:ext cx="3378518" cy="3343265"/>
            </a:xfrm>
            <a:custGeom>
              <a:avLst/>
              <a:gdLst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910377 w 3378518"/>
                <a:gd name="connsiteY6" fmla="*/ 1787884 h 3343265"/>
                <a:gd name="connsiteX7" fmla="*/ 909725 w 3378518"/>
                <a:gd name="connsiteY7" fmla="*/ 1788361 h 3343265"/>
                <a:gd name="connsiteX8" fmla="*/ 905259 w 3378518"/>
                <a:gd name="connsiteY8" fmla="*/ 1785216 h 3343265"/>
                <a:gd name="connsiteX9" fmla="*/ 1540529 w 3378518"/>
                <a:gd name="connsiteY9" fmla="*/ 2416784 h 3343265"/>
                <a:gd name="connsiteX10" fmla="*/ 1544133 w 3378518"/>
                <a:gd name="connsiteY10" fmla="*/ 2425125 h 3343265"/>
                <a:gd name="connsiteX11" fmla="*/ 1537828 w 3378518"/>
                <a:gd name="connsiteY11" fmla="*/ 2422532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1582868 w 3378518"/>
                <a:gd name="connsiteY3" fmla="*/ 2514775 h 3343265"/>
                <a:gd name="connsiteX4" fmla="*/ 890036 w 3378518"/>
                <a:gd name="connsiteY4" fmla="*/ 1777279 h 3343265"/>
                <a:gd name="connsiteX5" fmla="*/ 867690 w 3378518"/>
                <a:gd name="connsiteY5" fmla="*/ 1772294 h 3343265"/>
                <a:gd name="connsiteX6" fmla="*/ 874046 w 3378518"/>
                <a:gd name="connsiteY6" fmla="*/ 1768943 h 3343265"/>
                <a:gd name="connsiteX7" fmla="*/ 890036 w 3378518"/>
                <a:gd name="connsiteY7" fmla="*/ 1777279 h 3343265"/>
                <a:gd name="connsiteX8" fmla="*/ 910377 w 3378518"/>
                <a:gd name="connsiteY8" fmla="*/ 1787884 h 3343265"/>
                <a:gd name="connsiteX9" fmla="*/ 909725 w 3378518"/>
                <a:gd name="connsiteY9" fmla="*/ 1788361 h 3343265"/>
                <a:gd name="connsiteX10" fmla="*/ 905259 w 3378518"/>
                <a:gd name="connsiteY10" fmla="*/ 1785216 h 3343265"/>
                <a:gd name="connsiteX11" fmla="*/ 910377 w 3378518"/>
                <a:gd name="connsiteY11" fmla="*/ 1787884 h 3343265"/>
                <a:gd name="connsiteX12" fmla="*/ 1540529 w 3378518"/>
                <a:gd name="connsiteY12" fmla="*/ 2416784 h 3343265"/>
                <a:gd name="connsiteX13" fmla="*/ 1544133 w 3378518"/>
                <a:gd name="connsiteY13" fmla="*/ 2425125 h 3343265"/>
                <a:gd name="connsiteX14" fmla="*/ 1537828 w 3378518"/>
                <a:gd name="connsiteY14" fmla="*/ 2422532 h 3343265"/>
                <a:gd name="connsiteX15" fmla="*/ 1540529 w 3378518"/>
                <a:gd name="connsiteY15" fmla="*/ 2416784 h 3343265"/>
                <a:gd name="connsiteX16" fmla="*/ 2052499 w 3378518"/>
                <a:gd name="connsiteY16" fmla="*/ 409197 h 3343265"/>
                <a:gd name="connsiteX17" fmla="*/ 1721848 w 3378518"/>
                <a:gd name="connsiteY17" fmla="*/ 978193 h 3343265"/>
                <a:gd name="connsiteX18" fmla="*/ 1718264 w 3378518"/>
                <a:gd name="connsiteY18" fmla="*/ 1549318 h 3343265"/>
                <a:gd name="connsiteX19" fmla="*/ 1553358 w 3378518"/>
                <a:gd name="connsiteY19" fmla="*/ 1712169 h 3343265"/>
                <a:gd name="connsiteX20" fmla="*/ 982233 w 3378518"/>
                <a:gd name="connsiteY20" fmla="*/ 1708585 h 3343265"/>
                <a:gd name="connsiteX21" fmla="*/ 438132 w 3378518"/>
                <a:gd name="connsiteY21" fmla="*/ 1996240 h 3343265"/>
                <a:gd name="connsiteX22" fmla="*/ 1327831 w 3378518"/>
                <a:gd name="connsiteY22" fmla="*/ 2935982 h 3343265"/>
                <a:gd name="connsiteX23" fmla="*/ 1644360 w 3378518"/>
                <a:gd name="connsiteY23" fmla="*/ 2379076 h 3343265"/>
                <a:gd name="connsiteX24" fmla="*/ 1647944 w 3378518"/>
                <a:gd name="connsiteY24" fmla="*/ 1807951 h 3343265"/>
                <a:gd name="connsiteX25" fmla="*/ 1812850 w 3378518"/>
                <a:gd name="connsiteY25" fmla="*/ 1645100 h 3343265"/>
                <a:gd name="connsiteX26" fmla="*/ 2383975 w 3378518"/>
                <a:gd name="connsiteY26" fmla="*/ 1648684 h 3343265"/>
                <a:gd name="connsiteX27" fmla="*/ 2775160 w 3378518"/>
                <a:gd name="connsiteY27" fmla="*/ 1524061 h 3343265"/>
                <a:gd name="connsiteX28" fmla="*/ 2793741 w 3378518"/>
                <a:gd name="connsiteY28" fmla="*/ 1508778 h 3343265"/>
                <a:gd name="connsiteX29" fmla="*/ 2816322 w 3378518"/>
                <a:gd name="connsiteY29" fmla="*/ 1508471 h 3343265"/>
                <a:gd name="connsiteX30" fmla="*/ 2806599 w 3378518"/>
                <a:gd name="connsiteY30" fmla="*/ 1498202 h 3343265"/>
                <a:gd name="connsiteX31" fmla="*/ 2837773 w 3378518"/>
                <a:gd name="connsiteY31" fmla="*/ 1472561 h 3343265"/>
                <a:gd name="connsiteX32" fmla="*/ 2941609 w 3378518"/>
                <a:gd name="connsiteY32" fmla="*/ 1348315 h 3343265"/>
                <a:gd name="connsiteX33" fmla="*/ 2052499 w 3378518"/>
                <a:gd name="connsiteY33" fmla="*/ 409197 h 3343265"/>
                <a:gd name="connsiteX34" fmla="*/ 2174049 w 3378518"/>
                <a:gd name="connsiteY34" fmla="*/ 52146 h 3343265"/>
                <a:gd name="connsiteX35" fmla="*/ 3332823 w 3378518"/>
                <a:gd name="connsiteY35" fmla="*/ 1276097 h 3343265"/>
                <a:gd name="connsiteX36" fmla="*/ 3326372 w 3378518"/>
                <a:gd name="connsiteY36" fmla="*/ 1512000 h 3343265"/>
                <a:gd name="connsiteX37" fmla="*/ 3090468 w 3378518"/>
                <a:gd name="connsiteY37" fmla="*/ 1505547 h 3343265"/>
                <a:gd name="connsiteX38" fmla="*/ 3073378 w 3378518"/>
                <a:gd name="connsiteY38" fmla="*/ 1487496 h 3343265"/>
                <a:gd name="connsiteX39" fmla="*/ 2382792 w 3378518"/>
                <a:gd name="connsiteY39" fmla="*/ 1837062 h 3343265"/>
                <a:gd name="connsiteX40" fmla="*/ 1832752 w 3378518"/>
                <a:gd name="connsiteY40" fmla="*/ 1833609 h 3343265"/>
                <a:gd name="connsiteX41" fmla="*/ 1832752 w 3378518"/>
                <a:gd name="connsiteY41" fmla="*/ 2374892 h 3343265"/>
                <a:gd name="connsiteX42" fmla="*/ 1457702 w 3378518"/>
                <a:gd name="connsiteY42" fmla="*/ 3079064 h 3343265"/>
                <a:gd name="connsiteX43" fmla="*/ 1440373 w 3378518"/>
                <a:gd name="connsiteY43" fmla="*/ 3297572 h 3343265"/>
                <a:gd name="connsiteX44" fmla="*/ 1204469 w 3378518"/>
                <a:gd name="connsiteY44" fmla="*/ 3291119 h 3343265"/>
                <a:gd name="connsiteX45" fmla="*/ 45693 w 3378518"/>
                <a:gd name="connsiteY45" fmla="*/ 2067168 h 3343265"/>
                <a:gd name="connsiteX46" fmla="*/ 52146 w 3378518"/>
                <a:gd name="connsiteY46" fmla="*/ 1831267 h 3343265"/>
                <a:gd name="connsiteX47" fmla="*/ 288050 w 3378518"/>
                <a:gd name="connsiteY47" fmla="*/ 1837718 h 3343265"/>
                <a:gd name="connsiteX48" fmla="*/ 305161 w 3378518"/>
                <a:gd name="connsiteY48" fmla="*/ 1855791 h 3343265"/>
                <a:gd name="connsiteX49" fmla="*/ 978047 w 3378518"/>
                <a:gd name="connsiteY49" fmla="*/ 1520187 h 3343265"/>
                <a:gd name="connsiteX50" fmla="*/ 1530057 w 3378518"/>
                <a:gd name="connsiteY50" fmla="*/ 1520187 h 3343265"/>
                <a:gd name="connsiteX51" fmla="*/ 1533467 w 3378518"/>
                <a:gd name="connsiteY51" fmla="*/ 977008 h 3343265"/>
                <a:gd name="connsiteX52" fmla="*/ 1923558 w 3378518"/>
                <a:gd name="connsiteY52" fmla="*/ 268587 h 3343265"/>
                <a:gd name="connsiteX53" fmla="*/ 1938145 w 3378518"/>
                <a:gd name="connsiteY53" fmla="*/ 45695 h 3343265"/>
                <a:gd name="connsiteX54" fmla="*/ 2174049 w 3378518"/>
                <a:gd name="connsiteY54" fmla="*/ 52146 h 3343265"/>
                <a:gd name="connsiteX0" fmla="*/ 1571007 w 3378518"/>
                <a:gd name="connsiteY0" fmla="*/ 2543617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890036 w 3378518"/>
                <a:gd name="connsiteY6" fmla="*/ 1777279 h 3343265"/>
                <a:gd name="connsiteX7" fmla="*/ 910377 w 3378518"/>
                <a:gd name="connsiteY7" fmla="*/ 1787884 h 3343265"/>
                <a:gd name="connsiteX8" fmla="*/ 909725 w 3378518"/>
                <a:gd name="connsiteY8" fmla="*/ 1788361 h 3343265"/>
                <a:gd name="connsiteX9" fmla="*/ 905259 w 3378518"/>
                <a:gd name="connsiteY9" fmla="*/ 1785216 h 3343265"/>
                <a:gd name="connsiteX10" fmla="*/ 910377 w 3378518"/>
                <a:gd name="connsiteY10" fmla="*/ 1787884 h 3343265"/>
                <a:gd name="connsiteX11" fmla="*/ 1540529 w 3378518"/>
                <a:gd name="connsiteY11" fmla="*/ 2416784 h 3343265"/>
                <a:gd name="connsiteX12" fmla="*/ 1544133 w 3378518"/>
                <a:gd name="connsiteY12" fmla="*/ 2425125 h 3343265"/>
                <a:gd name="connsiteX13" fmla="*/ 1537828 w 3378518"/>
                <a:gd name="connsiteY13" fmla="*/ 2422532 h 3343265"/>
                <a:gd name="connsiteX14" fmla="*/ 1540529 w 3378518"/>
                <a:gd name="connsiteY14" fmla="*/ 2416784 h 3343265"/>
                <a:gd name="connsiteX15" fmla="*/ 2052499 w 3378518"/>
                <a:gd name="connsiteY15" fmla="*/ 409197 h 3343265"/>
                <a:gd name="connsiteX16" fmla="*/ 1721848 w 3378518"/>
                <a:gd name="connsiteY16" fmla="*/ 978193 h 3343265"/>
                <a:gd name="connsiteX17" fmla="*/ 1718264 w 3378518"/>
                <a:gd name="connsiteY17" fmla="*/ 1549318 h 3343265"/>
                <a:gd name="connsiteX18" fmla="*/ 1553358 w 3378518"/>
                <a:gd name="connsiteY18" fmla="*/ 1712169 h 3343265"/>
                <a:gd name="connsiteX19" fmla="*/ 982233 w 3378518"/>
                <a:gd name="connsiteY19" fmla="*/ 1708585 h 3343265"/>
                <a:gd name="connsiteX20" fmla="*/ 438132 w 3378518"/>
                <a:gd name="connsiteY20" fmla="*/ 1996240 h 3343265"/>
                <a:gd name="connsiteX21" fmla="*/ 1327831 w 3378518"/>
                <a:gd name="connsiteY21" fmla="*/ 2935982 h 3343265"/>
                <a:gd name="connsiteX22" fmla="*/ 1644360 w 3378518"/>
                <a:gd name="connsiteY22" fmla="*/ 2379076 h 3343265"/>
                <a:gd name="connsiteX23" fmla="*/ 1647944 w 3378518"/>
                <a:gd name="connsiteY23" fmla="*/ 1807951 h 3343265"/>
                <a:gd name="connsiteX24" fmla="*/ 1812850 w 3378518"/>
                <a:gd name="connsiteY24" fmla="*/ 1645100 h 3343265"/>
                <a:gd name="connsiteX25" fmla="*/ 2383975 w 3378518"/>
                <a:gd name="connsiteY25" fmla="*/ 1648684 h 3343265"/>
                <a:gd name="connsiteX26" fmla="*/ 2775160 w 3378518"/>
                <a:gd name="connsiteY26" fmla="*/ 1524061 h 3343265"/>
                <a:gd name="connsiteX27" fmla="*/ 2793741 w 3378518"/>
                <a:gd name="connsiteY27" fmla="*/ 1508778 h 3343265"/>
                <a:gd name="connsiteX28" fmla="*/ 2816322 w 3378518"/>
                <a:gd name="connsiteY28" fmla="*/ 1508471 h 3343265"/>
                <a:gd name="connsiteX29" fmla="*/ 2806599 w 3378518"/>
                <a:gd name="connsiteY29" fmla="*/ 1498202 h 3343265"/>
                <a:gd name="connsiteX30" fmla="*/ 2837773 w 3378518"/>
                <a:gd name="connsiteY30" fmla="*/ 1472561 h 3343265"/>
                <a:gd name="connsiteX31" fmla="*/ 2941609 w 3378518"/>
                <a:gd name="connsiteY31" fmla="*/ 1348315 h 3343265"/>
                <a:gd name="connsiteX32" fmla="*/ 2052499 w 3378518"/>
                <a:gd name="connsiteY32" fmla="*/ 409197 h 3343265"/>
                <a:gd name="connsiteX33" fmla="*/ 2174049 w 3378518"/>
                <a:gd name="connsiteY33" fmla="*/ 52146 h 3343265"/>
                <a:gd name="connsiteX34" fmla="*/ 3332823 w 3378518"/>
                <a:gd name="connsiteY34" fmla="*/ 1276097 h 3343265"/>
                <a:gd name="connsiteX35" fmla="*/ 3326372 w 3378518"/>
                <a:gd name="connsiteY35" fmla="*/ 1512000 h 3343265"/>
                <a:gd name="connsiteX36" fmla="*/ 3090468 w 3378518"/>
                <a:gd name="connsiteY36" fmla="*/ 1505547 h 3343265"/>
                <a:gd name="connsiteX37" fmla="*/ 3073378 w 3378518"/>
                <a:gd name="connsiteY37" fmla="*/ 1487496 h 3343265"/>
                <a:gd name="connsiteX38" fmla="*/ 2382792 w 3378518"/>
                <a:gd name="connsiteY38" fmla="*/ 1837062 h 3343265"/>
                <a:gd name="connsiteX39" fmla="*/ 1832752 w 3378518"/>
                <a:gd name="connsiteY39" fmla="*/ 1833609 h 3343265"/>
                <a:gd name="connsiteX40" fmla="*/ 1832752 w 3378518"/>
                <a:gd name="connsiteY40" fmla="*/ 2374892 h 3343265"/>
                <a:gd name="connsiteX41" fmla="*/ 1457702 w 3378518"/>
                <a:gd name="connsiteY41" fmla="*/ 3079064 h 3343265"/>
                <a:gd name="connsiteX42" fmla="*/ 1440373 w 3378518"/>
                <a:gd name="connsiteY42" fmla="*/ 3297572 h 3343265"/>
                <a:gd name="connsiteX43" fmla="*/ 1204469 w 3378518"/>
                <a:gd name="connsiteY43" fmla="*/ 3291119 h 3343265"/>
                <a:gd name="connsiteX44" fmla="*/ 45693 w 3378518"/>
                <a:gd name="connsiteY44" fmla="*/ 2067168 h 3343265"/>
                <a:gd name="connsiteX45" fmla="*/ 52146 w 3378518"/>
                <a:gd name="connsiteY45" fmla="*/ 1831267 h 3343265"/>
                <a:gd name="connsiteX46" fmla="*/ 288050 w 3378518"/>
                <a:gd name="connsiteY46" fmla="*/ 1837718 h 3343265"/>
                <a:gd name="connsiteX47" fmla="*/ 305161 w 3378518"/>
                <a:gd name="connsiteY47" fmla="*/ 1855791 h 3343265"/>
                <a:gd name="connsiteX48" fmla="*/ 978047 w 3378518"/>
                <a:gd name="connsiteY48" fmla="*/ 1520187 h 3343265"/>
                <a:gd name="connsiteX49" fmla="*/ 1530057 w 3378518"/>
                <a:gd name="connsiteY49" fmla="*/ 1520187 h 3343265"/>
                <a:gd name="connsiteX50" fmla="*/ 1533467 w 3378518"/>
                <a:gd name="connsiteY50" fmla="*/ 977008 h 3343265"/>
                <a:gd name="connsiteX51" fmla="*/ 1923558 w 3378518"/>
                <a:gd name="connsiteY51" fmla="*/ 268587 h 3343265"/>
                <a:gd name="connsiteX52" fmla="*/ 1938145 w 3378518"/>
                <a:gd name="connsiteY52" fmla="*/ 45695 h 3343265"/>
                <a:gd name="connsiteX53" fmla="*/ 2174049 w 3378518"/>
                <a:gd name="connsiteY53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40529 w 3378518"/>
                <a:gd name="connsiteY8" fmla="*/ 2416784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1540529 w 3378518"/>
                <a:gd name="connsiteY11" fmla="*/ 2416784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052499 w 3378518"/>
                <a:gd name="connsiteY29" fmla="*/ 409197 h 3343265"/>
                <a:gd name="connsiteX30" fmla="*/ 2174049 w 3378518"/>
                <a:gd name="connsiteY30" fmla="*/ 52146 h 3343265"/>
                <a:gd name="connsiteX31" fmla="*/ 3332823 w 3378518"/>
                <a:gd name="connsiteY31" fmla="*/ 1276097 h 3343265"/>
                <a:gd name="connsiteX32" fmla="*/ 3326372 w 3378518"/>
                <a:gd name="connsiteY32" fmla="*/ 1512000 h 3343265"/>
                <a:gd name="connsiteX33" fmla="*/ 3090468 w 3378518"/>
                <a:gd name="connsiteY33" fmla="*/ 1505547 h 3343265"/>
                <a:gd name="connsiteX34" fmla="*/ 3073378 w 3378518"/>
                <a:gd name="connsiteY34" fmla="*/ 1487496 h 3343265"/>
                <a:gd name="connsiteX35" fmla="*/ 2382792 w 3378518"/>
                <a:gd name="connsiteY35" fmla="*/ 1837062 h 3343265"/>
                <a:gd name="connsiteX36" fmla="*/ 1832752 w 3378518"/>
                <a:gd name="connsiteY36" fmla="*/ 1833609 h 3343265"/>
                <a:gd name="connsiteX37" fmla="*/ 1832752 w 3378518"/>
                <a:gd name="connsiteY37" fmla="*/ 2374892 h 3343265"/>
                <a:gd name="connsiteX38" fmla="*/ 1457702 w 3378518"/>
                <a:gd name="connsiteY38" fmla="*/ 3079064 h 3343265"/>
                <a:gd name="connsiteX39" fmla="*/ 1440373 w 3378518"/>
                <a:gd name="connsiteY39" fmla="*/ 3297572 h 3343265"/>
                <a:gd name="connsiteX40" fmla="*/ 1204469 w 3378518"/>
                <a:gd name="connsiteY40" fmla="*/ 3291119 h 3343265"/>
                <a:gd name="connsiteX41" fmla="*/ 45693 w 3378518"/>
                <a:gd name="connsiteY41" fmla="*/ 2067168 h 3343265"/>
                <a:gd name="connsiteX42" fmla="*/ 52146 w 3378518"/>
                <a:gd name="connsiteY42" fmla="*/ 1831267 h 3343265"/>
                <a:gd name="connsiteX43" fmla="*/ 288050 w 3378518"/>
                <a:gd name="connsiteY43" fmla="*/ 1837718 h 3343265"/>
                <a:gd name="connsiteX44" fmla="*/ 305161 w 3378518"/>
                <a:gd name="connsiteY44" fmla="*/ 1855791 h 3343265"/>
                <a:gd name="connsiteX45" fmla="*/ 978047 w 3378518"/>
                <a:gd name="connsiteY45" fmla="*/ 1520187 h 3343265"/>
                <a:gd name="connsiteX46" fmla="*/ 1530057 w 3378518"/>
                <a:gd name="connsiteY46" fmla="*/ 1520187 h 3343265"/>
                <a:gd name="connsiteX47" fmla="*/ 1533467 w 3378518"/>
                <a:gd name="connsiteY47" fmla="*/ 977008 h 3343265"/>
                <a:gd name="connsiteX48" fmla="*/ 1923558 w 3378518"/>
                <a:gd name="connsiteY48" fmla="*/ 268587 h 3343265"/>
                <a:gd name="connsiteX49" fmla="*/ 1938145 w 3378518"/>
                <a:gd name="connsiteY49" fmla="*/ 45695 h 3343265"/>
                <a:gd name="connsiteX50" fmla="*/ 2174049 w 3378518"/>
                <a:gd name="connsiteY50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37828 w 3378518"/>
                <a:gd name="connsiteY8" fmla="*/ 2422532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2052499 w 3378518"/>
                <a:gd name="connsiteY11" fmla="*/ 409197 h 3343265"/>
                <a:gd name="connsiteX12" fmla="*/ 1721848 w 3378518"/>
                <a:gd name="connsiteY12" fmla="*/ 978193 h 3343265"/>
                <a:gd name="connsiteX13" fmla="*/ 1718264 w 3378518"/>
                <a:gd name="connsiteY13" fmla="*/ 1549318 h 3343265"/>
                <a:gd name="connsiteX14" fmla="*/ 1553358 w 3378518"/>
                <a:gd name="connsiteY14" fmla="*/ 1712169 h 3343265"/>
                <a:gd name="connsiteX15" fmla="*/ 982233 w 3378518"/>
                <a:gd name="connsiteY15" fmla="*/ 1708585 h 3343265"/>
                <a:gd name="connsiteX16" fmla="*/ 438132 w 3378518"/>
                <a:gd name="connsiteY16" fmla="*/ 1996240 h 3343265"/>
                <a:gd name="connsiteX17" fmla="*/ 1327831 w 3378518"/>
                <a:gd name="connsiteY17" fmla="*/ 2935982 h 3343265"/>
                <a:gd name="connsiteX18" fmla="*/ 1644360 w 3378518"/>
                <a:gd name="connsiteY18" fmla="*/ 2379076 h 3343265"/>
                <a:gd name="connsiteX19" fmla="*/ 1647944 w 3378518"/>
                <a:gd name="connsiteY19" fmla="*/ 1807951 h 3343265"/>
                <a:gd name="connsiteX20" fmla="*/ 1812850 w 3378518"/>
                <a:gd name="connsiteY20" fmla="*/ 1645100 h 3343265"/>
                <a:gd name="connsiteX21" fmla="*/ 2383975 w 3378518"/>
                <a:gd name="connsiteY21" fmla="*/ 1648684 h 3343265"/>
                <a:gd name="connsiteX22" fmla="*/ 2775160 w 3378518"/>
                <a:gd name="connsiteY22" fmla="*/ 1524061 h 3343265"/>
                <a:gd name="connsiteX23" fmla="*/ 2793741 w 3378518"/>
                <a:gd name="connsiteY23" fmla="*/ 1508778 h 3343265"/>
                <a:gd name="connsiteX24" fmla="*/ 2816322 w 3378518"/>
                <a:gd name="connsiteY24" fmla="*/ 1508471 h 3343265"/>
                <a:gd name="connsiteX25" fmla="*/ 2806599 w 3378518"/>
                <a:gd name="connsiteY25" fmla="*/ 1498202 h 3343265"/>
                <a:gd name="connsiteX26" fmla="*/ 2837773 w 3378518"/>
                <a:gd name="connsiteY26" fmla="*/ 1472561 h 3343265"/>
                <a:gd name="connsiteX27" fmla="*/ 2941609 w 3378518"/>
                <a:gd name="connsiteY27" fmla="*/ 1348315 h 3343265"/>
                <a:gd name="connsiteX28" fmla="*/ 2052499 w 3378518"/>
                <a:gd name="connsiteY28" fmla="*/ 409197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2052499 w 3378518"/>
                <a:gd name="connsiteY8" fmla="*/ 409197 h 3343265"/>
                <a:gd name="connsiteX9" fmla="*/ 1721848 w 3378518"/>
                <a:gd name="connsiteY9" fmla="*/ 978193 h 3343265"/>
                <a:gd name="connsiteX10" fmla="*/ 1718264 w 3378518"/>
                <a:gd name="connsiteY10" fmla="*/ 1549318 h 3343265"/>
                <a:gd name="connsiteX11" fmla="*/ 1553358 w 3378518"/>
                <a:gd name="connsiteY11" fmla="*/ 1712169 h 3343265"/>
                <a:gd name="connsiteX12" fmla="*/ 982233 w 3378518"/>
                <a:gd name="connsiteY12" fmla="*/ 1708585 h 3343265"/>
                <a:gd name="connsiteX13" fmla="*/ 438132 w 3378518"/>
                <a:gd name="connsiteY13" fmla="*/ 1996240 h 3343265"/>
                <a:gd name="connsiteX14" fmla="*/ 1327831 w 3378518"/>
                <a:gd name="connsiteY14" fmla="*/ 2935982 h 3343265"/>
                <a:gd name="connsiteX15" fmla="*/ 1644360 w 3378518"/>
                <a:gd name="connsiteY15" fmla="*/ 2379076 h 3343265"/>
                <a:gd name="connsiteX16" fmla="*/ 1647944 w 3378518"/>
                <a:gd name="connsiteY16" fmla="*/ 1807951 h 3343265"/>
                <a:gd name="connsiteX17" fmla="*/ 1812850 w 3378518"/>
                <a:gd name="connsiteY17" fmla="*/ 1645100 h 3343265"/>
                <a:gd name="connsiteX18" fmla="*/ 2383975 w 3378518"/>
                <a:gd name="connsiteY18" fmla="*/ 1648684 h 3343265"/>
                <a:gd name="connsiteX19" fmla="*/ 2775160 w 3378518"/>
                <a:gd name="connsiteY19" fmla="*/ 1524061 h 3343265"/>
                <a:gd name="connsiteX20" fmla="*/ 2793741 w 3378518"/>
                <a:gd name="connsiteY20" fmla="*/ 1508778 h 3343265"/>
                <a:gd name="connsiteX21" fmla="*/ 2816322 w 3378518"/>
                <a:gd name="connsiteY21" fmla="*/ 1508471 h 3343265"/>
                <a:gd name="connsiteX22" fmla="*/ 2806599 w 3378518"/>
                <a:gd name="connsiteY22" fmla="*/ 1498202 h 3343265"/>
                <a:gd name="connsiteX23" fmla="*/ 2837773 w 3378518"/>
                <a:gd name="connsiteY23" fmla="*/ 1472561 h 3343265"/>
                <a:gd name="connsiteX24" fmla="*/ 2941609 w 3378518"/>
                <a:gd name="connsiteY24" fmla="*/ 1348315 h 3343265"/>
                <a:gd name="connsiteX25" fmla="*/ 2052499 w 3378518"/>
                <a:gd name="connsiteY25" fmla="*/ 409197 h 3343265"/>
                <a:gd name="connsiteX26" fmla="*/ 2174049 w 3378518"/>
                <a:gd name="connsiteY26" fmla="*/ 52146 h 3343265"/>
                <a:gd name="connsiteX27" fmla="*/ 3332823 w 3378518"/>
                <a:gd name="connsiteY27" fmla="*/ 1276097 h 3343265"/>
                <a:gd name="connsiteX28" fmla="*/ 3326372 w 3378518"/>
                <a:gd name="connsiteY28" fmla="*/ 1512000 h 3343265"/>
                <a:gd name="connsiteX29" fmla="*/ 3090468 w 3378518"/>
                <a:gd name="connsiteY29" fmla="*/ 1505547 h 3343265"/>
                <a:gd name="connsiteX30" fmla="*/ 3073378 w 3378518"/>
                <a:gd name="connsiteY30" fmla="*/ 1487496 h 3343265"/>
                <a:gd name="connsiteX31" fmla="*/ 2382792 w 3378518"/>
                <a:gd name="connsiteY31" fmla="*/ 1837062 h 3343265"/>
                <a:gd name="connsiteX32" fmla="*/ 1832752 w 3378518"/>
                <a:gd name="connsiteY32" fmla="*/ 1833609 h 3343265"/>
                <a:gd name="connsiteX33" fmla="*/ 1832752 w 3378518"/>
                <a:gd name="connsiteY33" fmla="*/ 2374892 h 3343265"/>
                <a:gd name="connsiteX34" fmla="*/ 1457702 w 3378518"/>
                <a:gd name="connsiteY34" fmla="*/ 3079064 h 3343265"/>
                <a:gd name="connsiteX35" fmla="*/ 1440373 w 3378518"/>
                <a:gd name="connsiteY35" fmla="*/ 3297572 h 3343265"/>
                <a:gd name="connsiteX36" fmla="*/ 1204469 w 3378518"/>
                <a:gd name="connsiteY36" fmla="*/ 3291119 h 3343265"/>
                <a:gd name="connsiteX37" fmla="*/ 45693 w 3378518"/>
                <a:gd name="connsiteY37" fmla="*/ 2067168 h 3343265"/>
                <a:gd name="connsiteX38" fmla="*/ 52146 w 3378518"/>
                <a:gd name="connsiteY38" fmla="*/ 1831267 h 3343265"/>
                <a:gd name="connsiteX39" fmla="*/ 288050 w 3378518"/>
                <a:gd name="connsiteY39" fmla="*/ 1837718 h 3343265"/>
                <a:gd name="connsiteX40" fmla="*/ 305161 w 3378518"/>
                <a:gd name="connsiteY40" fmla="*/ 1855791 h 3343265"/>
                <a:gd name="connsiteX41" fmla="*/ 978047 w 3378518"/>
                <a:gd name="connsiteY41" fmla="*/ 1520187 h 3343265"/>
                <a:gd name="connsiteX42" fmla="*/ 1530057 w 3378518"/>
                <a:gd name="connsiteY42" fmla="*/ 1520187 h 3343265"/>
                <a:gd name="connsiteX43" fmla="*/ 1533467 w 3378518"/>
                <a:gd name="connsiteY43" fmla="*/ 977008 h 3343265"/>
                <a:gd name="connsiteX44" fmla="*/ 1923558 w 3378518"/>
                <a:gd name="connsiteY44" fmla="*/ 268587 h 3343265"/>
                <a:gd name="connsiteX45" fmla="*/ 1938145 w 3378518"/>
                <a:gd name="connsiteY45" fmla="*/ 45695 h 3343265"/>
                <a:gd name="connsiteX46" fmla="*/ 2174049 w 3378518"/>
                <a:gd name="connsiteY46" fmla="*/ 52146 h 334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78518" h="3343265">
                  <a:moveTo>
                    <a:pt x="890036" y="1777279"/>
                  </a:moveTo>
                  <a:lnTo>
                    <a:pt x="867690" y="1772294"/>
                  </a:lnTo>
                  <a:lnTo>
                    <a:pt x="874046" y="1768943"/>
                  </a:lnTo>
                  <a:lnTo>
                    <a:pt x="890036" y="1777279"/>
                  </a:lnTo>
                  <a:close/>
                  <a:moveTo>
                    <a:pt x="910377" y="1787884"/>
                  </a:moveTo>
                  <a:lnTo>
                    <a:pt x="909725" y="1788361"/>
                  </a:lnTo>
                  <a:lnTo>
                    <a:pt x="905259" y="1785216"/>
                  </a:lnTo>
                  <a:lnTo>
                    <a:pt x="910377" y="1787884"/>
                  </a:lnTo>
                  <a:close/>
                  <a:moveTo>
                    <a:pt x="2052499" y="409197"/>
                  </a:moveTo>
                  <a:cubicBezTo>
                    <a:pt x="1855567" y="522139"/>
                    <a:pt x="1723377" y="734475"/>
                    <a:pt x="1721848" y="978193"/>
                  </a:cubicBezTo>
                  <a:cubicBezTo>
                    <a:pt x="1720653" y="1168568"/>
                    <a:pt x="1719459" y="1358943"/>
                    <a:pt x="1718264" y="1549318"/>
                  </a:cubicBezTo>
                  <a:lnTo>
                    <a:pt x="1553358" y="1712169"/>
                  </a:lnTo>
                  <a:lnTo>
                    <a:pt x="982233" y="1708585"/>
                  </a:lnTo>
                  <a:cubicBezTo>
                    <a:pt x="755048" y="1707160"/>
                    <a:pt x="553704" y="1819601"/>
                    <a:pt x="438132" y="1996240"/>
                  </a:cubicBezTo>
                  <a:lnTo>
                    <a:pt x="1327831" y="2935982"/>
                  </a:lnTo>
                  <a:cubicBezTo>
                    <a:pt x="1517741" y="2823547"/>
                    <a:pt x="1642874" y="2616160"/>
                    <a:pt x="1644360" y="2379076"/>
                  </a:cubicBezTo>
                  <a:cubicBezTo>
                    <a:pt x="1645555" y="2188701"/>
                    <a:pt x="1646749" y="1998326"/>
                    <a:pt x="1647944" y="1807951"/>
                  </a:cubicBezTo>
                  <a:lnTo>
                    <a:pt x="1812850" y="1645100"/>
                  </a:lnTo>
                  <a:lnTo>
                    <a:pt x="2383975" y="1648684"/>
                  </a:lnTo>
                  <a:cubicBezTo>
                    <a:pt x="2530062" y="1649601"/>
                    <a:pt x="2665464" y="1603436"/>
                    <a:pt x="2775160" y="1524061"/>
                  </a:cubicBezTo>
                  <a:lnTo>
                    <a:pt x="2793741" y="1508778"/>
                  </a:lnTo>
                  <a:lnTo>
                    <a:pt x="2816322" y="1508471"/>
                  </a:lnTo>
                  <a:lnTo>
                    <a:pt x="2806599" y="1498202"/>
                  </a:lnTo>
                  <a:lnTo>
                    <a:pt x="2837773" y="1472561"/>
                  </a:lnTo>
                  <a:cubicBezTo>
                    <a:pt x="2877299" y="1435719"/>
                    <a:pt x="2912231" y="1394008"/>
                    <a:pt x="2941609" y="1348315"/>
                  </a:cubicBezTo>
                  <a:lnTo>
                    <a:pt x="2052499" y="409197"/>
                  </a:lnTo>
                  <a:close/>
                  <a:moveTo>
                    <a:pt x="2174049" y="52146"/>
                  </a:moveTo>
                  <a:lnTo>
                    <a:pt x="3332823" y="1276097"/>
                  </a:lnTo>
                  <a:cubicBezTo>
                    <a:pt x="3396186" y="1343023"/>
                    <a:pt x="3393298" y="1448638"/>
                    <a:pt x="3326372" y="1512000"/>
                  </a:cubicBezTo>
                  <a:cubicBezTo>
                    <a:pt x="3259446" y="1575361"/>
                    <a:pt x="3153829" y="1572473"/>
                    <a:pt x="3090468" y="1505547"/>
                  </a:cubicBezTo>
                  <a:lnTo>
                    <a:pt x="3073378" y="1487496"/>
                  </a:lnTo>
                  <a:cubicBezTo>
                    <a:pt x="2919662" y="1701713"/>
                    <a:pt x="2666991" y="1838843"/>
                    <a:pt x="2382792" y="1837062"/>
                  </a:cubicBezTo>
                  <a:lnTo>
                    <a:pt x="1832752" y="1833609"/>
                  </a:lnTo>
                  <a:lnTo>
                    <a:pt x="1832752" y="2374892"/>
                  </a:lnTo>
                  <a:cubicBezTo>
                    <a:pt x="1832752" y="2668478"/>
                    <a:pt x="1684730" y="2927490"/>
                    <a:pt x="1457702" y="3079064"/>
                  </a:cubicBezTo>
                  <a:cubicBezTo>
                    <a:pt x="1509390" y="3144226"/>
                    <a:pt x="1502268" y="3238971"/>
                    <a:pt x="1440373" y="3297572"/>
                  </a:cubicBezTo>
                  <a:cubicBezTo>
                    <a:pt x="1373447" y="3360933"/>
                    <a:pt x="1267830" y="3358045"/>
                    <a:pt x="1204469" y="3291119"/>
                  </a:cubicBezTo>
                  <a:lnTo>
                    <a:pt x="45693" y="2067168"/>
                  </a:lnTo>
                  <a:cubicBezTo>
                    <a:pt x="-17668" y="2000245"/>
                    <a:pt x="-14779" y="1894627"/>
                    <a:pt x="52146" y="1831267"/>
                  </a:cubicBezTo>
                  <a:cubicBezTo>
                    <a:pt x="119072" y="1767904"/>
                    <a:pt x="224687" y="1770794"/>
                    <a:pt x="288050" y="1837718"/>
                  </a:cubicBezTo>
                  <a:lnTo>
                    <a:pt x="305161" y="1855791"/>
                  </a:lnTo>
                  <a:cubicBezTo>
                    <a:pt x="457589" y="1650481"/>
                    <a:pt x="702601" y="1520187"/>
                    <a:pt x="978047" y="1520187"/>
                  </a:cubicBezTo>
                  <a:lnTo>
                    <a:pt x="1530057" y="1520187"/>
                  </a:lnTo>
                  <a:cubicBezTo>
                    <a:pt x="1531194" y="1339127"/>
                    <a:pt x="1532330" y="1158068"/>
                    <a:pt x="1533467" y="977008"/>
                  </a:cubicBezTo>
                  <a:cubicBezTo>
                    <a:pt x="1535338" y="678827"/>
                    <a:pt x="1689679" y="417271"/>
                    <a:pt x="1923558" y="268587"/>
                  </a:cubicBezTo>
                  <a:cubicBezTo>
                    <a:pt x="1868853" y="203019"/>
                    <a:pt x="1874955" y="105520"/>
                    <a:pt x="1938145" y="45695"/>
                  </a:cubicBezTo>
                  <a:cubicBezTo>
                    <a:pt x="2005071" y="-17668"/>
                    <a:pt x="2110688" y="-14780"/>
                    <a:pt x="2174049" y="521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그룹 60">
              <a:extLst>
                <a:ext uri="{FF2B5EF4-FFF2-40B4-BE49-F238E27FC236}">
                  <a16:creationId xmlns:a16="http://schemas.microsoft.com/office/drawing/2014/main" xmlns="" id="{DC58AA0A-65AE-4AD0-BBD5-6CD8E5270009}"/>
                </a:ext>
              </a:extLst>
            </p:cNvPr>
            <p:cNvGrpSpPr/>
            <p:nvPr/>
          </p:nvGrpSpPr>
          <p:grpSpPr>
            <a:xfrm>
              <a:off x="5536852" y="2753578"/>
              <a:ext cx="1089476" cy="1686250"/>
              <a:chOff x="5558699" y="2598826"/>
              <a:chExt cx="1089476" cy="1686250"/>
            </a:xfrm>
          </p:grpSpPr>
          <p:grpSp>
            <p:nvGrpSpPr>
              <p:cNvPr id="11" name="그룹 49">
                <a:extLst>
                  <a:ext uri="{FF2B5EF4-FFF2-40B4-BE49-F238E27FC236}">
                    <a16:creationId xmlns:a16="http://schemas.microsoft.com/office/drawing/2014/main" xmlns="" id="{F2B29161-3165-4F16-92D1-51F0EB4003AD}"/>
                  </a:ext>
                </a:extLst>
              </p:cNvPr>
              <p:cNvGrpSpPr/>
              <p:nvPr/>
            </p:nvGrpSpPr>
            <p:grpSpPr>
              <a:xfrm>
                <a:off x="5617507" y="3979880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42" name="타원 50">
                  <a:extLst>
                    <a:ext uri="{FF2B5EF4-FFF2-40B4-BE49-F238E27FC236}">
                      <a16:creationId xmlns:a16="http://schemas.microsoft.com/office/drawing/2014/main" xmlns="" id="{8B61D3CF-27E1-42D9-8F23-3095523656E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51">
                  <a:extLst>
                    <a:ext uri="{FF2B5EF4-FFF2-40B4-BE49-F238E27FC236}">
                      <a16:creationId xmlns:a16="http://schemas.microsoft.com/office/drawing/2014/main" xmlns="" id="{5DA6ACFD-0EBC-4C9B-8263-3A4130113653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Block Arc 11">
                  <a:extLst>
                    <a:ext uri="{FF2B5EF4-FFF2-40B4-BE49-F238E27FC236}">
                      <a16:creationId xmlns:a16="http://schemas.microsoft.com/office/drawing/2014/main" xmlns="" id="{6F986290-17A8-4106-B56E-0D4F3E3D502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" name="그룹 21">
                <a:extLst>
                  <a:ext uri="{FF2B5EF4-FFF2-40B4-BE49-F238E27FC236}">
                    <a16:creationId xmlns:a16="http://schemas.microsoft.com/office/drawing/2014/main" xmlns="" id="{6717D9EC-695D-4054-982A-8803A0E64654}"/>
                  </a:ext>
                </a:extLst>
              </p:cNvPr>
              <p:cNvGrpSpPr/>
              <p:nvPr/>
            </p:nvGrpSpPr>
            <p:grpSpPr>
              <a:xfrm>
                <a:off x="5811672" y="36289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9" name="타원 22">
                  <a:extLst>
                    <a:ext uri="{FF2B5EF4-FFF2-40B4-BE49-F238E27FC236}">
                      <a16:creationId xmlns:a16="http://schemas.microsoft.com/office/drawing/2014/main" xmlns="" id="{739124D0-47B0-4C68-A637-4B93654BF436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23">
                  <a:extLst>
                    <a:ext uri="{FF2B5EF4-FFF2-40B4-BE49-F238E27FC236}">
                      <a16:creationId xmlns:a16="http://schemas.microsoft.com/office/drawing/2014/main" xmlns="" id="{B18D9E48-5F71-4FE8-9276-8CFBE37CF9F4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Block Arc 11">
                  <a:extLst>
                    <a:ext uri="{FF2B5EF4-FFF2-40B4-BE49-F238E27FC236}">
                      <a16:creationId xmlns:a16="http://schemas.microsoft.com/office/drawing/2014/main" xmlns="" id="{1DFA0B75-B0C9-4A02-8F19-2675CD26C3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" name="그룹 25">
                <a:extLst>
                  <a:ext uri="{FF2B5EF4-FFF2-40B4-BE49-F238E27FC236}">
                    <a16:creationId xmlns:a16="http://schemas.microsoft.com/office/drawing/2014/main" xmlns="" id="{D33E8221-B9C3-4413-9BE1-63DC91956557}"/>
                  </a:ext>
                </a:extLst>
              </p:cNvPr>
              <p:cNvGrpSpPr/>
              <p:nvPr/>
            </p:nvGrpSpPr>
            <p:grpSpPr>
              <a:xfrm>
                <a:off x="6050354" y="3733355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6" name="타원 26">
                  <a:extLst>
                    <a:ext uri="{FF2B5EF4-FFF2-40B4-BE49-F238E27FC236}">
                      <a16:creationId xmlns:a16="http://schemas.microsoft.com/office/drawing/2014/main" xmlns="" id="{3A5D29A9-BCF8-47D9-A85F-63E19427559A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27">
                  <a:extLst>
                    <a:ext uri="{FF2B5EF4-FFF2-40B4-BE49-F238E27FC236}">
                      <a16:creationId xmlns:a16="http://schemas.microsoft.com/office/drawing/2014/main" xmlns="" id="{DC1EA496-7274-4401-AC2B-A52BDB58371C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Block Arc 11">
                  <a:extLst>
                    <a:ext uri="{FF2B5EF4-FFF2-40B4-BE49-F238E27FC236}">
                      <a16:creationId xmlns:a16="http://schemas.microsoft.com/office/drawing/2014/main" xmlns="" id="{3CD79E52-8333-4118-9577-341D6159D10D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" name="그룹 29">
                <a:extLst>
                  <a:ext uri="{FF2B5EF4-FFF2-40B4-BE49-F238E27FC236}">
                    <a16:creationId xmlns:a16="http://schemas.microsoft.com/office/drawing/2014/main" xmlns="" id="{482BC40C-5A28-4E3C-8330-F4F13432F334}"/>
                  </a:ext>
                </a:extLst>
              </p:cNvPr>
              <p:cNvGrpSpPr/>
              <p:nvPr/>
            </p:nvGrpSpPr>
            <p:grpSpPr>
              <a:xfrm>
                <a:off x="5804852" y="38992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3" name="타원 30">
                  <a:extLst>
                    <a:ext uri="{FF2B5EF4-FFF2-40B4-BE49-F238E27FC236}">
                      <a16:creationId xmlns:a16="http://schemas.microsoft.com/office/drawing/2014/main" xmlns="" id="{CBE0F2CD-826E-4D64-A174-A642BD0F335B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1">
                  <a:extLst>
                    <a:ext uri="{FF2B5EF4-FFF2-40B4-BE49-F238E27FC236}">
                      <a16:creationId xmlns:a16="http://schemas.microsoft.com/office/drawing/2014/main" xmlns="" id="{B7EC955A-1658-449B-9684-D1D4FF8E86D9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Block Arc 11">
                  <a:extLst>
                    <a:ext uri="{FF2B5EF4-FFF2-40B4-BE49-F238E27FC236}">
                      <a16:creationId xmlns:a16="http://schemas.microsoft.com/office/drawing/2014/main" xmlns="" id="{8C087970-3BBA-41CB-A8A0-36336267CF2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" name="그룹 33">
                <a:extLst>
                  <a:ext uri="{FF2B5EF4-FFF2-40B4-BE49-F238E27FC236}">
                    <a16:creationId xmlns:a16="http://schemas.microsoft.com/office/drawing/2014/main" xmlns="" id="{AB9297D3-EA93-4FD1-B224-0703F555B536}"/>
                  </a:ext>
                </a:extLst>
              </p:cNvPr>
              <p:cNvGrpSpPr/>
              <p:nvPr/>
            </p:nvGrpSpPr>
            <p:grpSpPr>
              <a:xfrm>
                <a:off x="5558699" y="3770159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0" name="타원 34">
                  <a:extLst>
                    <a:ext uri="{FF2B5EF4-FFF2-40B4-BE49-F238E27FC236}">
                      <a16:creationId xmlns:a16="http://schemas.microsoft.com/office/drawing/2014/main" xmlns="" id="{F0C41B1F-1D6B-4B4E-B55A-F90344545A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5">
                  <a:extLst>
                    <a:ext uri="{FF2B5EF4-FFF2-40B4-BE49-F238E27FC236}">
                      <a16:creationId xmlns:a16="http://schemas.microsoft.com/office/drawing/2014/main" xmlns="" id="{1D3122C8-7F9F-4F47-AD63-42AC6C177CAB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Block Arc 11">
                  <a:extLst>
                    <a:ext uri="{FF2B5EF4-FFF2-40B4-BE49-F238E27FC236}">
                      <a16:creationId xmlns:a16="http://schemas.microsoft.com/office/drawing/2014/main" xmlns="" id="{9840B2B0-208A-4172-9B5F-66DC2DFB64A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" name="그룹 37">
                <a:extLst>
                  <a:ext uri="{FF2B5EF4-FFF2-40B4-BE49-F238E27FC236}">
                    <a16:creationId xmlns:a16="http://schemas.microsoft.com/office/drawing/2014/main" xmlns="" id="{EE61853B-E428-4D1A-9BA1-CEE98DC24560}"/>
                  </a:ext>
                </a:extLst>
              </p:cNvPr>
              <p:cNvGrpSpPr/>
              <p:nvPr/>
            </p:nvGrpSpPr>
            <p:grpSpPr>
              <a:xfrm>
                <a:off x="6065408" y="396454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7" name="타원 38">
                  <a:extLst>
                    <a:ext uri="{FF2B5EF4-FFF2-40B4-BE49-F238E27FC236}">
                      <a16:creationId xmlns:a16="http://schemas.microsoft.com/office/drawing/2014/main" xmlns="" id="{7CF9B793-92B2-4724-9D50-4C5F6CE1D3D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39">
                  <a:extLst>
                    <a:ext uri="{FF2B5EF4-FFF2-40B4-BE49-F238E27FC236}">
                      <a16:creationId xmlns:a16="http://schemas.microsoft.com/office/drawing/2014/main" xmlns="" id="{CF92E7BA-C7E3-428C-AA7F-B30C8B7C96B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Block Arc 11">
                  <a:extLst>
                    <a:ext uri="{FF2B5EF4-FFF2-40B4-BE49-F238E27FC236}">
                      <a16:creationId xmlns:a16="http://schemas.microsoft.com/office/drawing/2014/main" xmlns="" id="{814A05B4-B8BF-4D84-B7C2-A5935CD76124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" name="그룹 41">
                <a:extLst>
                  <a:ext uri="{FF2B5EF4-FFF2-40B4-BE49-F238E27FC236}">
                    <a16:creationId xmlns:a16="http://schemas.microsoft.com/office/drawing/2014/main" xmlns="" id="{3DB764B7-EB7C-4681-B39D-C0AF4CE9AC9F}"/>
                  </a:ext>
                </a:extLst>
              </p:cNvPr>
              <p:cNvGrpSpPr/>
              <p:nvPr/>
            </p:nvGrpSpPr>
            <p:grpSpPr>
              <a:xfrm>
                <a:off x="6342979" y="3957518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4" name="타원 42">
                  <a:extLst>
                    <a:ext uri="{FF2B5EF4-FFF2-40B4-BE49-F238E27FC236}">
                      <a16:creationId xmlns:a16="http://schemas.microsoft.com/office/drawing/2014/main" xmlns="" id="{A86F5423-6150-49A5-8740-8CD8402CB9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43">
                  <a:extLst>
                    <a:ext uri="{FF2B5EF4-FFF2-40B4-BE49-F238E27FC236}">
                      <a16:creationId xmlns:a16="http://schemas.microsoft.com/office/drawing/2014/main" xmlns="" id="{7675F7AB-E80E-4E10-B3C3-6284DA20501F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Block Arc 11">
                  <a:extLst>
                    <a:ext uri="{FF2B5EF4-FFF2-40B4-BE49-F238E27FC236}">
                      <a16:creationId xmlns:a16="http://schemas.microsoft.com/office/drawing/2014/main" xmlns="" id="{5CA740FC-1BD5-4C59-86C0-9AB4194874AB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8" name="그룹 45">
                <a:extLst>
                  <a:ext uri="{FF2B5EF4-FFF2-40B4-BE49-F238E27FC236}">
                    <a16:creationId xmlns:a16="http://schemas.microsoft.com/office/drawing/2014/main" xmlns="" id="{5F25B1FC-4A86-45A9-9DE6-27A7EA2D42A4}"/>
                  </a:ext>
                </a:extLst>
              </p:cNvPr>
              <p:cNvGrpSpPr/>
              <p:nvPr/>
            </p:nvGrpSpPr>
            <p:grpSpPr>
              <a:xfrm>
                <a:off x="6322640" y="372199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1" name="타원 46">
                  <a:extLst>
                    <a:ext uri="{FF2B5EF4-FFF2-40B4-BE49-F238E27FC236}">
                      <a16:creationId xmlns:a16="http://schemas.microsoft.com/office/drawing/2014/main" xmlns="" id="{D22D1D1C-DFED-4024-9077-28B8CDCFC73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47">
                  <a:extLst>
                    <a:ext uri="{FF2B5EF4-FFF2-40B4-BE49-F238E27FC236}">
                      <a16:creationId xmlns:a16="http://schemas.microsoft.com/office/drawing/2014/main" xmlns="" id="{91F98B61-D047-4C8E-844D-C07387CC4EC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Block Arc 11">
                  <a:extLst>
                    <a:ext uri="{FF2B5EF4-FFF2-40B4-BE49-F238E27FC236}">
                      <a16:creationId xmlns:a16="http://schemas.microsoft.com/office/drawing/2014/main" xmlns="" id="{BCE031ED-8F1D-4A59-BCE5-A2EA0529A2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이등변 삼각형 58">
                <a:extLst>
                  <a:ext uri="{FF2B5EF4-FFF2-40B4-BE49-F238E27FC236}">
                    <a16:creationId xmlns:a16="http://schemas.microsoft.com/office/drawing/2014/main" xmlns="" id="{E70BEB54-0C9A-4DA8-B509-4C5D5DB5E05E}"/>
                  </a:ext>
                </a:extLst>
              </p:cNvPr>
              <p:cNvSpPr/>
              <p:nvPr/>
            </p:nvSpPr>
            <p:spPr>
              <a:xfrm rot="10800000">
                <a:off x="5637159" y="2598826"/>
                <a:ext cx="945777" cy="489015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직사각형 59">
                <a:extLst>
                  <a:ext uri="{FF2B5EF4-FFF2-40B4-BE49-F238E27FC236}">
                    <a16:creationId xmlns:a16="http://schemas.microsoft.com/office/drawing/2014/main" xmlns="" id="{7758D5A1-2628-4909-8429-9CEAEEC42FBA}"/>
                  </a:ext>
                </a:extLst>
              </p:cNvPr>
              <p:cNvSpPr/>
              <p:nvPr/>
            </p:nvSpPr>
            <p:spPr>
              <a:xfrm>
                <a:off x="6088867" y="3022230"/>
                <a:ext cx="36000" cy="72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19AA71C-8442-4959-BF89-470001339678}"/>
              </a:ext>
            </a:extLst>
          </p:cNvPr>
          <p:cNvSpPr txBox="1"/>
          <p:nvPr/>
        </p:nvSpPr>
        <p:spPr>
          <a:xfrm>
            <a:off x="912672" y="1636598"/>
            <a:ext cx="3824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accent2"/>
                </a:solidFill>
                <a:cs typeface="Arial" pitchFamily="34" charset="0"/>
              </a:rPr>
              <a:t>Start Simple </a:t>
            </a:r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PowerPoint Presentation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C776C8F2-EF91-4435-B46B-C17E3199D78D}"/>
              </a:ext>
            </a:extLst>
          </p:cNvPr>
          <p:cNvSpPr txBox="1"/>
          <p:nvPr/>
        </p:nvSpPr>
        <p:spPr>
          <a:xfrm>
            <a:off x="912673" y="2691643"/>
            <a:ext cx="3684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kern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Make yourself comfortable with company marketing</a:t>
            </a:r>
          </a:p>
          <a:p>
            <a:endParaRPr lang="en-US" altLang="ko-KR" sz="1200" kern="22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kern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strategy and product knowledge by going trough</a:t>
            </a:r>
          </a:p>
          <a:p>
            <a:endParaRPr lang="en-US" altLang="ko-KR" sz="1200" kern="22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kern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PPT/PDF of below:-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47" name="Group 83">
            <a:extLst>
              <a:ext uri="{FF2B5EF4-FFF2-40B4-BE49-F238E27FC236}">
                <a16:creationId xmlns:a16="http://schemas.microsoft.com/office/drawing/2014/main" xmlns="" id="{3CAA7AB3-49F4-453A-9520-319727FF77E9}"/>
              </a:ext>
            </a:extLst>
          </p:cNvPr>
          <p:cNvGrpSpPr/>
          <p:nvPr/>
        </p:nvGrpSpPr>
        <p:grpSpPr>
          <a:xfrm>
            <a:off x="8171443" y="5139498"/>
            <a:ext cx="3096000" cy="738664"/>
            <a:chOff x="2551705" y="4283314"/>
            <a:chExt cx="2319429" cy="73866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E9C1FF45-4EDA-48CA-87C3-04A113F84735}"/>
                </a:ext>
              </a:extLst>
            </p:cNvPr>
            <p:cNvSpPr txBox="1"/>
            <p:nvPr/>
          </p:nvSpPr>
          <p:spPr>
            <a:xfrm>
              <a:off x="2551705" y="4560313"/>
              <a:ext cx="2319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Start presentation on your list and give happiness by promoting business.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3945E996-31E3-47A8-80D0-84B1BE8BCC5B}"/>
                </a:ext>
              </a:extLst>
            </p:cNvPr>
            <p:cNvSpPr txBox="1"/>
            <p:nvPr/>
          </p:nvSpPr>
          <p:spPr>
            <a:xfrm>
              <a:off x="2551705" y="4283314"/>
              <a:ext cx="23194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50" name="Group 95">
            <a:extLst>
              <a:ext uri="{FF2B5EF4-FFF2-40B4-BE49-F238E27FC236}">
                <a16:creationId xmlns:a16="http://schemas.microsoft.com/office/drawing/2014/main" xmlns="" id="{9CA5C1FE-5644-4B31-99A7-AB427803DFF2}"/>
              </a:ext>
            </a:extLst>
          </p:cNvPr>
          <p:cNvGrpSpPr/>
          <p:nvPr/>
        </p:nvGrpSpPr>
        <p:grpSpPr>
          <a:xfrm>
            <a:off x="8171443" y="3942596"/>
            <a:ext cx="3096000" cy="738664"/>
            <a:chOff x="2551705" y="4283314"/>
            <a:chExt cx="2319429" cy="73866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3D92A705-6F92-4E00-B119-E01C606514D2}"/>
                </a:ext>
              </a:extLst>
            </p:cNvPr>
            <p:cNvSpPr txBox="1"/>
            <p:nvPr/>
          </p:nvSpPr>
          <p:spPr>
            <a:xfrm>
              <a:off x="2551705" y="4560313"/>
              <a:ext cx="2319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Making list  of known once around you and accordingly expand business,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8B8C5994-3329-4918-8CBF-C7514E1F870B}"/>
                </a:ext>
              </a:extLst>
            </p:cNvPr>
            <p:cNvSpPr txBox="1"/>
            <p:nvPr/>
          </p:nvSpPr>
          <p:spPr>
            <a:xfrm>
              <a:off x="2551705" y="4283314"/>
              <a:ext cx="23194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How to do ?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53" name="Group 98">
            <a:extLst>
              <a:ext uri="{FF2B5EF4-FFF2-40B4-BE49-F238E27FC236}">
                <a16:creationId xmlns:a16="http://schemas.microsoft.com/office/drawing/2014/main" xmlns="" id="{D58BEC44-4769-451A-9004-0423F57F97EA}"/>
              </a:ext>
            </a:extLst>
          </p:cNvPr>
          <p:cNvGrpSpPr/>
          <p:nvPr/>
        </p:nvGrpSpPr>
        <p:grpSpPr>
          <a:xfrm>
            <a:off x="8171439" y="2745693"/>
            <a:ext cx="3096003" cy="738664"/>
            <a:chOff x="2551703" y="4283314"/>
            <a:chExt cx="2339318" cy="73866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22238934-3D03-4B86-A532-1BD469AEC9D4}"/>
                </a:ext>
              </a:extLst>
            </p:cNvPr>
            <p:cNvSpPr txBox="1"/>
            <p:nvPr/>
          </p:nvSpPr>
          <p:spPr>
            <a:xfrm>
              <a:off x="2551703" y="4560313"/>
              <a:ext cx="2339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Make printout of PPT/PDF or purchase booklet from the company at nominal cost.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BC8B43F2-6DE2-482D-A1F4-7C61C8A1DF46}"/>
                </a:ext>
              </a:extLst>
            </p:cNvPr>
            <p:cNvSpPr txBox="1"/>
            <p:nvPr/>
          </p:nvSpPr>
          <p:spPr>
            <a:xfrm>
              <a:off x="2551705" y="4283314"/>
              <a:ext cx="2339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Product Knowledge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3D92A705-6F92-4E00-B119-E01C606514D2}"/>
              </a:ext>
            </a:extLst>
          </p:cNvPr>
          <p:cNvSpPr txBox="1"/>
          <p:nvPr/>
        </p:nvSpPr>
        <p:spPr>
          <a:xfrm>
            <a:off x="1262643" y="4168795"/>
            <a:ext cx="3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i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1- Octopus business plan</a:t>
            </a:r>
          </a:p>
          <a:p>
            <a:r>
              <a:rPr lang="en-US" altLang="ko-KR" sz="1400" b="1" i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    presentation.</a:t>
            </a:r>
          </a:p>
          <a:p>
            <a:endParaRPr lang="en-US" altLang="ko-KR" sz="1200" b="1" i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400" b="1" i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2- Product at a Glance</a:t>
            </a:r>
            <a:endParaRPr lang="ko-KR" altLang="en-US" sz="1400" b="1" i="1" dirty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571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85429" y="276009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Thanking You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77E1614-FAF7-4231-B714-3EE050BA13B7}"/>
              </a:ext>
            </a:extLst>
          </p:cNvPr>
          <p:cNvGrpSpPr/>
          <p:nvPr/>
        </p:nvGrpSpPr>
        <p:grpSpPr>
          <a:xfrm>
            <a:off x="1145335" y="1434730"/>
            <a:ext cx="4264394" cy="4313485"/>
            <a:chOff x="369152" y="1617134"/>
            <a:chExt cx="3546035" cy="35868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00DD6FC7-C582-4CB5-8C81-3EC7BFCB5BED}"/>
                </a:ext>
              </a:extLst>
            </p:cNvPr>
            <p:cNvGrpSpPr/>
            <p:nvPr/>
          </p:nvGrpSpPr>
          <p:grpSpPr>
            <a:xfrm>
              <a:off x="926950" y="1617134"/>
              <a:ext cx="2049224" cy="852218"/>
              <a:chOff x="926950" y="1617134"/>
              <a:chExt cx="2049224" cy="852218"/>
            </a:xfrm>
          </p:grpSpPr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xmlns="" id="{07731824-9F78-489A-B093-DD1054AB0D86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" name="Right Triangle 13">
                <a:extLst>
                  <a:ext uri="{FF2B5EF4-FFF2-40B4-BE49-F238E27FC236}">
                    <a16:creationId xmlns:a16="http://schemas.microsoft.com/office/drawing/2014/main" xmlns="" id="{0E259AC9-355A-4D07-B9A7-5094B90F31C7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" name="Rectangle 24">
                <a:extLst>
                  <a:ext uri="{FF2B5EF4-FFF2-40B4-BE49-F238E27FC236}">
                    <a16:creationId xmlns:a16="http://schemas.microsoft.com/office/drawing/2014/main" xmlns="" id="{7AB23C71-C85A-45E9-9671-FD424E6D7E8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0573" y="1797574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" name="Rectangle 41">
                <a:extLst>
                  <a:ext uri="{FF2B5EF4-FFF2-40B4-BE49-F238E27FC236}">
                    <a16:creationId xmlns:a16="http://schemas.microsoft.com/office/drawing/2014/main" xmlns="" id="{3ABFF958-EC05-4A2E-AF85-C77DADE9A73A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" name="Isosceles Triangle 3">
                <a:extLst>
                  <a:ext uri="{FF2B5EF4-FFF2-40B4-BE49-F238E27FC236}">
                    <a16:creationId xmlns:a16="http://schemas.microsoft.com/office/drawing/2014/main" xmlns="" id="{45BADD43-0E28-4099-9757-8873EE55A7A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16513" y="2030577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CAF4AA9B-2EC0-4A9F-B957-6CA53446347C}"/>
                </a:ext>
              </a:extLst>
            </p:cNvPr>
            <p:cNvGrpSpPr/>
            <p:nvPr/>
          </p:nvGrpSpPr>
          <p:grpSpPr>
            <a:xfrm rot="4990866">
              <a:off x="2464466" y="2788531"/>
              <a:ext cx="2049224" cy="852218"/>
              <a:chOff x="926950" y="1617134"/>
              <a:chExt cx="2049224" cy="852218"/>
            </a:xfrm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xmlns="" id="{FD9424B9-95DB-433C-A7C1-DAB60AB74522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" name="Right Triangle 13">
                <a:extLst>
                  <a:ext uri="{FF2B5EF4-FFF2-40B4-BE49-F238E27FC236}">
                    <a16:creationId xmlns:a16="http://schemas.microsoft.com/office/drawing/2014/main" xmlns="" id="{5C7DC8C4-C3BE-44E5-A62F-B72B24361D91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" name="Rectangle 24">
                <a:extLst>
                  <a:ext uri="{FF2B5EF4-FFF2-40B4-BE49-F238E27FC236}">
                    <a16:creationId xmlns:a16="http://schemas.microsoft.com/office/drawing/2014/main" xmlns="" id="{0916B0D7-EA1F-4350-B54C-36E35D52283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0573" y="1797574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xmlns="" id="{786FC719-0BBD-4506-927D-D9662086232D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" name="Isosceles Triangle 3">
                <a:extLst>
                  <a:ext uri="{FF2B5EF4-FFF2-40B4-BE49-F238E27FC236}">
                    <a16:creationId xmlns:a16="http://schemas.microsoft.com/office/drawing/2014/main" xmlns="" id="{0454E455-AD0F-4B4B-B70B-5FFC9A9F96D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16513" y="2030577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968CC434-021F-44BF-9207-65061B6E2FBF}"/>
                </a:ext>
              </a:extLst>
            </p:cNvPr>
            <p:cNvGrpSpPr/>
            <p:nvPr/>
          </p:nvGrpSpPr>
          <p:grpSpPr>
            <a:xfrm rot="10066674">
              <a:off x="1444650" y="4351773"/>
              <a:ext cx="2063339" cy="852218"/>
              <a:chOff x="926950" y="1617134"/>
              <a:chExt cx="2063339" cy="852218"/>
            </a:xfrm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xmlns="" id="{29A97058-4B7F-42EC-9A11-E8F6164EF718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" name="Right Triangle 13">
                <a:extLst>
                  <a:ext uri="{FF2B5EF4-FFF2-40B4-BE49-F238E27FC236}">
                    <a16:creationId xmlns:a16="http://schemas.microsoft.com/office/drawing/2014/main" xmlns="" id="{9FC09BE7-D102-4463-8C5D-EDDC6DA6DF3A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" name="Rectangle 24">
                <a:extLst>
                  <a:ext uri="{FF2B5EF4-FFF2-40B4-BE49-F238E27FC236}">
                    <a16:creationId xmlns:a16="http://schemas.microsoft.com/office/drawing/2014/main" xmlns="" id="{369F10CB-0835-4C9B-9509-F6C0618880E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7865" y="1808900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" name="Rectangle 41">
                <a:extLst>
                  <a:ext uri="{FF2B5EF4-FFF2-40B4-BE49-F238E27FC236}">
                    <a16:creationId xmlns:a16="http://schemas.microsoft.com/office/drawing/2014/main" xmlns="" id="{3A7EADA8-1277-4090-837E-606DD2500314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" name="Isosceles Triangle 3">
                <a:extLst>
                  <a:ext uri="{FF2B5EF4-FFF2-40B4-BE49-F238E27FC236}">
                    <a16:creationId xmlns:a16="http://schemas.microsoft.com/office/drawing/2014/main" xmlns="" id="{538EFEB3-D403-4F7A-9264-76D963775DA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30628" y="1965414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8F526292-60F4-478B-98A5-167AD00248E4}"/>
                </a:ext>
              </a:extLst>
            </p:cNvPr>
            <p:cNvGrpSpPr/>
            <p:nvPr/>
          </p:nvGrpSpPr>
          <p:grpSpPr>
            <a:xfrm rot="15054074">
              <a:off x="-267551" y="3562253"/>
              <a:ext cx="2125623" cy="852218"/>
              <a:chOff x="926950" y="1617134"/>
              <a:chExt cx="2125623" cy="852218"/>
            </a:xfrm>
          </p:grpSpPr>
          <p:sp>
            <p:nvSpPr>
              <p:cNvPr id="9" name="Rectangle 14">
                <a:extLst>
                  <a:ext uri="{FF2B5EF4-FFF2-40B4-BE49-F238E27FC236}">
                    <a16:creationId xmlns:a16="http://schemas.microsoft.com/office/drawing/2014/main" xmlns="" id="{DD55D4F2-A692-4723-9911-F4FAB7BE4587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" name="Right Triangle 13">
                <a:extLst>
                  <a:ext uri="{FF2B5EF4-FFF2-40B4-BE49-F238E27FC236}">
                    <a16:creationId xmlns:a16="http://schemas.microsoft.com/office/drawing/2014/main" xmlns="" id="{E3D71C3B-DC1B-4269-92AF-9A82DD32DE42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" name="Rectangle 24">
                <a:extLst>
                  <a:ext uri="{FF2B5EF4-FFF2-40B4-BE49-F238E27FC236}">
                    <a16:creationId xmlns:a16="http://schemas.microsoft.com/office/drawing/2014/main" xmlns="" id="{4AFAC9BD-0B28-4CA4-B2C3-E7FF3ACB396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7865" y="1808900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" name="Rectangle 41">
                <a:extLst>
                  <a:ext uri="{FF2B5EF4-FFF2-40B4-BE49-F238E27FC236}">
                    <a16:creationId xmlns:a16="http://schemas.microsoft.com/office/drawing/2014/main" xmlns="" id="{C1FAB418-ADE7-4253-AA3A-FD90AE2064D0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" name="Isosceles Triangle 3">
                <a:extLst>
                  <a:ext uri="{FF2B5EF4-FFF2-40B4-BE49-F238E27FC236}">
                    <a16:creationId xmlns:a16="http://schemas.microsoft.com/office/drawing/2014/main" xmlns="" id="{4E5CB2E7-59F8-4E73-9CA6-95ABD34B15D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92912" y="1965188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8" name="Rectangle 14">
              <a:extLst>
                <a:ext uri="{FF2B5EF4-FFF2-40B4-BE49-F238E27FC236}">
                  <a16:creationId xmlns:a16="http://schemas.microsoft.com/office/drawing/2014/main" xmlns="" id="{A3874F21-824F-4B8A-91D4-E8735721F753}"/>
                </a:ext>
              </a:extLst>
            </p:cNvPr>
            <p:cNvSpPr/>
            <p:nvPr/>
          </p:nvSpPr>
          <p:spPr>
            <a:xfrm rot="18143891">
              <a:off x="423487" y="2403381"/>
              <a:ext cx="531261" cy="531261"/>
            </a:xfrm>
            <a:custGeom>
              <a:avLst/>
              <a:gdLst/>
              <a:ahLst/>
              <a:cxnLst/>
              <a:rect l="l" t="t" r="r" b="b"/>
              <a:pathLst>
                <a:path w="3942192" h="3931865">
                  <a:moveTo>
                    <a:pt x="2826148" y="3448804"/>
                  </a:moveTo>
                  <a:lnTo>
                    <a:pt x="2826148" y="3556804"/>
                  </a:lnTo>
                  <a:lnTo>
                    <a:pt x="3042148" y="3556804"/>
                  </a:lnTo>
                  <a:lnTo>
                    <a:pt x="3042148" y="3448804"/>
                  </a:lnTo>
                  <a:close/>
                  <a:moveTo>
                    <a:pt x="890988" y="3448804"/>
                  </a:moveTo>
                  <a:lnTo>
                    <a:pt x="890988" y="3556804"/>
                  </a:lnTo>
                  <a:lnTo>
                    <a:pt x="1106988" y="3556804"/>
                  </a:lnTo>
                  <a:lnTo>
                    <a:pt x="1106988" y="3448804"/>
                  </a:lnTo>
                  <a:close/>
                  <a:moveTo>
                    <a:pt x="3528192" y="3439467"/>
                  </a:moveTo>
                  <a:lnTo>
                    <a:pt x="3528192" y="3547467"/>
                  </a:lnTo>
                  <a:lnTo>
                    <a:pt x="3744192" y="3547467"/>
                  </a:lnTo>
                  <a:lnTo>
                    <a:pt x="3744192" y="3439467"/>
                  </a:lnTo>
                  <a:close/>
                  <a:moveTo>
                    <a:pt x="198000" y="3439467"/>
                  </a:moveTo>
                  <a:lnTo>
                    <a:pt x="198000" y="3547467"/>
                  </a:lnTo>
                  <a:lnTo>
                    <a:pt x="414000" y="3547467"/>
                  </a:lnTo>
                  <a:lnTo>
                    <a:pt x="414000" y="3439467"/>
                  </a:lnTo>
                  <a:close/>
                  <a:moveTo>
                    <a:pt x="2826148" y="3206154"/>
                  </a:moveTo>
                  <a:lnTo>
                    <a:pt x="2826148" y="3314154"/>
                  </a:lnTo>
                  <a:lnTo>
                    <a:pt x="3042148" y="3314154"/>
                  </a:lnTo>
                  <a:lnTo>
                    <a:pt x="3042148" y="3206154"/>
                  </a:lnTo>
                  <a:close/>
                  <a:moveTo>
                    <a:pt x="890988" y="3206154"/>
                  </a:moveTo>
                  <a:lnTo>
                    <a:pt x="890988" y="3314154"/>
                  </a:lnTo>
                  <a:lnTo>
                    <a:pt x="1106988" y="3314154"/>
                  </a:lnTo>
                  <a:lnTo>
                    <a:pt x="1106988" y="3206154"/>
                  </a:lnTo>
                  <a:close/>
                  <a:moveTo>
                    <a:pt x="3528192" y="3196817"/>
                  </a:moveTo>
                  <a:lnTo>
                    <a:pt x="3528192" y="3304817"/>
                  </a:lnTo>
                  <a:lnTo>
                    <a:pt x="3744192" y="3304817"/>
                  </a:lnTo>
                  <a:lnTo>
                    <a:pt x="3744192" y="3196817"/>
                  </a:lnTo>
                  <a:close/>
                  <a:moveTo>
                    <a:pt x="198000" y="3196817"/>
                  </a:moveTo>
                  <a:lnTo>
                    <a:pt x="198000" y="3304817"/>
                  </a:lnTo>
                  <a:lnTo>
                    <a:pt x="414000" y="3304817"/>
                  </a:lnTo>
                  <a:lnTo>
                    <a:pt x="414000" y="3196817"/>
                  </a:lnTo>
                  <a:close/>
                  <a:moveTo>
                    <a:pt x="2070064" y="3046635"/>
                  </a:moveTo>
                  <a:lnTo>
                    <a:pt x="2070064" y="3154635"/>
                  </a:lnTo>
                  <a:lnTo>
                    <a:pt x="2286064" y="3154635"/>
                  </a:lnTo>
                  <a:lnTo>
                    <a:pt x="2286064" y="3046635"/>
                  </a:lnTo>
                  <a:close/>
                  <a:moveTo>
                    <a:pt x="1638016" y="3037298"/>
                  </a:moveTo>
                  <a:lnTo>
                    <a:pt x="1638016" y="3145298"/>
                  </a:lnTo>
                  <a:lnTo>
                    <a:pt x="1854016" y="3145298"/>
                  </a:lnTo>
                  <a:lnTo>
                    <a:pt x="1854016" y="3037298"/>
                  </a:lnTo>
                  <a:close/>
                  <a:moveTo>
                    <a:pt x="2826148" y="2963504"/>
                  </a:moveTo>
                  <a:lnTo>
                    <a:pt x="2826148" y="3071504"/>
                  </a:lnTo>
                  <a:lnTo>
                    <a:pt x="3042148" y="3071504"/>
                  </a:lnTo>
                  <a:lnTo>
                    <a:pt x="3042148" y="2963504"/>
                  </a:lnTo>
                  <a:close/>
                  <a:moveTo>
                    <a:pt x="890988" y="2963504"/>
                  </a:moveTo>
                  <a:lnTo>
                    <a:pt x="890988" y="3071504"/>
                  </a:lnTo>
                  <a:lnTo>
                    <a:pt x="1106988" y="3071504"/>
                  </a:lnTo>
                  <a:lnTo>
                    <a:pt x="1106988" y="2963504"/>
                  </a:lnTo>
                  <a:close/>
                  <a:moveTo>
                    <a:pt x="3528192" y="2954167"/>
                  </a:moveTo>
                  <a:lnTo>
                    <a:pt x="3528192" y="3062167"/>
                  </a:lnTo>
                  <a:lnTo>
                    <a:pt x="3744192" y="3062167"/>
                  </a:lnTo>
                  <a:lnTo>
                    <a:pt x="3744192" y="2954167"/>
                  </a:lnTo>
                  <a:close/>
                  <a:moveTo>
                    <a:pt x="198000" y="2954167"/>
                  </a:moveTo>
                  <a:lnTo>
                    <a:pt x="198000" y="3062167"/>
                  </a:lnTo>
                  <a:lnTo>
                    <a:pt x="414000" y="3062167"/>
                  </a:lnTo>
                  <a:lnTo>
                    <a:pt x="414000" y="2954167"/>
                  </a:lnTo>
                  <a:close/>
                  <a:moveTo>
                    <a:pt x="2070064" y="2803981"/>
                  </a:moveTo>
                  <a:lnTo>
                    <a:pt x="2070064" y="2911981"/>
                  </a:lnTo>
                  <a:lnTo>
                    <a:pt x="2286064" y="2911981"/>
                  </a:lnTo>
                  <a:lnTo>
                    <a:pt x="2286064" y="2803981"/>
                  </a:lnTo>
                  <a:close/>
                  <a:moveTo>
                    <a:pt x="1638016" y="2794644"/>
                  </a:moveTo>
                  <a:lnTo>
                    <a:pt x="1638016" y="2902644"/>
                  </a:lnTo>
                  <a:lnTo>
                    <a:pt x="1854016" y="2902644"/>
                  </a:lnTo>
                  <a:lnTo>
                    <a:pt x="1854016" y="2794644"/>
                  </a:lnTo>
                  <a:close/>
                  <a:moveTo>
                    <a:pt x="2826148" y="2720854"/>
                  </a:moveTo>
                  <a:lnTo>
                    <a:pt x="2826148" y="2828854"/>
                  </a:lnTo>
                  <a:lnTo>
                    <a:pt x="3042148" y="2828854"/>
                  </a:lnTo>
                  <a:lnTo>
                    <a:pt x="3042148" y="2720854"/>
                  </a:lnTo>
                  <a:close/>
                  <a:moveTo>
                    <a:pt x="890988" y="2720854"/>
                  </a:moveTo>
                  <a:lnTo>
                    <a:pt x="890988" y="2828854"/>
                  </a:lnTo>
                  <a:lnTo>
                    <a:pt x="1106988" y="2828854"/>
                  </a:lnTo>
                  <a:lnTo>
                    <a:pt x="1106988" y="2720854"/>
                  </a:lnTo>
                  <a:close/>
                  <a:moveTo>
                    <a:pt x="3528192" y="2711517"/>
                  </a:moveTo>
                  <a:lnTo>
                    <a:pt x="3528192" y="2819517"/>
                  </a:lnTo>
                  <a:lnTo>
                    <a:pt x="3744192" y="2819517"/>
                  </a:lnTo>
                  <a:lnTo>
                    <a:pt x="3744192" y="2711517"/>
                  </a:lnTo>
                  <a:close/>
                  <a:moveTo>
                    <a:pt x="198000" y="2711517"/>
                  </a:moveTo>
                  <a:lnTo>
                    <a:pt x="198000" y="2819517"/>
                  </a:lnTo>
                  <a:lnTo>
                    <a:pt x="414000" y="2819517"/>
                  </a:lnTo>
                  <a:lnTo>
                    <a:pt x="414000" y="2711517"/>
                  </a:lnTo>
                  <a:close/>
                  <a:moveTo>
                    <a:pt x="2070064" y="2561331"/>
                  </a:moveTo>
                  <a:lnTo>
                    <a:pt x="2070064" y="2669331"/>
                  </a:lnTo>
                  <a:lnTo>
                    <a:pt x="2286064" y="2669331"/>
                  </a:lnTo>
                  <a:lnTo>
                    <a:pt x="2286064" y="2561331"/>
                  </a:lnTo>
                  <a:close/>
                  <a:moveTo>
                    <a:pt x="1638016" y="2551994"/>
                  </a:moveTo>
                  <a:lnTo>
                    <a:pt x="1638016" y="2659994"/>
                  </a:lnTo>
                  <a:lnTo>
                    <a:pt x="1854016" y="2659994"/>
                  </a:lnTo>
                  <a:lnTo>
                    <a:pt x="1854016" y="2551994"/>
                  </a:lnTo>
                  <a:close/>
                  <a:moveTo>
                    <a:pt x="2826148" y="2478204"/>
                  </a:moveTo>
                  <a:lnTo>
                    <a:pt x="2826148" y="2586204"/>
                  </a:lnTo>
                  <a:lnTo>
                    <a:pt x="3042148" y="2586204"/>
                  </a:lnTo>
                  <a:lnTo>
                    <a:pt x="3042148" y="2478204"/>
                  </a:lnTo>
                  <a:close/>
                  <a:moveTo>
                    <a:pt x="890988" y="2478204"/>
                  </a:moveTo>
                  <a:lnTo>
                    <a:pt x="890988" y="2586204"/>
                  </a:lnTo>
                  <a:lnTo>
                    <a:pt x="1106988" y="2586204"/>
                  </a:lnTo>
                  <a:lnTo>
                    <a:pt x="1106988" y="2478204"/>
                  </a:lnTo>
                  <a:close/>
                  <a:moveTo>
                    <a:pt x="3528192" y="2468867"/>
                  </a:moveTo>
                  <a:lnTo>
                    <a:pt x="3528192" y="2576867"/>
                  </a:lnTo>
                  <a:lnTo>
                    <a:pt x="3744192" y="2576867"/>
                  </a:lnTo>
                  <a:lnTo>
                    <a:pt x="3744192" y="2468867"/>
                  </a:lnTo>
                  <a:close/>
                  <a:moveTo>
                    <a:pt x="198000" y="2468867"/>
                  </a:moveTo>
                  <a:lnTo>
                    <a:pt x="198000" y="2576867"/>
                  </a:lnTo>
                  <a:lnTo>
                    <a:pt x="414000" y="2576867"/>
                  </a:lnTo>
                  <a:lnTo>
                    <a:pt x="414000" y="2468867"/>
                  </a:lnTo>
                  <a:close/>
                  <a:moveTo>
                    <a:pt x="2070064" y="2318681"/>
                  </a:moveTo>
                  <a:lnTo>
                    <a:pt x="2070064" y="2426681"/>
                  </a:lnTo>
                  <a:lnTo>
                    <a:pt x="2286064" y="2426681"/>
                  </a:lnTo>
                  <a:lnTo>
                    <a:pt x="2286064" y="2318681"/>
                  </a:lnTo>
                  <a:close/>
                  <a:moveTo>
                    <a:pt x="1638016" y="2309344"/>
                  </a:moveTo>
                  <a:lnTo>
                    <a:pt x="1638016" y="2417344"/>
                  </a:lnTo>
                  <a:lnTo>
                    <a:pt x="1854016" y="2417344"/>
                  </a:lnTo>
                  <a:lnTo>
                    <a:pt x="1854016" y="2309344"/>
                  </a:lnTo>
                  <a:close/>
                  <a:moveTo>
                    <a:pt x="2826148" y="2235554"/>
                  </a:moveTo>
                  <a:lnTo>
                    <a:pt x="2826148" y="2343554"/>
                  </a:lnTo>
                  <a:lnTo>
                    <a:pt x="3042148" y="2343554"/>
                  </a:lnTo>
                  <a:lnTo>
                    <a:pt x="3042148" y="2235554"/>
                  </a:lnTo>
                  <a:close/>
                  <a:moveTo>
                    <a:pt x="890988" y="2235554"/>
                  </a:moveTo>
                  <a:lnTo>
                    <a:pt x="890988" y="2343554"/>
                  </a:lnTo>
                  <a:lnTo>
                    <a:pt x="1106988" y="2343554"/>
                  </a:lnTo>
                  <a:lnTo>
                    <a:pt x="1106988" y="2235554"/>
                  </a:lnTo>
                  <a:close/>
                  <a:moveTo>
                    <a:pt x="3528192" y="2226217"/>
                  </a:moveTo>
                  <a:lnTo>
                    <a:pt x="3528192" y="2334217"/>
                  </a:lnTo>
                  <a:lnTo>
                    <a:pt x="3744192" y="2334217"/>
                  </a:lnTo>
                  <a:lnTo>
                    <a:pt x="3744192" y="2226217"/>
                  </a:lnTo>
                  <a:close/>
                  <a:moveTo>
                    <a:pt x="198000" y="2226217"/>
                  </a:moveTo>
                  <a:lnTo>
                    <a:pt x="198000" y="2334217"/>
                  </a:lnTo>
                  <a:lnTo>
                    <a:pt x="414000" y="2334217"/>
                  </a:lnTo>
                  <a:lnTo>
                    <a:pt x="414000" y="2226217"/>
                  </a:lnTo>
                  <a:close/>
                  <a:moveTo>
                    <a:pt x="2070064" y="2076031"/>
                  </a:moveTo>
                  <a:lnTo>
                    <a:pt x="2070064" y="2184031"/>
                  </a:lnTo>
                  <a:lnTo>
                    <a:pt x="2286064" y="2184031"/>
                  </a:lnTo>
                  <a:lnTo>
                    <a:pt x="2286064" y="2076031"/>
                  </a:lnTo>
                  <a:close/>
                  <a:moveTo>
                    <a:pt x="1638016" y="2066694"/>
                  </a:moveTo>
                  <a:lnTo>
                    <a:pt x="1638016" y="2174694"/>
                  </a:lnTo>
                  <a:lnTo>
                    <a:pt x="1854016" y="2174694"/>
                  </a:lnTo>
                  <a:lnTo>
                    <a:pt x="1854016" y="2066694"/>
                  </a:lnTo>
                  <a:close/>
                  <a:moveTo>
                    <a:pt x="2826148" y="1992904"/>
                  </a:moveTo>
                  <a:lnTo>
                    <a:pt x="2826148" y="2100904"/>
                  </a:lnTo>
                  <a:lnTo>
                    <a:pt x="3042148" y="2100904"/>
                  </a:lnTo>
                  <a:lnTo>
                    <a:pt x="3042148" y="1992904"/>
                  </a:lnTo>
                  <a:close/>
                  <a:moveTo>
                    <a:pt x="890988" y="1992904"/>
                  </a:moveTo>
                  <a:lnTo>
                    <a:pt x="890988" y="2100904"/>
                  </a:lnTo>
                  <a:lnTo>
                    <a:pt x="1106988" y="2100904"/>
                  </a:lnTo>
                  <a:lnTo>
                    <a:pt x="1106988" y="1992904"/>
                  </a:lnTo>
                  <a:close/>
                  <a:moveTo>
                    <a:pt x="3528192" y="1983567"/>
                  </a:moveTo>
                  <a:lnTo>
                    <a:pt x="3528192" y="2091567"/>
                  </a:lnTo>
                  <a:lnTo>
                    <a:pt x="3744192" y="2091567"/>
                  </a:lnTo>
                  <a:lnTo>
                    <a:pt x="3744192" y="1983567"/>
                  </a:lnTo>
                  <a:close/>
                  <a:moveTo>
                    <a:pt x="198000" y="1983567"/>
                  </a:moveTo>
                  <a:lnTo>
                    <a:pt x="198000" y="2091567"/>
                  </a:lnTo>
                  <a:lnTo>
                    <a:pt x="414000" y="2091567"/>
                  </a:lnTo>
                  <a:lnTo>
                    <a:pt x="414000" y="1983567"/>
                  </a:lnTo>
                  <a:close/>
                  <a:moveTo>
                    <a:pt x="2070064" y="1833381"/>
                  </a:moveTo>
                  <a:lnTo>
                    <a:pt x="2070064" y="1941381"/>
                  </a:lnTo>
                  <a:lnTo>
                    <a:pt x="2286064" y="1941381"/>
                  </a:lnTo>
                  <a:lnTo>
                    <a:pt x="2286064" y="1833381"/>
                  </a:lnTo>
                  <a:close/>
                  <a:moveTo>
                    <a:pt x="1638016" y="1824044"/>
                  </a:moveTo>
                  <a:lnTo>
                    <a:pt x="1638016" y="1932044"/>
                  </a:lnTo>
                  <a:lnTo>
                    <a:pt x="1854016" y="1932044"/>
                  </a:lnTo>
                  <a:lnTo>
                    <a:pt x="1854016" y="1824044"/>
                  </a:lnTo>
                  <a:close/>
                  <a:moveTo>
                    <a:pt x="2826148" y="1750254"/>
                  </a:moveTo>
                  <a:lnTo>
                    <a:pt x="2826148" y="1858254"/>
                  </a:lnTo>
                  <a:lnTo>
                    <a:pt x="3042148" y="1858254"/>
                  </a:lnTo>
                  <a:lnTo>
                    <a:pt x="3042148" y="1750254"/>
                  </a:lnTo>
                  <a:close/>
                  <a:moveTo>
                    <a:pt x="890988" y="1750254"/>
                  </a:moveTo>
                  <a:lnTo>
                    <a:pt x="890988" y="1858254"/>
                  </a:lnTo>
                  <a:lnTo>
                    <a:pt x="1106988" y="1858254"/>
                  </a:lnTo>
                  <a:lnTo>
                    <a:pt x="1106988" y="1750254"/>
                  </a:lnTo>
                  <a:close/>
                  <a:moveTo>
                    <a:pt x="3528192" y="1740917"/>
                  </a:moveTo>
                  <a:lnTo>
                    <a:pt x="3528192" y="1848917"/>
                  </a:lnTo>
                  <a:lnTo>
                    <a:pt x="3744192" y="1848917"/>
                  </a:lnTo>
                  <a:lnTo>
                    <a:pt x="3744192" y="1740917"/>
                  </a:lnTo>
                  <a:close/>
                  <a:moveTo>
                    <a:pt x="198000" y="1740917"/>
                  </a:moveTo>
                  <a:lnTo>
                    <a:pt x="198000" y="1848917"/>
                  </a:lnTo>
                  <a:lnTo>
                    <a:pt x="414000" y="1848917"/>
                  </a:lnTo>
                  <a:lnTo>
                    <a:pt x="414000" y="1740917"/>
                  </a:lnTo>
                  <a:close/>
                  <a:moveTo>
                    <a:pt x="2070064" y="1590731"/>
                  </a:moveTo>
                  <a:lnTo>
                    <a:pt x="2070064" y="1698731"/>
                  </a:lnTo>
                  <a:lnTo>
                    <a:pt x="2286064" y="1698731"/>
                  </a:lnTo>
                  <a:lnTo>
                    <a:pt x="2286064" y="1590731"/>
                  </a:lnTo>
                  <a:close/>
                  <a:moveTo>
                    <a:pt x="1638016" y="1581394"/>
                  </a:moveTo>
                  <a:lnTo>
                    <a:pt x="1638016" y="1689394"/>
                  </a:lnTo>
                  <a:lnTo>
                    <a:pt x="1854016" y="1689394"/>
                  </a:lnTo>
                  <a:lnTo>
                    <a:pt x="1854016" y="1581394"/>
                  </a:lnTo>
                  <a:close/>
                  <a:moveTo>
                    <a:pt x="3330192" y="1507604"/>
                  </a:moveTo>
                  <a:lnTo>
                    <a:pt x="3942192" y="1507604"/>
                  </a:lnTo>
                  <a:lnTo>
                    <a:pt x="3942192" y="3931865"/>
                  </a:lnTo>
                  <a:lnTo>
                    <a:pt x="3330192" y="3931865"/>
                  </a:lnTo>
                  <a:close/>
                  <a:moveTo>
                    <a:pt x="2826148" y="1507604"/>
                  </a:moveTo>
                  <a:lnTo>
                    <a:pt x="2826148" y="1615604"/>
                  </a:lnTo>
                  <a:lnTo>
                    <a:pt x="3042148" y="1615604"/>
                  </a:lnTo>
                  <a:lnTo>
                    <a:pt x="3042148" y="1507604"/>
                  </a:lnTo>
                  <a:close/>
                  <a:moveTo>
                    <a:pt x="890988" y="1507604"/>
                  </a:moveTo>
                  <a:lnTo>
                    <a:pt x="890988" y="1615604"/>
                  </a:lnTo>
                  <a:lnTo>
                    <a:pt x="1106988" y="1615604"/>
                  </a:lnTo>
                  <a:lnTo>
                    <a:pt x="1106988" y="1507604"/>
                  </a:lnTo>
                  <a:close/>
                  <a:moveTo>
                    <a:pt x="0" y="1507604"/>
                  </a:moveTo>
                  <a:lnTo>
                    <a:pt x="612000" y="1507604"/>
                  </a:lnTo>
                  <a:lnTo>
                    <a:pt x="612000" y="3931865"/>
                  </a:lnTo>
                  <a:lnTo>
                    <a:pt x="0" y="3931865"/>
                  </a:lnTo>
                  <a:close/>
                  <a:moveTo>
                    <a:pt x="2070064" y="1348081"/>
                  </a:moveTo>
                  <a:lnTo>
                    <a:pt x="2070064" y="1456081"/>
                  </a:lnTo>
                  <a:lnTo>
                    <a:pt x="2286064" y="1456081"/>
                  </a:lnTo>
                  <a:lnTo>
                    <a:pt x="2286064" y="1348081"/>
                  </a:lnTo>
                  <a:close/>
                  <a:moveTo>
                    <a:pt x="1638016" y="1338744"/>
                  </a:moveTo>
                  <a:lnTo>
                    <a:pt x="1638016" y="1446744"/>
                  </a:lnTo>
                  <a:lnTo>
                    <a:pt x="1854016" y="1446744"/>
                  </a:lnTo>
                  <a:lnTo>
                    <a:pt x="1854016" y="1338744"/>
                  </a:lnTo>
                  <a:close/>
                  <a:moveTo>
                    <a:pt x="2628148" y="1267865"/>
                  </a:moveTo>
                  <a:lnTo>
                    <a:pt x="3240148" y="1267865"/>
                  </a:lnTo>
                  <a:lnTo>
                    <a:pt x="3240148" y="3931865"/>
                  </a:lnTo>
                  <a:lnTo>
                    <a:pt x="2628148" y="3931865"/>
                  </a:lnTo>
                  <a:close/>
                  <a:moveTo>
                    <a:pt x="692988" y="1267865"/>
                  </a:moveTo>
                  <a:lnTo>
                    <a:pt x="1304988" y="1267865"/>
                  </a:lnTo>
                  <a:lnTo>
                    <a:pt x="1304988" y="3931865"/>
                  </a:lnTo>
                  <a:lnTo>
                    <a:pt x="692988" y="3931865"/>
                  </a:lnTo>
                  <a:close/>
                  <a:moveTo>
                    <a:pt x="2070064" y="1105431"/>
                  </a:moveTo>
                  <a:lnTo>
                    <a:pt x="2070064" y="1213431"/>
                  </a:lnTo>
                  <a:lnTo>
                    <a:pt x="2286064" y="1213431"/>
                  </a:lnTo>
                  <a:lnTo>
                    <a:pt x="2286064" y="1105431"/>
                  </a:lnTo>
                  <a:close/>
                  <a:moveTo>
                    <a:pt x="1638016" y="1096094"/>
                  </a:moveTo>
                  <a:lnTo>
                    <a:pt x="1638016" y="1204094"/>
                  </a:lnTo>
                  <a:lnTo>
                    <a:pt x="1854016" y="1204094"/>
                  </a:lnTo>
                  <a:lnTo>
                    <a:pt x="1854016" y="1096094"/>
                  </a:lnTo>
                  <a:close/>
                  <a:moveTo>
                    <a:pt x="2070064" y="862781"/>
                  </a:moveTo>
                  <a:lnTo>
                    <a:pt x="2070064" y="970781"/>
                  </a:lnTo>
                  <a:lnTo>
                    <a:pt x="2286064" y="970781"/>
                  </a:lnTo>
                  <a:lnTo>
                    <a:pt x="2286064" y="862781"/>
                  </a:lnTo>
                  <a:close/>
                  <a:moveTo>
                    <a:pt x="1638016" y="853444"/>
                  </a:moveTo>
                  <a:lnTo>
                    <a:pt x="1638016" y="961444"/>
                  </a:lnTo>
                  <a:lnTo>
                    <a:pt x="1854016" y="961444"/>
                  </a:lnTo>
                  <a:lnTo>
                    <a:pt x="1854016" y="853444"/>
                  </a:lnTo>
                  <a:close/>
                  <a:moveTo>
                    <a:pt x="1883174" y="0"/>
                  </a:moveTo>
                  <a:lnTo>
                    <a:pt x="2040907" y="0"/>
                  </a:lnTo>
                  <a:lnTo>
                    <a:pt x="2040907" y="355600"/>
                  </a:lnTo>
                  <a:lnTo>
                    <a:pt x="2178064" y="355600"/>
                  </a:lnTo>
                  <a:lnTo>
                    <a:pt x="2178064" y="596007"/>
                  </a:lnTo>
                  <a:lnTo>
                    <a:pt x="2538104" y="596007"/>
                  </a:lnTo>
                  <a:lnTo>
                    <a:pt x="2538104" y="3931865"/>
                  </a:lnTo>
                  <a:lnTo>
                    <a:pt x="2142040" y="3931865"/>
                  </a:lnTo>
                  <a:lnTo>
                    <a:pt x="2142040" y="3291036"/>
                  </a:lnTo>
                  <a:lnTo>
                    <a:pt x="1782040" y="3291036"/>
                  </a:lnTo>
                  <a:lnTo>
                    <a:pt x="1782040" y="3931865"/>
                  </a:lnTo>
                  <a:lnTo>
                    <a:pt x="1385976" y="3931865"/>
                  </a:lnTo>
                  <a:lnTo>
                    <a:pt x="1385976" y="596007"/>
                  </a:lnTo>
                  <a:lnTo>
                    <a:pt x="1746016" y="596007"/>
                  </a:lnTo>
                  <a:lnTo>
                    <a:pt x="1746016" y="355600"/>
                  </a:lnTo>
                  <a:lnTo>
                    <a:pt x="1883174" y="355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pic>
        <p:nvPicPr>
          <p:cNvPr id="29" name="Picture 2" descr="E:\002-KIMS BUSINESS\000-B-KIMS-소스 분류-2014\10-ESP to IMG\지구.png">
            <a:extLst>
              <a:ext uri="{FF2B5EF4-FFF2-40B4-BE49-F238E27FC236}">
                <a16:creationId xmlns:a16="http://schemas.microsoft.com/office/drawing/2014/main" xmlns="" id="{9B1ADEFB-5E5C-43F5-B361-674082AD6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0837" y="2103213"/>
            <a:ext cx="3143472" cy="314347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8000"/>
              </a:prstClr>
            </a:outerShdw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0E02BEDB-6155-4AB2-BD54-879A5667560A}"/>
              </a:ext>
            </a:extLst>
          </p:cNvPr>
          <p:cNvGrpSpPr/>
          <p:nvPr/>
        </p:nvGrpSpPr>
        <p:grpSpPr>
          <a:xfrm>
            <a:off x="4379" y="1717296"/>
            <a:ext cx="9700027" cy="4380611"/>
            <a:chOff x="-579606" y="1852101"/>
            <a:chExt cx="8066010" cy="364267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235A85C4-3457-4A29-98D3-AEF57DD6B18A}"/>
                </a:ext>
              </a:extLst>
            </p:cNvPr>
            <p:cNvSpPr/>
            <p:nvPr/>
          </p:nvSpPr>
          <p:spPr>
            <a:xfrm>
              <a:off x="561202" y="1968076"/>
              <a:ext cx="3002685" cy="3002685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xmlns="" id="{D257D4E9-C6FB-4EA3-A21C-1D14444B4F90}"/>
                </a:ext>
              </a:extLst>
            </p:cNvPr>
            <p:cNvSpPr/>
            <p:nvPr/>
          </p:nvSpPr>
          <p:spPr>
            <a:xfrm>
              <a:off x="-579606" y="1852101"/>
              <a:ext cx="8066010" cy="3642676"/>
            </a:xfrm>
            <a:custGeom>
              <a:avLst/>
              <a:gdLst>
                <a:gd name="connsiteX0" fmla="*/ 0 w 6410325"/>
                <a:gd name="connsiteY0" fmla="*/ 2800350 h 2800350"/>
                <a:gd name="connsiteX1" fmla="*/ 2447925 w 6410325"/>
                <a:gd name="connsiteY1" fmla="*/ 2314575 h 2800350"/>
                <a:gd name="connsiteX2" fmla="*/ 5448300 w 6410325"/>
                <a:gd name="connsiteY2" fmla="*/ 5905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447925 w 6410325"/>
                <a:gd name="connsiteY1" fmla="*/ 2314575 h 2800350"/>
                <a:gd name="connsiteX2" fmla="*/ 5448300 w 6410325"/>
                <a:gd name="connsiteY2" fmla="*/ 5905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447925 w 6410325"/>
                <a:gd name="connsiteY1" fmla="*/ 2314575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4762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6250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6250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95600 w 6381750"/>
                <a:gd name="connsiteY1" fmla="*/ 20383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95600 w 6381750"/>
                <a:gd name="connsiteY1" fmla="*/ 20383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95600 w 6381750"/>
                <a:gd name="connsiteY1" fmla="*/ 20383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34125"/>
                <a:gd name="connsiteY0" fmla="*/ 3267075 h 3267075"/>
                <a:gd name="connsiteX1" fmla="*/ 2895600 w 6334125"/>
                <a:gd name="connsiteY1" fmla="*/ 2095500 h 3267075"/>
                <a:gd name="connsiteX2" fmla="*/ 4705350 w 6334125"/>
                <a:gd name="connsiteY2" fmla="*/ 895350 h 3267075"/>
                <a:gd name="connsiteX3" fmla="*/ 6334125 w 6334125"/>
                <a:gd name="connsiteY3" fmla="*/ 0 h 3267075"/>
                <a:gd name="connsiteX0" fmla="*/ 0 w 6334125"/>
                <a:gd name="connsiteY0" fmla="*/ 3481601 h 3481601"/>
                <a:gd name="connsiteX1" fmla="*/ 2895600 w 6334125"/>
                <a:gd name="connsiteY1" fmla="*/ 2310026 h 3481601"/>
                <a:gd name="connsiteX2" fmla="*/ 4705350 w 6334125"/>
                <a:gd name="connsiteY2" fmla="*/ 1109876 h 3481601"/>
                <a:gd name="connsiteX3" fmla="*/ 6334125 w 6334125"/>
                <a:gd name="connsiteY3" fmla="*/ 214526 h 3481601"/>
                <a:gd name="connsiteX0" fmla="*/ 0 w 6334125"/>
                <a:gd name="connsiteY0" fmla="*/ 3267075 h 3267075"/>
                <a:gd name="connsiteX1" fmla="*/ 2895600 w 6334125"/>
                <a:gd name="connsiteY1" fmla="*/ 2095500 h 3267075"/>
                <a:gd name="connsiteX2" fmla="*/ 4705350 w 6334125"/>
                <a:gd name="connsiteY2" fmla="*/ 895350 h 3267075"/>
                <a:gd name="connsiteX3" fmla="*/ 6334125 w 6334125"/>
                <a:gd name="connsiteY3" fmla="*/ 0 h 3267075"/>
                <a:gd name="connsiteX0" fmla="*/ 0 w 6334125"/>
                <a:gd name="connsiteY0" fmla="*/ 3267075 h 3267075"/>
                <a:gd name="connsiteX1" fmla="*/ 2895600 w 6334125"/>
                <a:gd name="connsiteY1" fmla="*/ 2095500 h 3267075"/>
                <a:gd name="connsiteX2" fmla="*/ 4705350 w 6334125"/>
                <a:gd name="connsiteY2" fmla="*/ 895350 h 3267075"/>
                <a:gd name="connsiteX3" fmla="*/ 5221610 w 6334125"/>
                <a:gd name="connsiteY3" fmla="*/ 181769 h 3267075"/>
                <a:gd name="connsiteX4" fmla="*/ 6334125 w 6334125"/>
                <a:gd name="connsiteY4" fmla="*/ 0 h 3267075"/>
                <a:gd name="connsiteX0" fmla="*/ 0 w 6334125"/>
                <a:gd name="connsiteY0" fmla="*/ 3848138 h 3848138"/>
                <a:gd name="connsiteX1" fmla="*/ 2895600 w 6334125"/>
                <a:gd name="connsiteY1" fmla="*/ 2676563 h 3848138"/>
                <a:gd name="connsiteX2" fmla="*/ 4705350 w 6334125"/>
                <a:gd name="connsiteY2" fmla="*/ 1476413 h 3848138"/>
                <a:gd name="connsiteX3" fmla="*/ 4526285 w 6334125"/>
                <a:gd name="connsiteY3" fmla="*/ 19882 h 3848138"/>
                <a:gd name="connsiteX4" fmla="*/ 6334125 w 6334125"/>
                <a:gd name="connsiteY4" fmla="*/ 581063 h 3848138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6334125 w 6334125"/>
                <a:gd name="connsiteY4" fmla="*/ 601737 h 3868812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6334125 w 6334125"/>
                <a:gd name="connsiteY4" fmla="*/ 601737 h 3868812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4973960 w 6334125"/>
                <a:gd name="connsiteY4" fmla="*/ 545381 h 3868812"/>
                <a:gd name="connsiteX5" fmla="*/ 6334125 w 6334125"/>
                <a:gd name="connsiteY5" fmla="*/ 601737 h 3868812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4183385 w 6334125"/>
                <a:gd name="connsiteY4" fmla="*/ 1012106 h 3868812"/>
                <a:gd name="connsiteX5" fmla="*/ 6334125 w 6334125"/>
                <a:gd name="connsiteY5" fmla="*/ 601737 h 3868812"/>
                <a:gd name="connsiteX0" fmla="*/ 0 w 6334125"/>
                <a:gd name="connsiteY0" fmla="*/ 3870938 h 3870938"/>
                <a:gd name="connsiteX1" fmla="*/ 2895600 w 6334125"/>
                <a:gd name="connsiteY1" fmla="*/ 2699363 h 3870938"/>
                <a:gd name="connsiteX2" fmla="*/ 4705350 w 6334125"/>
                <a:gd name="connsiteY2" fmla="*/ 1499213 h 3870938"/>
                <a:gd name="connsiteX3" fmla="*/ 4526285 w 6334125"/>
                <a:gd name="connsiteY3" fmla="*/ 42682 h 3870938"/>
                <a:gd name="connsiteX4" fmla="*/ 4183385 w 6334125"/>
                <a:gd name="connsiteY4" fmla="*/ 1014232 h 3870938"/>
                <a:gd name="connsiteX5" fmla="*/ 6334125 w 6334125"/>
                <a:gd name="connsiteY5" fmla="*/ 603863 h 3870938"/>
                <a:gd name="connsiteX0" fmla="*/ 0 w 6334125"/>
                <a:gd name="connsiteY0" fmla="*/ 3870938 h 3870938"/>
                <a:gd name="connsiteX1" fmla="*/ 2895600 w 6334125"/>
                <a:gd name="connsiteY1" fmla="*/ 2699363 h 3870938"/>
                <a:gd name="connsiteX2" fmla="*/ 4705350 w 6334125"/>
                <a:gd name="connsiteY2" fmla="*/ 1499213 h 3870938"/>
                <a:gd name="connsiteX3" fmla="*/ 4526285 w 6334125"/>
                <a:gd name="connsiteY3" fmla="*/ 42682 h 3870938"/>
                <a:gd name="connsiteX4" fmla="*/ 4183385 w 6334125"/>
                <a:gd name="connsiteY4" fmla="*/ 1014232 h 3870938"/>
                <a:gd name="connsiteX5" fmla="*/ 6334125 w 6334125"/>
                <a:gd name="connsiteY5" fmla="*/ 603863 h 3870938"/>
                <a:gd name="connsiteX0" fmla="*/ 0 w 6334125"/>
                <a:gd name="connsiteY0" fmla="*/ 3852187 h 3852187"/>
                <a:gd name="connsiteX1" fmla="*/ 2895600 w 6334125"/>
                <a:gd name="connsiteY1" fmla="*/ 2680612 h 3852187"/>
                <a:gd name="connsiteX2" fmla="*/ 4705350 w 6334125"/>
                <a:gd name="connsiteY2" fmla="*/ 1480462 h 3852187"/>
                <a:gd name="connsiteX3" fmla="*/ 4526285 w 6334125"/>
                <a:gd name="connsiteY3" fmla="*/ 23931 h 3852187"/>
                <a:gd name="connsiteX4" fmla="*/ 4183385 w 6334125"/>
                <a:gd name="connsiteY4" fmla="*/ 995481 h 3852187"/>
                <a:gd name="connsiteX5" fmla="*/ 6334125 w 6334125"/>
                <a:gd name="connsiteY5" fmla="*/ 585112 h 3852187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183385 w 6334125"/>
                <a:gd name="connsiteY4" fmla="*/ 991855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183385 w 6334125"/>
                <a:gd name="connsiteY4" fmla="*/ 991855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942513 h 3942513"/>
                <a:gd name="connsiteX1" fmla="*/ 2895600 w 6334125"/>
                <a:gd name="connsiteY1" fmla="*/ 2770938 h 3942513"/>
                <a:gd name="connsiteX2" fmla="*/ 4705350 w 6334125"/>
                <a:gd name="connsiteY2" fmla="*/ 1570788 h 3942513"/>
                <a:gd name="connsiteX3" fmla="*/ 4383410 w 6334125"/>
                <a:gd name="connsiteY3" fmla="*/ 19007 h 3942513"/>
                <a:gd name="connsiteX4" fmla="*/ 4554860 w 6334125"/>
                <a:gd name="connsiteY4" fmla="*/ 1114382 h 3942513"/>
                <a:gd name="connsiteX5" fmla="*/ 6334125 w 6334125"/>
                <a:gd name="connsiteY5" fmla="*/ 675438 h 3942513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4554860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4554860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250185 w 6334125"/>
                <a:gd name="connsiteY4" fmla="*/ 112100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82329 h 3982329"/>
                <a:gd name="connsiteX1" fmla="*/ 2895600 w 6334125"/>
                <a:gd name="connsiteY1" fmla="*/ 2810754 h 3982329"/>
                <a:gd name="connsiteX2" fmla="*/ 4705350 w 6334125"/>
                <a:gd name="connsiteY2" fmla="*/ 1610604 h 3982329"/>
                <a:gd name="connsiteX3" fmla="*/ 4383410 w 6334125"/>
                <a:gd name="connsiteY3" fmla="*/ 58823 h 3982329"/>
                <a:gd name="connsiteX4" fmla="*/ 5421635 w 6334125"/>
                <a:gd name="connsiteY4" fmla="*/ 1154198 h 3982329"/>
                <a:gd name="connsiteX5" fmla="*/ 6334125 w 6334125"/>
                <a:gd name="connsiteY5" fmla="*/ 715254 h 3982329"/>
                <a:gd name="connsiteX0" fmla="*/ 0 w 6334125"/>
                <a:gd name="connsiteY0" fmla="*/ 4028446 h 4028446"/>
                <a:gd name="connsiteX1" fmla="*/ 2895600 w 6334125"/>
                <a:gd name="connsiteY1" fmla="*/ 2856871 h 4028446"/>
                <a:gd name="connsiteX2" fmla="*/ 4705350 w 6334125"/>
                <a:gd name="connsiteY2" fmla="*/ 1656721 h 4028446"/>
                <a:gd name="connsiteX3" fmla="*/ 4326260 w 6334125"/>
                <a:gd name="connsiteY3" fmla="*/ 57315 h 4028446"/>
                <a:gd name="connsiteX4" fmla="*/ 5421635 w 6334125"/>
                <a:gd name="connsiteY4" fmla="*/ 1200315 h 4028446"/>
                <a:gd name="connsiteX5" fmla="*/ 6334125 w 6334125"/>
                <a:gd name="connsiteY5" fmla="*/ 761371 h 4028446"/>
                <a:gd name="connsiteX0" fmla="*/ 0 w 6334125"/>
                <a:gd name="connsiteY0" fmla="*/ 4028446 h 4028446"/>
                <a:gd name="connsiteX1" fmla="*/ 2895600 w 6334125"/>
                <a:gd name="connsiteY1" fmla="*/ 2856871 h 4028446"/>
                <a:gd name="connsiteX2" fmla="*/ 4705350 w 6334125"/>
                <a:gd name="connsiteY2" fmla="*/ 1656721 h 4028446"/>
                <a:gd name="connsiteX3" fmla="*/ 4326260 w 6334125"/>
                <a:gd name="connsiteY3" fmla="*/ 57315 h 4028446"/>
                <a:gd name="connsiteX4" fmla="*/ 5421635 w 6334125"/>
                <a:gd name="connsiteY4" fmla="*/ 1200315 h 4028446"/>
                <a:gd name="connsiteX5" fmla="*/ 6334125 w 6334125"/>
                <a:gd name="connsiteY5" fmla="*/ 761371 h 4028446"/>
                <a:gd name="connsiteX0" fmla="*/ 0 w 6334125"/>
                <a:gd name="connsiteY0" fmla="*/ 4026055 h 4026055"/>
                <a:gd name="connsiteX1" fmla="*/ 2895600 w 6334125"/>
                <a:gd name="connsiteY1" fmla="*/ 2854480 h 4026055"/>
                <a:gd name="connsiteX2" fmla="*/ 4705350 w 6334125"/>
                <a:gd name="connsiteY2" fmla="*/ 1654330 h 4026055"/>
                <a:gd name="connsiteX3" fmla="*/ 4326260 w 6334125"/>
                <a:gd name="connsiteY3" fmla="*/ 54924 h 4026055"/>
                <a:gd name="connsiteX4" fmla="*/ 5421635 w 6334125"/>
                <a:gd name="connsiteY4" fmla="*/ 1197924 h 4026055"/>
                <a:gd name="connsiteX5" fmla="*/ 6334125 w 6334125"/>
                <a:gd name="connsiteY5" fmla="*/ 758980 h 4026055"/>
                <a:gd name="connsiteX0" fmla="*/ 0 w 6334125"/>
                <a:gd name="connsiteY0" fmla="*/ 4020433 h 4020433"/>
                <a:gd name="connsiteX1" fmla="*/ 2895600 w 6334125"/>
                <a:gd name="connsiteY1" fmla="*/ 2848858 h 4020433"/>
                <a:gd name="connsiteX2" fmla="*/ 4362450 w 6334125"/>
                <a:gd name="connsiteY2" fmla="*/ 1858258 h 4020433"/>
                <a:gd name="connsiteX3" fmla="*/ 4326260 w 6334125"/>
                <a:gd name="connsiteY3" fmla="*/ 49302 h 4020433"/>
                <a:gd name="connsiteX4" fmla="*/ 5421635 w 6334125"/>
                <a:gd name="connsiteY4" fmla="*/ 1192302 h 4020433"/>
                <a:gd name="connsiteX5" fmla="*/ 6334125 w 6334125"/>
                <a:gd name="connsiteY5" fmla="*/ 753358 h 4020433"/>
                <a:gd name="connsiteX0" fmla="*/ 0 w 6334125"/>
                <a:gd name="connsiteY0" fmla="*/ 4018875 h 4018875"/>
                <a:gd name="connsiteX1" fmla="*/ 2895600 w 6334125"/>
                <a:gd name="connsiteY1" fmla="*/ 2847300 h 4018875"/>
                <a:gd name="connsiteX2" fmla="*/ 4248150 w 6334125"/>
                <a:gd name="connsiteY2" fmla="*/ 1923375 h 4018875"/>
                <a:gd name="connsiteX3" fmla="*/ 4326260 w 6334125"/>
                <a:gd name="connsiteY3" fmla="*/ 47744 h 4018875"/>
                <a:gd name="connsiteX4" fmla="*/ 5421635 w 6334125"/>
                <a:gd name="connsiteY4" fmla="*/ 1190744 h 4018875"/>
                <a:gd name="connsiteX5" fmla="*/ 6334125 w 6334125"/>
                <a:gd name="connsiteY5" fmla="*/ 751800 h 4018875"/>
                <a:gd name="connsiteX0" fmla="*/ 0 w 6334125"/>
                <a:gd name="connsiteY0" fmla="*/ 4008687 h 4008687"/>
                <a:gd name="connsiteX1" fmla="*/ 2895600 w 6334125"/>
                <a:gd name="connsiteY1" fmla="*/ 2837112 h 4008687"/>
                <a:gd name="connsiteX2" fmla="*/ 4248150 w 6334125"/>
                <a:gd name="connsiteY2" fmla="*/ 1913187 h 4008687"/>
                <a:gd name="connsiteX3" fmla="*/ 4326260 w 6334125"/>
                <a:gd name="connsiteY3" fmla="*/ 37556 h 4008687"/>
                <a:gd name="connsiteX4" fmla="*/ 5421635 w 6334125"/>
                <a:gd name="connsiteY4" fmla="*/ 1180556 h 4008687"/>
                <a:gd name="connsiteX5" fmla="*/ 6334125 w 6334125"/>
                <a:gd name="connsiteY5" fmla="*/ 741612 h 4008687"/>
                <a:gd name="connsiteX0" fmla="*/ 0 w 6334125"/>
                <a:gd name="connsiteY0" fmla="*/ 4008687 h 4008687"/>
                <a:gd name="connsiteX1" fmla="*/ 2895600 w 6334125"/>
                <a:gd name="connsiteY1" fmla="*/ 2837112 h 4008687"/>
                <a:gd name="connsiteX2" fmla="*/ 4248150 w 6334125"/>
                <a:gd name="connsiteY2" fmla="*/ 1913187 h 4008687"/>
                <a:gd name="connsiteX3" fmla="*/ 4326260 w 6334125"/>
                <a:gd name="connsiteY3" fmla="*/ 37556 h 4008687"/>
                <a:gd name="connsiteX4" fmla="*/ 5421635 w 6334125"/>
                <a:gd name="connsiteY4" fmla="*/ 1180556 h 4008687"/>
                <a:gd name="connsiteX5" fmla="*/ 6334125 w 6334125"/>
                <a:gd name="connsiteY5" fmla="*/ 741612 h 4008687"/>
                <a:gd name="connsiteX0" fmla="*/ 0 w 6334125"/>
                <a:gd name="connsiteY0" fmla="*/ 4027609 h 4027609"/>
                <a:gd name="connsiteX1" fmla="*/ 2895600 w 6334125"/>
                <a:gd name="connsiteY1" fmla="*/ 2856034 h 4027609"/>
                <a:gd name="connsiteX2" fmla="*/ 4248150 w 6334125"/>
                <a:gd name="connsiteY2" fmla="*/ 1932109 h 4027609"/>
                <a:gd name="connsiteX3" fmla="*/ 4326260 w 6334125"/>
                <a:gd name="connsiteY3" fmla="*/ 56478 h 4027609"/>
                <a:gd name="connsiteX4" fmla="*/ 5421635 w 6334125"/>
                <a:gd name="connsiteY4" fmla="*/ 1199478 h 4027609"/>
                <a:gd name="connsiteX5" fmla="*/ 6334125 w 6334125"/>
                <a:gd name="connsiteY5" fmla="*/ 760534 h 4027609"/>
                <a:gd name="connsiteX0" fmla="*/ 0 w 6334125"/>
                <a:gd name="connsiteY0" fmla="*/ 3994320 h 3994320"/>
                <a:gd name="connsiteX1" fmla="*/ 2895600 w 6334125"/>
                <a:gd name="connsiteY1" fmla="*/ 2822745 h 3994320"/>
                <a:gd name="connsiteX2" fmla="*/ 4248150 w 6334125"/>
                <a:gd name="connsiteY2" fmla="*/ 1898820 h 3994320"/>
                <a:gd name="connsiteX3" fmla="*/ 4326260 w 6334125"/>
                <a:gd name="connsiteY3" fmla="*/ 23189 h 3994320"/>
                <a:gd name="connsiteX4" fmla="*/ 5421635 w 6334125"/>
                <a:gd name="connsiteY4" fmla="*/ 1166189 h 3994320"/>
                <a:gd name="connsiteX5" fmla="*/ 6334125 w 6334125"/>
                <a:gd name="connsiteY5" fmla="*/ 727245 h 3994320"/>
                <a:gd name="connsiteX0" fmla="*/ 0 w 6334125"/>
                <a:gd name="connsiteY0" fmla="*/ 3995390 h 3995390"/>
                <a:gd name="connsiteX1" fmla="*/ 2895600 w 6334125"/>
                <a:gd name="connsiteY1" fmla="*/ 2823815 h 3995390"/>
                <a:gd name="connsiteX2" fmla="*/ 4248150 w 6334125"/>
                <a:gd name="connsiteY2" fmla="*/ 1899890 h 3995390"/>
                <a:gd name="connsiteX3" fmla="*/ 4326260 w 6334125"/>
                <a:gd name="connsiteY3" fmla="*/ 24259 h 3995390"/>
                <a:gd name="connsiteX4" fmla="*/ 5421635 w 6334125"/>
                <a:gd name="connsiteY4" fmla="*/ 1167259 h 3995390"/>
                <a:gd name="connsiteX5" fmla="*/ 6334125 w 6334125"/>
                <a:gd name="connsiteY5" fmla="*/ 728315 h 3995390"/>
                <a:gd name="connsiteX0" fmla="*/ 0 w 6334125"/>
                <a:gd name="connsiteY0" fmla="*/ 3996562 h 3996562"/>
                <a:gd name="connsiteX1" fmla="*/ 2895600 w 6334125"/>
                <a:gd name="connsiteY1" fmla="*/ 2824987 h 3996562"/>
                <a:gd name="connsiteX2" fmla="*/ 4248150 w 6334125"/>
                <a:gd name="connsiteY2" fmla="*/ 1901062 h 3996562"/>
                <a:gd name="connsiteX3" fmla="*/ 4326260 w 6334125"/>
                <a:gd name="connsiteY3" fmla="*/ 25431 h 3996562"/>
                <a:gd name="connsiteX4" fmla="*/ 5421635 w 6334125"/>
                <a:gd name="connsiteY4" fmla="*/ 1168431 h 3996562"/>
                <a:gd name="connsiteX5" fmla="*/ 6334125 w 6334125"/>
                <a:gd name="connsiteY5" fmla="*/ 729487 h 3996562"/>
                <a:gd name="connsiteX0" fmla="*/ 0 w 6334125"/>
                <a:gd name="connsiteY0" fmla="*/ 3998304 h 3998304"/>
                <a:gd name="connsiteX1" fmla="*/ 2895600 w 6334125"/>
                <a:gd name="connsiteY1" fmla="*/ 2826729 h 3998304"/>
                <a:gd name="connsiteX2" fmla="*/ 4248150 w 6334125"/>
                <a:gd name="connsiteY2" fmla="*/ 1902804 h 3998304"/>
                <a:gd name="connsiteX3" fmla="*/ 4326260 w 6334125"/>
                <a:gd name="connsiteY3" fmla="*/ 27173 h 3998304"/>
                <a:gd name="connsiteX4" fmla="*/ 5421635 w 6334125"/>
                <a:gd name="connsiteY4" fmla="*/ 1170173 h 3998304"/>
                <a:gd name="connsiteX5" fmla="*/ 6334125 w 6334125"/>
                <a:gd name="connsiteY5" fmla="*/ 731229 h 3998304"/>
                <a:gd name="connsiteX0" fmla="*/ 0 w 6310364"/>
                <a:gd name="connsiteY0" fmla="*/ 3562678 h 3562678"/>
                <a:gd name="connsiteX1" fmla="*/ 2871839 w 6310364"/>
                <a:gd name="connsiteY1" fmla="*/ 2826729 h 3562678"/>
                <a:gd name="connsiteX2" fmla="*/ 4224389 w 6310364"/>
                <a:gd name="connsiteY2" fmla="*/ 1902804 h 3562678"/>
                <a:gd name="connsiteX3" fmla="*/ 4302499 w 6310364"/>
                <a:gd name="connsiteY3" fmla="*/ 27173 h 3562678"/>
                <a:gd name="connsiteX4" fmla="*/ 5397874 w 6310364"/>
                <a:gd name="connsiteY4" fmla="*/ 1170173 h 3562678"/>
                <a:gd name="connsiteX5" fmla="*/ 6310364 w 6310364"/>
                <a:gd name="connsiteY5" fmla="*/ 731229 h 3562678"/>
                <a:gd name="connsiteX0" fmla="*/ 0 w 6310364"/>
                <a:gd name="connsiteY0" fmla="*/ 3562678 h 3562678"/>
                <a:gd name="connsiteX1" fmla="*/ 2871839 w 6310364"/>
                <a:gd name="connsiteY1" fmla="*/ 2826729 h 3562678"/>
                <a:gd name="connsiteX2" fmla="*/ 4224389 w 6310364"/>
                <a:gd name="connsiteY2" fmla="*/ 1902804 h 3562678"/>
                <a:gd name="connsiteX3" fmla="*/ 4302499 w 6310364"/>
                <a:gd name="connsiteY3" fmla="*/ 27173 h 3562678"/>
                <a:gd name="connsiteX4" fmla="*/ 5397874 w 6310364"/>
                <a:gd name="connsiteY4" fmla="*/ 1170173 h 3562678"/>
                <a:gd name="connsiteX5" fmla="*/ 6310364 w 6310364"/>
                <a:gd name="connsiteY5" fmla="*/ 731229 h 3562678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2590 h 3562590"/>
                <a:gd name="connsiteX1" fmla="*/ 2871839 w 6310364"/>
                <a:gd name="connsiteY1" fmla="*/ 2826641 h 3562590"/>
                <a:gd name="connsiteX2" fmla="*/ 4232309 w 6310364"/>
                <a:gd name="connsiteY2" fmla="*/ 1815591 h 3562590"/>
                <a:gd name="connsiteX3" fmla="*/ 4302499 w 6310364"/>
                <a:gd name="connsiteY3" fmla="*/ 27085 h 3562590"/>
                <a:gd name="connsiteX4" fmla="*/ 5397874 w 6310364"/>
                <a:gd name="connsiteY4" fmla="*/ 1170085 h 3562590"/>
                <a:gd name="connsiteX5" fmla="*/ 6310364 w 6310364"/>
                <a:gd name="connsiteY5" fmla="*/ 731141 h 3562590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50352 w 6310364"/>
                <a:gd name="connsiteY4" fmla="*/ 810173 h 3337326"/>
                <a:gd name="connsiteX5" fmla="*/ 6310364 w 6310364"/>
                <a:gd name="connsiteY5" fmla="*/ 505877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350352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350352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199864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104819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99330 h 3399330"/>
                <a:gd name="connsiteX1" fmla="*/ 2871839 w 6009386"/>
                <a:gd name="connsiteY1" fmla="*/ 2663381 h 3399330"/>
                <a:gd name="connsiteX2" fmla="*/ 4232309 w 6009386"/>
                <a:gd name="connsiteY2" fmla="*/ 1652331 h 3399330"/>
                <a:gd name="connsiteX3" fmla="*/ 4302500 w 6009386"/>
                <a:gd name="connsiteY3" fmla="*/ 30155 h 3399330"/>
                <a:gd name="connsiteX4" fmla="*/ 5104819 w 6009386"/>
                <a:gd name="connsiteY4" fmla="*/ 872177 h 3399330"/>
                <a:gd name="connsiteX5" fmla="*/ 6009386 w 6009386"/>
                <a:gd name="connsiteY5" fmla="*/ 536199 h 3399330"/>
                <a:gd name="connsiteX0" fmla="*/ 0 w 6009386"/>
                <a:gd name="connsiteY0" fmla="*/ 3394402 h 3394402"/>
                <a:gd name="connsiteX1" fmla="*/ 2871839 w 6009386"/>
                <a:gd name="connsiteY1" fmla="*/ 2658453 h 3394402"/>
                <a:gd name="connsiteX2" fmla="*/ 4232309 w 6009386"/>
                <a:gd name="connsiteY2" fmla="*/ 1647403 h 3394402"/>
                <a:gd name="connsiteX3" fmla="*/ 4302500 w 6009386"/>
                <a:gd name="connsiteY3" fmla="*/ 25227 h 3394402"/>
                <a:gd name="connsiteX4" fmla="*/ 5104819 w 6009386"/>
                <a:gd name="connsiteY4" fmla="*/ 867249 h 3394402"/>
                <a:gd name="connsiteX5" fmla="*/ 6009386 w 6009386"/>
                <a:gd name="connsiteY5" fmla="*/ 531271 h 3394402"/>
                <a:gd name="connsiteX0" fmla="*/ 0 w 5914340"/>
                <a:gd name="connsiteY0" fmla="*/ 3394402 h 3394402"/>
                <a:gd name="connsiteX1" fmla="*/ 2871839 w 5914340"/>
                <a:gd name="connsiteY1" fmla="*/ 2658453 h 3394402"/>
                <a:gd name="connsiteX2" fmla="*/ 4232309 w 5914340"/>
                <a:gd name="connsiteY2" fmla="*/ 1647403 h 3394402"/>
                <a:gd name="connsiteX3" fmla="*/ 4302500 w 5914340"/>
                <a:gd name="connsiteY3" fmla="*/ 25227 h 3394402"/>
                <a:gd name="connsiteX4" fmla="*/ 5104819 w 5914340"/>
                <a:gd name="connsiteY4" fmla="*/ 867249 h 3394402"/>
                <a:gd name="connsiteX5" fmla="*/ 5914340 w 5914340"/>
                <a:gd name="connsiteY5" fmla="*/ 562953 h 3394402"/>
                <a:gd name="connsiteX0" fmla="*/ 0 w 5914340"/>
                <a:gd name="connsiteY0" fmla="*/ 3404270 h 3404270"/>
                <a:gd name="connsiteX1" fmla="*/ 2871839 w 5914340"/>
                <a:gd name="connsiteY1" fmla="*/ 2668321 h 3404270"/>
                <a:gd name="connsiteX2" fmla="*/ 4232309 w 5914340"/>
                <a:gd name="connsiteY2" fmla="*/ 1657271 h 3404270"/>
                <a:gd name="connsiteX3" fmla="*/ 4302500 w 5914340"/>
                <a:gd name="connsiteY3" fmla="*/ 35095 h 3404270"/>
                <a:gd name="connsiteX4" fmla="*/ 5104819 w 5914340"/>
                <a:gd name="connsiteY4" fmla="*/ 877117 h 3404270"/>
                <a:gd name="connsiteX5" fmla="*/ 5914340 w 5914340"/>
                <a:gd name="connsiteY5" fmla="*/ 572821 h 3404270"/>
                <a:gd name="connsiteX0" fmla="*/ 0 w 5914340"/>
                <a:gd name="connsiteY0" fmla="*/ 3404270 h 3404270"/>
                <a:gd name="connsiteX1" fmla="*/ 2871839 w 5914340"/>
                <a:gd name="connsiteY1" fmla="*/ 2668321 h 3404270"/>
                <a:gd name="connsiteX2" fmla="*/ 4232309 w 5914340"/>
                <a:gd name="connsiteY2" fmla="*/ 1657271 h 3404270"/>
                <a:gd name="connsiteX3" fmla="*/ 4302500 w 5914340"/>
                <a:gd name="connsiteY3" fmla="*/ 35095 h 3404270"/>
                <a:gd name="connsiteX4" fmla="*/ 5104819 w 5914340"/>
                <a:gd name="connsiteY4" fmla="*/ 877117 h 3404270"/>
                <a:gd name="connsiteX5" fmla="*/ 5914340 w 5914340"/>
                <a:gd name="connsiteY5" fmla="*/ 572821 h 3404270"/>
                <a:gd name="connsiteX0" fmla="*/ 0 w 5914340"/>
                <a:gd name="connsiteY0" fmla="*/ 3404270 h 3404270"/>
                <a:gd name="connsiteX1" fmla="*/ 2871839 w 5914340"/>
                <a:gd name="connsiteY1" fmla="*/ 2668321 h 3404270"/>
                <a:gd name="connsiteX2" fmla="*/ 4232309 w 5914340"/>
                <a:gd name="connsiteY2" fmla="*/ 1657271 h 3404270"/>
                <a:gd name="connsiteX3" fmla="*/ 4302500 w 5914340"/>
                <a:gd name="connsiteY3" fmla="*/ 35095 h 3404270"/>
                <a:gd name="connsiteX4" fmla="*/ 5104819 w 5914340"/>
                <a:gd name="connsiteY4" fmla="*/ 877117 h 3404270"/>
                <a:gd name="connsiteX5" fmla="*/ 5914340 w 5914340"/>
                <a:gd name="connsiteY5" fmla="*/ 572821 h 3404270"/>
                <a:gd name="connsiteX0" fmla="*/ 0 w 5914340"/>
                <a:gd name="connsiteY0" fmla="*/ 3403048 h 3403048"/>
                <a:gd name="connsiteX1" fmla="*/ 2871839 w 5914340"/>
                <a:gd name="connsiteY1" fmla="*/ 2667099 h 3403048"/>
                <a:gd name="connsiteX2" fmla="*/ 4232309 w 5914340"/>
                <a:gd name="connsiteY2" fmla="*/ 1656049 h 3403048"/>
                <a:gd name="connsiteX3" fmla="*/ 4302500 w 5914340"/>
                <a:gd name="connsiteY3" fmla="*/ 33873 h 3403048"/>
                <a:gd name="connsiteX4" fmla="*/ 5104819 w 5914340"/>
                <a:gd name="connsiteY4" fmla="*/ 875895 h 3403048"/>
                <a:gd name="connsiteX5" fmla="*/ 5914340 w 5914340"/>
                <a:gd name="connsiteY5" fmla="*/ 571599 h 3403048"/>
                <a:gd name="connsiteX0" fmla="*/ 0 w 5914340"/>
                <a:gd name="connsiteY0" fmla="*/ 3402580 h 3402580"/>
                <a:gd name="connsiteX1" fmla="*/ 2871839 w 5914340"/>
                <a:gd name="connsiteY1" fmla="*/ 2666631 h 3402580"/>
                <a:gd name="connsiteX2" fmla="*/ 4232309 w 5914340"/>
                <a:gd name="connsiteY2" fmla="*/ 1655581 h 3402580"/>
                <a:gd name="connsiteX3" fmla="*/ 4302500 w 5914340"/>
                <a:gd name="connsiteY3" fmla="*/ 33405 h 3402580"/>
                <a:gd name="connsiteX4" fmla="*/ 5104819 w 5914340"/>
                <a:gd name="connsiteY4" fmla="*/ 875427 h 3402580"/>
                <a:gd name="connsiteX5" fmla="*/ 5914340 w 5914340"/>
                <a:gd name="connsiteY5" fmla="*/ 571131 h 3402580"/>
                <a:gd name="connsiteX0" fmla="*/ 0 w 5914340"/>
                <a:gd name="connsiteY0" fmla="*/ 3453106 h 3453106"/>
                <a:gd name="connsiteX1" fmla="*/ 2871839 w 5914340"/>
                <a:gd name="connsiteY1" fmla="*/ 2717157 h 3453106"/>
                <a:gd name="connsiteX2" fmla="*/ 4232309 w 5914340"/>
                <a:gd name="connsiteY2" fmla="*/ 1706107 h 3453106"/>
                <a:gd name="connsiteX3" fmla="*/ 4302500 w 5914340"/>
                <a:gd name="connsiteY3" fmla="*/ 83931 h 3453106"/>
                <a:gd name="connsiteX4" fmla="*/ 5104819 w 5914340"/>
                <a:gd name="connsiteY4" fmla="*/ 925953 h 3453106"/>
                <a:gd name="connsiteX5" fmla="*/ 5914340 w 5914340"/>
                <a:gd name="connsiteY5" fmla="*/ 621657 h 3453106"/>
                <a:gd name="connsiteX0" fmla="*/ 0 w 5914340"/>
                <a:gd name="connsiteY0" fmla="*/ 3453106 h 3453106"/>
                <a:gd name="connsiteX1" fmla="*/ 2871839 w 5914340"/>
                <a:gd name="connsiteY1" fmla="*/ 2717157 h 3453106"/>
                <a:gd name="connsiteX2" fmla="*/ 4232309 w 5914340"/>
                <a:gd name="connsiteY2" fmla="*/ 1706107 h 3453106"/>
                <a:gd name="connsiteX3" fmla="*/ 4302500 w 5914340"/>
                <a:gd name="connsiteY3" fmla="*/ 83931 h 3453106"/>
                <a:gd name="connsiteX4" fmla="*/ 5104819 w 5914340"/>
                <a:gd name="connsiteY4" fmla="*/ 925953 h 3453106"/>
                <a:gd name="connsiteX5" fmla="*/ 5914340 w 5914340"/>
                <a:gd name="connsiteY5" fmla="*/ 621657 h 3453106"/>
                <a:gd name="connsiteX0" fmla="*/ 0 w 6496747"/>
                <a:gd name="connsiteY0" fmla="*/ 3469284 h 3469284"/>
                <a:gd name="connsiteX1" fmla="*/ 3454246 w 6496747"/>
                <a:gd name="connsiteY1" fmla="*/ 2717157 h 3469284"/>
                <a:gd name="connsiteX2" fmla="*/ 4814716 w 6496747"/>
                <a:gd name="connsiteY2" fmla="*/ 1706107 h 3469284"/>
                <a:gd name="connsiteX3" fmla="*/ 4884907 w 6496747"/>
                <a:gd name="connsiteY3" fmla="*/ 83931 h 3469284"/>
                <a:gd name="connsiteX4" fmla="*/ 5687226 w 6496747"/>
                <a:gd name="connsiteY4" fmla="*/ 925953 h 3469284"/>
                <a:gd name="connsiteX5" fmla="*/ 6496747 w 6496747"/>
                <a:gd name="connsiteY5" fmla="*/ 621657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687226 w 7734362"/>
                <a:gd name="connsiteY4" fmla="*/ 925953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687226 w 7734362"/>
                <a:gd name="connsiteY4" fmla="*/ 925953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687226 w 7734362"/>
                <a:gd name="connsiteY4" fmla="*/ 925953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711493 w 7734362"/>
                <a:gd name="connsiteY4" fmla="*/ 998754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711493 w 7734362"/>
                <a:gd name="connsiteY4" fmla="*/ 998754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897540 w 7734362"/>
                <a:gd name="connsiteY4" fmla="*/ 1014932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897540 w 7734362"/>
                <a:gd name="connsiteY4" fmla="*/ 1014932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6164476 w 7734362"/>
                <a:gd name="connsiteY4" fmla="*/ 1023021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6164476 w 7734362"/>
                <a:gd name="connsiteY4" fmla="*/ 1023021 h 3469284"/>
                <a:gd name="connsiteX5" fmla="*/ 7734362 w 7734362"/>
                <a:gd name="connsiteY5" fmla="*/ 613568 h 3469284"/>
                <a:gd name="connsiteX0" fmla="*/ 0 w 7734362"/>
                <a:gd name="connsiteY0" fmla="*/ 3476437 h 3476437"/>
                <a:gd name="connsiteX1" fmla="*/ 3454246 w 7734362"/>
                <a:gd name="connsiteY1" fmla="*/ 2724310 h 3476437"/>
                <a:gd name="connsiteX2" fmla="*/ 5025030 w 7734362"/>
                <a:gd name="connsiteY2" fmla="*/ 1600014 h 3476437"/>
                <a:gd name="connsiteX3" fmla="*/ 4884907 w 7734362"/>
                <a:gd name="connsiteY3" fmla="*/ 91084 h 3476437"/>
                <a:gd name="connsiteX4" fmla="*/ 6164476 w 7734362"/>
                <a:gd name="connsiteY4" fmla="*/ 1030174 h 3476437"/>
                <a:gd name="connsiteX5" fmla="*/ 7734362 w 7734362"/>
                <a:gd name="connsiteY5" fmla="*/ 620721 h 3476437"/>
                <a:gd name="connsiteX0" fmla="*/ 0 w 7734362"/>
                <a:gd name="connsiteY0" fmla="*/ 3491750 h 3491750"/>
                <a:gd name="connsiteX1" fmla="*/ 3454246 w 7734362"/>
                <a:gd name="connsiteY1" fmla="*/ 2739623 h 3491750"/>
                <a:gd name="connsiteX2" fmla="*/ 5162543 w 7734362"/>
                <a:gd name="connsiteY2" fmla="*/ 1421191 h 3491750"/>
                <a:gd name="connsiteX3" fmla="*/ 4884907 w 7734362"/>
                <a:gd name="connsiteY3" fmla="*/ 106397 h 3491750"/>
                <a:gd name="connsiteX4" fmla="*/ 6164476 w 7734362"/>
                <a:gd name="connsiteY4" fmla="*/ 1045487 h 3491750"/>
                <a:gd name="connsiteX5" fmla="*/ 7734362 w 7734362"/>
                <a:gd name="connsiteY5" fmla="*/ 636034 h 3491750"/>
                <a:gd name="connsiteX0" fmla="*/ 0 w 7734362"/>
                <a:gd name="connsiteY0" fmla="*/ 3481682 h 3481682"/>
                <a:gd name="connsiteX1" fmla="*/ 3454246 w 7734362"/>
                <a:gd name="connsiteY1" fmla="*/ 2729555 h 3481682"/>
                <a:gd name="connsiteX2" fmla="*/ 5162543 w 7734362"/>
                <a:gd name="connsiteY2" fmla="*/ 1411123 h 3481682"/>
                <a:gd name="connsiteX3" fmla="*/ 4884907 w 7734362"/>
                <a:gd name="connsiteY3" fmla="*/ 96329 h 3481682"/>
                <a:gd name="connsiteX4" fmla="*/ 6164476 w 7734362"/>
                <a:gd name="connsiteY4" fmla="*/ 1035419 h 3481682"/>
                <a:gd name="connsiteX5" fmla="*/ 7734362 w 7734362"/>
                <a:gd name="connsiteY5" fmla="*/ 625966 h 3481682"/>
                <a:gd name="connsiteX0" fmla="*/ 0 w 7734362"/>
                <a:gd name="connsiteY0" fmla="*/ 3617264 h 3617264"/>
                <a:gd name="connsiteX1" fmla="*/ 3454246 w 7734362"/>
                <a:gd name="connsiteY1" fmla="*/ 2865137 h 3617264"/>
                <a:gd name="connsiteX2" fmla="*/ 5162543 w 7734362"/>
                <a:gd name="connsiteY2" fmla="*/ 1546705 h 3617264"/>
                <a:gd name="connsiteX3" fmla="*/ 5022420 w 7734362"/>
                <a:gd name="connsiteY3" fmla="*/ 86309 h 3617264"/>
                <a:gd name="connsiteX4" fmla="*/ 6164476 w 7734362"/>
                <a:gd name="connsiteY4" fmla="*/ 1171001 h 3617264"/>
                <a:gd name="connsiteX5" fmla="*/ 7734362 w 7734362"/>
                <a:gd name="connsiteY5" fmla="*/ 761548 h 3617264"/>
                <a:gd name="connsiteX0" fmla="*/ 0 w 7734362"/>
                <a:gd name="connsiteY0" fmla="*/ 3617264 h 3617264"/>
                <a:gd name="connsiteX1" fmla="*/ 3454246 w 7734362"/>
                <a:gd name="connsiteY1" fmla="*/ 2865137 h 3617264"/>
                <a:gd name="connsiteX2" fmla="*/ 5162543 w 7734362"/>
                <a:gd name="connsiteY2" fmla="*/ 1546705 h 3617264"/>
                <a:gd name="connsiteX3" fmla="*/ 5022420 w 7734362"/>
                <a:gd name="connsiteY3" fmla="*/ 86309 h 3617264"/>
                <a:gd name="connsiteX4" fmla="*/ 6164476 w 7734362"/>
                <a:gd name="connsiteY4" fmla="*/ 1171001 h 3617264"/>
                <a:gd name="connsiteX5" fmla="*/ 7734362 w 7734362"/>
                <a:gd name="connsiteY5" fmla="*/ 761548 h 3617264"/>
                <a:gd name="connsiteX0" fmla="*/ 0 w 7734362"/>
                <a:gd name="connsiteY0" fmla="*/ 3601719 h 3601719"/>
                <a:gd name="connsiteX1" fmla="*/ 3454246 w 7734362"/>
                <a:gd name="connsiteY1" fmla="*/ 2849592 h 3601719"/>
                <a:gd name="connsiteX2" fmla="*/ 5162543 w 7734362"/>
                <a:gd name="connsiteY2" fmla="*/ 1531160 h 3601719"/>
                <a:gd name="connsiteX3" fmla="*/ 5022420 w 7734362"/>
                <a:gd name="connsiteY3" fmla="*/ 70764 h 3601719"/>
                <a:gd name="connsiteX4" fmla="*/ 6164476 w 7734362"/>
                <a:gd name="connsiteY4" fmla="*/ 1155456 h 3601719"/>
                <a:gd name="connsiteX5" fmla="*/ 7734362 w 7734362"/>
                <a:gd name="connsiteY5" fmla="*/ 746003 h 3601719"/>
                <a:gd name="connsiteX0" fmla="*/ 0 w 7734362"/>
                <a:gd name="connsiteY0" fmla="*/ 3663073 h 3663073"/>
                <a:gd name="connsiteX1" fmla="*/ 3454246 w 7734362"/>
                <a:gd name="connsiteY1" fmla="*/ 2910946 h 3663073"/>
                <a:gd name="connsiteX2" fmla="*/ 5162543 w 7734362"/>
                <a:gd name="connsiteY2" fmla="*/ 1592514 h 3663073"/>
                <a:gd name="connsiteX3" fmla="*/ 4941530 w 7734362"/>
                <a:gd name="connsiteY3" fmla="*/ 67405 h 3663073"/>
                <a:gd name="connsiteX4" fmla="*/ 6164476 w 7734362"/>
                <a:gd name="connsiteY4" fmla="*/ 1216810 h 3663073"/>
                <a:gd name="connsiteX5" fmla="*/ 7734362 w 7734362"/>
                <a:gd name="connsiteY5" fmla="*/ 807357 h 3663073"/>
                <a:gd name="connsiteX0" fmla="*/ 0 w 7734362"/>
                <a:gd name="connsiteY0" fmla="*/ 3660638 h 3660638"/>
                <a:gd name="connsiteX1" fmla="*/ 3454246 w 7734362"/>
                <a:gd name="connsiteY1" fmla="*/ 2908511 h 3660638"/>
                <a:gd name="connsiteX2" fmla="*/ 5162543 w 7734362"/>
                <a:gd name="connsiteY2" fmla="*/ 1590079 h 3660638"/>
                <a:gd name="connsiteX3" fmla="*/ 4941530 w 7734362"/>
                <a:gd name="connsiteY3" fmla="*/ 64970 h 3660638"/>
                <a:gd name="connsiteX4" fmla="*/ 6164476 w 7734362"/>
                <a:gd name="connsiteY4" fmla="*/ 1214375 h 3660638"/>
                <a:gd name="connsiteX5" fmla="*/ 7734362 w 7734362"/>
                <a:gd name="connsiteY5" fmla="*/ 804922 h 3660638"/>
                <a:gd name="connsiteX0" fmla="*/ 0 w 7734362"/>
                <a:gd name="connsiteY0" fmla="*/ 3688791 h 3688791"/>
                <a:gd name="connsiteX1" fmla="*/ 3454246 w 7734362"/>
                <a:gd name="connsiteY1" fmla="*/ 2936664 h 3688791"/>
                <a:gd name="connsiteX2" fmla="*/ 5162543 w 7734362"/>
                <a:gd name="connsiteY2" fmla="*/ 1618232 h 3688791"/>
                <a:gd name="connsiteX3" fmla="*/ 4941530 w 7734362"/>
                <a:gd name="connsiteY3" fmla="*/ 93123 h 3688791"/>
                <a:gd name="connsiteX4" fmla="*/ 6164476 w 7734362"/>
                <a:gd name="connsiteY4" fmla="*/ 1242528 h 3688791"/>
                <a:gd name="connsiteX5" fmla="*/ 7734362 w 7734362"/>
                <a:gd name="connsiteY5" fmla="*/ 833075 h 3688791"/>
                <a:gd name="connsiteX0" fmla="*/ 0 w 7734362"/>
                <a:gd name="connsiteY0" fmla="*/ 3673620 h 3673620"/>
                <a:gd name="connsiteX1" fmla="*/ 3454246 w 7734362"/>
                <a:gd name="connsiteY1" fmla="*/ 2921493 h 3673620"/>
                <a:gd name="connsiteX2" fmla="*/ 5162543 w 7734362"/>
                <a:gd name="connsiteY2" fmla="*/ 1603061 h 3673620"/>
                <a:gd name="connsiteX3" fmla="*/ 4957709 w 7734362"/>
                <a:gd name="connsiteY3" fmla="*/ 94131 h 3673620"/>
                <a:gd name="connsiteX4" fmla="*/ 6164476 w 7734362"/>
                <a:gd name="connsiteY4" fmla="*/ 1227357 h 3673620"/>
                <a:gd name="connsiteX5" fmla="*/ 7734362 w 7734362"/>
                <a:gd name="connsiteY5" fmla="*/ 817904 h 3673620"/>
                <a:gd name="connsiteX0" fmla="*/ 0 w 7734362"/>
                <a:gd name="connsiteY0" fmla="*/ 3640616 h 3640616"/>
                <a:gd name="connsiteX1" fmla="*/ 3454246 w 7734362"/>
                <a:gd name="connsiteY1" fmla="*/ 2888489 h 3640616"/>
                <a:gd name="connsiteX2" fmla="*/ 5162543 w 7734362"/>
                <a:gd name="connsiteY2" fmla="*/ 1570057 h 3640616"/>
                <a:gd name="connsiteX3" fmla="*/ 4957709 w 7734362"/>
                <a:gd name="connsiteY3" fmla="*/ 61127 h 3640616"/>
                <a:gd name="connsiteX4" fmla="*/ 6164476 w 7734362"/>
                <a:gd name="connsiteY4" fmla="*/ 1194353 h 3640616"/>
                <a:gd name="connsiteX5" fmla="*/ 7734362 w 7734362"/>
                <a:gd name="connsiteY5" fmla="*/ 784900 h 3640616"/>
                <a:gd name="connsiteX0" fmla="*/ 0 w 7734362"/>
                <a:gd name="connsiteY0" fmla="*/ 3647921 h 3647921"/>
                <a:gd name="connsiteX1" fmla="*/ 3454246 w 7734362"/>
                <a:gd name="connsiteY1" fmla="*/ 2895794 h 3647921"/>
                <a:gd name="connsiteX2" fmla="*/ 5162543 w 7734362"/>
                <a:gd name="connsiteY2" fmla="*/ 1577362 h 3647921"/>
                <a:gd name="connsiteX3" fmla="*/ 4957709 w 7734362"/>
                <a:gd name="connsiteY3" fmla="*/ 68432 h 3647921"/>
                <a:gd name="connsiteX4" fmla="*/ 6164476 w 7734362"/>
                <a:gd name="connsiteY4" fmla="*/ 1201658 h 3647921"/>
                <a:gd name="connsiteX5" fmla="*/ 7734362 w 7734362"/>
                <a:gd name="connsiteY5" fmla="*/ 792205 h 3647921"/>
                <a:gd name="connsiteX0" fmla="*/ 0 w 7734362"/>
                <a:gd name="connsiteY0" fmla="*/ 3659436 h 3659436"/>
                <a:gd name="connsiteX1" fmla="*/ 3454246 w 7734362"/>
                <a:gd name="connsiteY1" fmla="*/ 2907309 h 3659436"/>
                <a:gd name="connsiteX2" fmla="*/ 5162543 w 7734362"/>
                <a:gd name="connsiteY2" fmla="*/ 1588877 h 3659436"/>
                <a:gd name="connsiteX3" fmla="*/ 4957709 w 7734362"/>
                <a:gd name="connsiteY3" fmla="*/ 79947 h 3659436"/>
                <a:gd name="connsiteX4" fmla="*/ 6164476 w 7734362"/>
                <a:gd name="connsiteY4" fmla="*/ 1213173 h 3659436"/>
                <a:gd name="connsiteX5" fmla="*/ 7734362 w 7734362"/>
                <a:gd name="connsiteY5" fmla="*/ 803720 h 3659436"/>
                <a:gd name="connsiteX0" fmla="*/ 0 w 7734362"/>
                <a:gd name="connsiteY0" fmla="*/ 3659436 h 3659436"/>
                <a:gd name="connsiteX1" fmla="*/ 3454246 w 7734362"/>
                <a:gd name="connsiteY1" fmla="*/ 2907309 h 3659436"/>
                <a:gd name="connsiteX2" fmla="*/ 5162543 w 7734362"/>
                <a:gd name="connsiteY2" fmla="*/ 1588877 h 3659436"/>
                <a:gd name="connsiteX3" fmla="*/ 4957709 w 7734362"/>
                <a:gd name="connsiteY3" fmla="*/ 79947 h 3659436"/>
                <a:gd name="connsiteX4" fmla="*/ 6164476 w 7734362"/>
                <a:gd name="connsiteY4" fmla="*/ 1213173 h 3659436"/>
                <a:gd name="connsiteX5" fmla="*/ 7734362 w 7734362"/>
                <a:gd name="connsiteY5" fmla="*/ 803720 h 3659436"/>
                <a:gd name="connsiteX0" fmla="*/ 0 w 7734362"/>
                <a:gd name="connsiteY0" fmla="*/ 3582010 h 3582010"/>
                <a:gd name="connsiteX1" fmla="*/ 3454246 w 7734362"/>
                <a:gd name="connsiteY1" fmla="*/ 2829883 h 3582010"/>
                <a:gd name="connsiteX2" fmla="*/ 5162543 w 7734362"/>
                <a:gd name="connsiteY2" fmla="*/ 1511451 h 3582010"/>
                <a:gd name="connsiteX3" fmla="*/ 4957709 w 7734362"/>
                <a:gd name="connsiteY3" fmla="*/ 2521 h 3582010"/>
                <a:gd name="connsiteX4" fmla="*/ 6407145 w 7734362"/>
                <a:gd name="connsiteY4" fmla="*/ 1103391 h 3582010"/>
                <a:gd name="connsiteX5" fmla="*/ 7734362 w 7734362"/>
                <a:gd name="connsiteY5" fmla="*/ 726294 h 3582010"/>
                <a:gd name="connsiteX0" fmla="*/ 0 w 7734362"/>
                <a:gd name="connsiteY0" fmla="*/ 3586304 h 3586304"/>
                <a:gd name="connsiteX1" fmla="*/ 3454246 w 7734362"/>
                <a:gd name="connsiteY1" fmla="*/ 2834177 h 3586304"/>
                <a:gd name="connsiteX2" fmla="*/ 5162543 w 7734362"/>
                <a:gd name="connsiteY2" fmla="*/ 1515745 h 3586304"/>
                <a:gd name="connsiteX3" fmla="*/ 4957709 w 7734362"/>
                <a:gd name="connsiteY3" fmla="*/ 6815 h 3586304"/>
                <a:gd name="connsiteX4" fmla="*/ 6407145 w 7734362"/>
                <a:gd name="connsiteY4" fmla="*/ 1107685 h 3586304"/>
                <a:gd name="connsiteX5" fmla="*/ 7734362 w 7734362"/>
                <a:gd name="connsiteY5" fmla="*/ 730588 h 3586304"/>
                <a:gd name="connsiteX0" fmla="*/ 0 w 7734362"/>
                <a:gd name="connsiteY0" fmla="*/ 3687876 h 3687876"/>
                <a:gd name="connsiteX1" fmla="*/ 3454246 w 7734362"/>
                <a:gd name="connsiteY1" fmla="*/ 2935749 h 3687876"/>
                <a:gd name="connsiteX2" fmla="*/ 5162543 w 7734362"/>
                <a:gd name="connsiteY2" fmla="*/ 1617317 h 3687876"/>
                <a:gd name="connsiteX3" fmla="*/ 4957709 w 7734362"/>
                <a:gd name="connsiteY3" fmla="*/ 108387 h 3687876"/>
                <a:gd name="connsiteX4" fmla="*/ 6407145 w 7734362"/>
                <a:gd name="connsiteY4" fmla="*/ 1209257 h 3687876"/>
                <a:gd name="connsiteX5" fmla="*/ 7734362 w 7734362"/>
                <a:gd name="connsiteY5" fmla="*/ 832160 h 3687876"/>
                <a:gd name="connsiteX0" fmla="*/ 0 w 7734362"/>
                <a:gd name="connsiteY0" fmla="*/ 3707261 h 3707261"/>
                <a:gd name="connsiteX1" fmla="*/ 3454246 w 7734362"/>
                <a:gd name="connsiteY1" fmla="*/ 2955134 h 3707261"/>
                <a:gd name="connsiteX2" fmla="*/ 5162543 w 7734362"/>
                <a:gd name="connsiteY2" fmla="*/ 1636702 h 3707261"/>
                <a:gd name="connsiteX3" fmla="*/ 4957709 w 7734362"/>
                <a:gd name="connsiteY3" fmla="*/ 127772 h 3707261"/>
                <a:gd name="connsiteX4" fmla="*/ 6407145 w 7734362"/>
                <a:gd name="connsiteY4" fmla="*/ 1228642 h 3707261"/>
                <a:gd name="connsiteX5" fmla="*/ 7734362 w 7734362"/>
                <a:gd name="connsiteY5" fmla="*/ 851545 h 3707261"/>
                <a:gd name="connsiteX0" fmla="*/ 0 w 7734362"/>
                <a:gd name="connsiteY0" fmla="*/ 3661117 h 3661117"/>
                <a:gd name="connsiteX1" fmla="*/ 3454246 w 7734362"/>
                <a:gd name="connsiteY1" fmla="*/ 2908990 h 3661117"/>
                <a:gd name="connsiteX2" fmla="*/ 5162543 w 7734362"/>
                <a:gd name="connsiteY2" fmla="*/ 1590558 h 3661117"/>
                <a:gd name="connsiteX3" fmla="*/ 4957709 w 7734362"/>
                <a:gd name="connsiteY3" fmla="*/ 81628 h 3661117"/>
                <a:gd name="connsiteX4" fmla="*/ 6407145 w 7734362"/>
                <a:gd name="connsiteY4" fmla="*/ 1182498 h 3661117"/>
                <a:gd name="connsiteX5" fmla="*/ 7734362 w 7734362"/>
                <a:gd name="connsiteY5" fmla="*/ 805401 h 3661117"/>
                <a:gd name="connsiteX0" fmla="*/ 0 w 7734362"/>
                <a:gd name="connsiteY0" fmla="*/ 3653475 h 3653475"/>
                <a:gd name="connsiteX1" fmla="*/ 3454246 w 7734362"/>
                <a:gd name="connsiteY1" fmla="*/ 2901348 h 3653475"/>
                <a:gd name="connsiteX2" fmla="*/ 5162543 w 7734362"/>
                <a:gd name="connsiteY2" fmla="*/ 1582916 h 3653475"/>
                <a:gd name="connsiteX3" fmla="*/ 4957709 w 7734362"/>
                <a:gd name="connsiteY3" fmla="*/ 73986 h 3653475"/>
                <a:gd name="connsiteX4" fmla="*/ 6407145 w 7734362"/>
                <a:gd name="connsiteY4" fmla="*/ 1174856 h 3653475"/>
                <a:gd name="connsiteX5" fmla="*/ 7734362 w 7734362"/>
                <a:gd name="connsiteY5" fmla="*/ 797759 h 3653475"/>
                <a:gd name="connsiteX0" fmla="*/ 0 w 7734362"/>
                <a:gd name="connsiteY0" fmla="*/ 3682289 h 3682289"/>
                <a:gd name="connsiteX1" fmla="*/ 3454246 w 7734362"/>
                <a:gd name="connsiteY1" fmla="*/ 2930162 h 3682289"/>
                <a:gd name="connsiteX2" fmla="*/ 5162543 w 7734362"/>
                <a:gd name="connsiteY2" fmla="*/ 1611730 h 3682289"/>
                <a:gd name="connsiteX3" fmla="*/ 4957709 w 7734362"/>
                <a:gd name="connsiteY3" fmla="*/ 102800 h 3682289"/>
                <a:gd name="connsiteX4" fmla="*/ 6407145 w 7734362"/>
                <a:gd name="connsiteY4" fmla="*/ 1203670 h 3682289"/>
                <a:gd name="connsiteX5" fmla="*/ 7734362 w 7734362"/>
                <a:gd name="connsiteY5" fmla="*/ 826573 h 3682289"/>
                <a:gd name="connsiteX0" fmla="*/ 0 w 7734362"/>
                <a:gd name="connsiteY0" fmla="*/ 3583278 h 3583278"/>
                <a:gd name="connsiteX1" fmla="*/ 3454246 w 7734362"/>
                <a:gd name="connsiteY1" fmla="*/ 2831151 h 3583278"/>
                <a:gd name="connsiteX2" fmla="*/ 5162544 w 7734362"/>
                <a:gd name="connsiteY2" fmla="*/ 1609787 h 3583278"/>
                <a:gd name="connsiteX3" fmla="*/ 4957709 w 7734362"/>
                <a:gd name="connsiteY3" fmla="*/ 3789 h 3583278"/>
                <a:gd name="connsiteX4" fmla="*/ 6407145 w 7734362"/>
                <a:gd name="connsiteY4" fmla="*/ 1104659 h 3583278"/>
                <a:gd name="connsiteX5" fmla="*/ 7734362 w 7734362"/>
                <a:gd name="connsiteY5" fmla="*/ 727562 h 3583278"/>
                <a:gd name="connsiteX0" fmla="*/ 0 w 7734362"/>
                <a:gd name="connsiteY0" fmla="*/ 3581730 h 3581730"/>
                <a:gd name="connsiteX1" fmla="*/ 3454246 w 7734362"/>
                <a:gd name="connsiteY1" fmla="*/ 2829603 h 3581730"/>
                <a:gd name="connsiteX2" fmla="*/ 5211078 w 7734362"/>
                <a:gd name="connsiteY2" fmla="*/ 1486904 h 3581730"/>
                <a:gd name="connsiteX3" fmla="*/ 4957709 w 7734362"/>
                <a:gd name="connsiteY3" fmla="*/ 2241 h 3581730"/>
                <a:gd name="connsiteX4" fmla="*/ 6407145 w 7734362"/>
                <a:gd name="connsiteY4" fmla="*/ 1103111 h 3581730"/>
                <a:gd name="connsiteX5" fmla="*/ 7734362 w 7734362"/>
                <a:gd name="connsiteY5" fmla="*/ 726014 h 3581730"/>
                <a:gd name="connsiteX0" fmla="*/ 0 w 7734362"/>
                <a:gd name="connsiteY0" fmla="*/ 3581730 h 3581730"/>
                <a:gd name="connsiteX1" fmla="*/ 3454246 w 7734362"/>
                <a:gd name="connsiteY1" fmla="*/ 2829603 h 3581730"/>
                <a:gd name="connsiteX2" fmla="*/ 5211078 w 7734362"/>
                <a:gd name="connsiteY2" fmla="*/ 1486904 h 3581730"/>
                <a:gd name="connsiteX3" fmla="*/ 4957709 w 7734362"/>
                <a:gd name="connsiteY3" fmla="*/ 2241 h 3581730"/>
                <a:gd name="connsiteX4" fmla="*/ 6407145 w 7734362"/>
                <a:gd name="connsiteY4" fmla="*/ 1103111 h 3581730"/>
                <a:gd name="connsiteX5" fmla="*/ 7734362 w 7734362"/>
                <a:gd name="connsiteY5" fmla="*/ 726014 h 3581730"/>
                <a:gd name="connsiteX0" fmla="*/ 0 w 7734362"/>
                <a:gd name="connsiteY0" fmla="*/ 3591513 h 3591513"/>
                <a:gd name="connsiteX1" fmla="*/ 3454246 w 7734362"/>
                <a:gd name="connsiteY1" fmla="*/ 2839386 h 3591513"/>
                <a:gd name="connsiteX2" fmla="*/ 5211078 w 7734362"/>
                <a:gd name="connsiteY2" fmla="*/ 1496687 h 3591513"/>
                <a:gd name="connsiteX3" fmla="*/ 4957709 w 7734362"/>
                <a:gd name="connsiteY3" fmla="*/ 12024 h 3591513"/>
                <a:gd name="connsiteX4" fmla="*/ 6407145 w 7734362"/>
                <a:gd name="connsiteY4" fmla="*/ 1112894 h 3591513"/>
                <a:gd name="connsiteX5" fmla="*/ 7734362 w 7734362"/>
                <a:gd name="connsiteY5" fmla="*/ 735797 h 3591513"/>
                <a:gd name="connsiteX0" fmla="*/ 0 w 7734362"/>
                <a:gd name="connsiteY0" fmla="*/ 3613435 h 3613435"/>
                <a:gd name="connsiteX1" fmla="*/ 3454246 w 7734362"/>
                <a:gd name="connsiteY1" fmla="*/ 2861308 h 3613435"/>
                <a:gd name="connsiteX2" fmla="*/ 5211078 w 7734362"/>
                <a:gd name="connsiteY2" fmla="*/ 1518609 h 3613435"/>
                <a:gd name="connsiteX3" fmla="*/ 4957709 w 7734362"/>
                <a:gd name="connsiteY3" fmla="*/ 33946 h 3613435"/>
                <a:gd name="connsiteX4" fmla="*/ 6407145 w 7734362"/>
                <a:gd name="connsiteY4" fmla="*/ 1134816 h 3613435"/>
                <a:gd name="connsiteX5" fmla="*/ 7734362 w 7734362"/>
                <a:gd name="connsiteY5" fmla="*/ 757719 h 3613435"/>
                <a:gd name="connsiteX0" fmla="*/ 0 w 7734362"/>
                <a:gd name="connsiteY0" fmla="*/ 3583340 h 3583340"/>
                <a:gd name="connsiteX1" fmla="*/ 3454246 w 7734362"/>
                <a:gd name="connsiteY1" fmla="*/ 2831213 h 3583340"/>
                <a:gd name="connsiteX2" fmla="*/ 5211078 w 7734362"/>
                <a:gd name="connsiteY2" fmla="*/ 1488514 h 3583340"/>
                <a:gd name="connsiteX3" fmla="*/ 4957709 w 7734362"/>
                <a:gd name="connsiteY3" fmla="*/ 3851 h 3583340"/>
                <a:gd name="connsiteX4" fmla="*/ 6326255 w 7734362"/>
                <a:gd name="connsiteY4" fmla="*/ 999564 h 3583340"/>
                <a:gd name="connsiteX5" fmla="*/ 7734362 w 7734362"/>
                <a:gd name="connsiteY5" fmla="*/ 727624 h 3583340"/>
                <a:gd name="connsiteX0" fmla="*/ 0 w 7734362"/>
                <a:gd name="connsiteY0" fmla="*/ 3583340 h 3583340"/>
                <a:gd name="connsiteX1" fmla="*/ 3454246 w 7734362"/>
                <a:gd name="connsiteY1" fmla="*/ 2831213 h 3583340"/>
                <a:gd name="connsiteX2" fmla="*/ 5211078 w 7734362"/>
                <a:gd name="connsiteY2" fmla="*/ 1488514 h 3583340"/>
                <a:gd name="connsiteX3" fmla="*/ 4957709 w 7734362"/>
                <a:gd name="connsiteY3" fmla="*/ 3851 h 3583340"/>
                <a:gd name="connsiteX4" fmla="*/ 6326255 w 7734362"/>
                <a:gd name="connsiteY4" fmla="*/ 999564 h 3583340"/>
                <a:gd name="connsiteX5" fmla="*/ 7734362 w 7734362"/>
                <a:gd name="connsiteY5" fmla="*/ 727624 h 3583340"/>
                <a:gd name="connsiteX0" fmla="*/ 0 w 7734362"/>
                <a:gd name="connsiteY0" fmla="*/ 3583340 h 3583340"/>
                <a:gd name="connsiteX1" fmla="*/ 3454246 w 7734362"/>
                <a:gd name="connsiteY1" fmla="*/ 2831213 h 3583340"/>
                <a:gd name="connsiteX2" fmla="*/ 5211078 w 7734362"/>
                <a:gd name="connsiteY2" fmla="*/ 1488514 h 3583340"/>
                <a:gd name="connsiteX3" fmla="*/ 4957709 w 7734362"/>
                <a:gd name="connsiteY3" fmla="*/ 3851 h 3583340"/>
                <a:gd name="connsiteX4" fmla="*/ 6326255 w 7734362"/>
                <a:gd name="connsiteY4" fmla="*/ 999564 h 3583340"/>
                <a:gd name="connsiteX5" fmla="*/ 7734362 w 7734362"/>
                <a:gd name="connsiteY5" fmla="*/ 727624 h 3583340"/>
                <a:gd name="connsiteX0" fmla="*/ 0 w 7734362"/>
                <a:gd name="connsiteY0" fmla="*/ 3586818 h 3586818"/>
                <a:gd name="connsiteX1" fmla="*/ 3454246 w 7734362"/>
                <a:gd name="connsiteY1" fmla="*/ 2834691 h 3586818"/>
                <a:gd name="connsiteX2" fmla="*/ 5211078 w 7734362"/>
                <a:gd name="connsiteY2" fmla="*/ 1491992 h 3586818"/>
                <a:gd name="connsiteX3" fmla="*/ 4957709 w 7734362"/>
                <a:gd name="connsiteY3" fmla="*/ 7329 h 3586818"/>
                <a:gd name="connsiteX4" fmla="*/ 6326255 w 7734362"/>
                <a:gd name="connsiteY4" fmla="*/ 1003042 h 3586818"/>
                <a:gd name="connsiteX5" fmla="*/ 7734362 w 7734362"/>
                <a:gd name="connsiteY5" fmla="*/ 731102 h 3586818"/>
                <a:gd name="connsiteX0" fmla="*/ 0 w 7734362"/>
                <a:gd name="connsiteY0" fmla="*/ 3582159 h 3582159"/>
                <a:gd name="connsiteX1" fmla="*/ 3454246 w 7734362"/>
                <a:gd name="connsiteY1" fmla="*/ 2830032 h 3582159"/>
                <a:gd name="connsiteX2" fmla="*/ 5211078 w 7734362"/>
                <a:gd name="connsiteY2" fmla="*/ 1487333 h 3582159"/>
                <a:gd name="connsiteX3" fmla="*/ 4957709 w 7734362"/>
                <a:gd name="connsiteY3" fmla="*/ 2670 h 3582159"/>
                <a:gd name="connsiteX4" fmla="*/ 6326255 w 7734362"/>
                <a:gd name="connsiteY4" fmla="*/ 998383 h 3582159"/>
                <a:gd name="connsiteX5" fmla="*/ 7734362 w 7734362"/>
                <a:gd name="connsiteY5" fmla="*/ 726443 h 3582159"/>
                <a:gd name="connsiteX0" fmla="*/ 0 w 7734362"/>
                <a:gd name="connsiteY0" fmla="*/ 3626225 h 3626225"/>
                <a:gd name="connsiteX1" fmla="*/ 3454246 w 7734362"/>
                <a:gd name="connsiteY1" fmla="*/ 2874098 h 3626225"/>
                <a:gd name="connsiteX2" fmla="*/ 5211078 w 7734362"/>
                <a:gd name="connsiteY2" fmla="*/ 1531399 h 3626225"/>
                <a:gd name="connsiteX3" fmla="*/ 4957709 w 7734362"/>
                <a:gd name="connsiteY3" fmla="*/ 46736 h 3626225"/>
                <a:gd name="connsiteX4" fmla="*/ 6326255 w 7734362"/>
                <a:gd name="connsiteY4" fmla="*/ 1042449 h 3626225"/>
                <a:gd name="connsiteX5" fmla="*/ 7734362 w 7734362"/>
                <a:gd name="connsiteY5" fmla="*/ 770509 h 3626225"/>
                <a:gd name="connsiteX0" fmla="*/ 0 w 7734362"/>
                <a:gd name="connsiteY0" fmla="*/ 3597711 h 3597711"/>
                <a:gd name="connsiteX1" fmla="*/ 3454246 w 7734362"/>
                <a:gd name="connsiteY1" fmla="*/ 2845584 h 3597711"/>
                <a:gd name="connsiteX2" fmla="*/ 5211078 w 7734362"/>
                <a:gd name="connsiteY2" fmla="*/ 1502885 h 3597711"/>
                <a:gd name="connsiteX3" fmla="*/ 4957709 w 7734362"/>
                <a:gd name="connsiteY3" fmla="*/ 18222 h 3597711"/>
                <a:gd name="connsiteX4" fmla="*/ 6326255 w 7734362"/>
                <a:gd name="connsiteY4" fmla="*/ 1013935 h 3597711"/>
                <a:gd name="connsiteX5" fmla="*/ 7734362 w 7734362"/>
                <a:gd name="connsiteY5" fmla="*/ 741995 h 3597711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326255 w 7734362"/>
                <a:gd name="connsiteY4" fmla="*/ 1029880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326255 w 7734362"/>
                <a:gd name="connsiteY4" fmla="*/ 1029880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326255 w 7734362"/>
                <a:gd name="connsiteY4" fmla="*/ 1029880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245366 w 7734362"/>
                <a:gd name="connsiteY4" fmla="*/ 1062236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186811 w 7734362"/>
                <a:gd name="connsiteY2" fmla="*/ 1518830 h 3613656"/>
                <a:gd name="connsiteX3" fmla="*/ 4957709 w 7734362"/>
                <a:gd name="connsiteY3" fmla="*/ 34167 h 3613656"/>
                <a:gd name="connsiteX4" fmla="*/ 6245366 w 7734362"/>
                <a:gd name="connsiteY4" fmla="*/ 1062236 h 3613656"/>
                <a:gd name="connsiteX5" fmla="*/ 7734362 w 7734362"/>
                <a:gd name="connsiteY5" fmla="*/ 757940 h 3613656"/>
                <a:gd name="connsiteX0" fmla="*/ 0 w 7734362"/>
                <a:gd name="connsiteY0" fmla="*/ 3613440 h 3613440"/>
                <a:gd name="connsiteX1" fmla="*/ 3454246 w 7734362"/>
                <a:gd name="connsiteY1" fmla="*/ 2861313 h 3613440"/>
                <a:gd name="connsiteX2" fmla="*/ 5186811 w 7734362"/>
                <a:gd name="connsiteY2" fmla="*/ 1518614 h 3613440"/>
                <a:gd name="connsiteX3" fmla="*/ 4957709 w 7734362"/>
                <a:gd name="connsiteY3" fmla="*/ 33951 h 3613440"/>
                <a:gd name="connsiteX4" fmla="*/ 6245366 w 7734362"/>
                <a:gd name="connsiteY4" fmla="*/ 1062020 h 3613440"/>
                <a:gd name="connsiteX5" fmla="*/ 7734362 w 7734362"/>
                <a:gd name="connsiteY5" fmla="*/ 757724 h 3613440"/>
                <a:gd name="connsiteX0" fmla="*/ 0 w 7734362"/>
                <a:gd name="connsiteY0" fmla="*/ 3616227 h 3616227"/>
                <a:gd name="connsiteX1" fmla="*/ 3454246 w 7734362"/>
                <a:gd name="connsiteY1" fmla="*/ 2864100 h 3616227"/>
                <a:gd name="connsiteX2" fmla="*/ 5186811 w 7734362"/>
                <a:gd name="connsiteY2" fmla="*/ 1521401 h 3616227"/>
                <a:gd name="connsiteX3" fmla="*/ 4957709 w 7734362"/>
                <a:gd name="connsiteY3" fmla="*/ 36738 h 3616227"/>
                <a:gd name="connsiteX4" fmla="*/ 6245366 w 7734362"/>
                <a:gd name="connsiteY4" fmla="*/ 1064807 h 3616227"/>
                <a:gd name="connsiteX5" fmla="*/ 7734362 w 7734362"/>
                <a:gd name="connsiteY5" fmla="*/ 760511 h 3616227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2880 h 3632880"/>
                <a:gd name="connsiteX1" fmla="*/ 3454246 w 7734362"/>
                <a:gd name="connsiteY1" fmla="*/ 2880753 h 3632880"/>
                <a:gd name="connsiteX2" fmla="*/ 5186811 w 7734362"/>
                <a:gd name="connsiteY2" fmla="*/ 1538054 h 3632880"/>
                <a:gd name="connsiteX3" fmla="*/ 4957709 w 7734362"/>
                <a:gd name="connsiteY3" fmla="*/ 53391 h 3632880"/>
                <a:gd name="connsiteX4" fmla="*/ 6245366 w 7734362"/>
                <a:gd name="connsiteY4" fmla="*/ 1081460 h 3632880"/>
                <a:gd name="connsiteX5" fmla="*/ 7734362 w 7734362"/>
                <a:gd name="connsiteY5" fmla="*/ 777164 h 3632880"/>
                <a:gd name="connsiteX0" fmla="*/ 0 w 7734362"/>
                <a:gd name="connsiteY0" fmla="*/ 3633908 h 3633908"/>
                <a:gd name="connsiteX1" fmla="*/ 3454246 w 7734362"/>
                <a:gd name="connsiteY1" fmla="*/ 2881781 h 3633908"/>
                <a:gd name="connsiteX2" fmla="*/ 5186811 w 7734362"/>
                <a:gd name="connsiteY2" fmla="*/ 1539082 h 3633908"/>
                <a:gd name="connsiteX3" fmla="*/ 4957709 w 7734362"/>
                <a:gd name="connsiteY3" fmla="*/ 54419 h 3633908"/>
                <a:gd name="connsiteX4" fmla="*/ 6245366 w 7734362"/>
                <a:gd name="connsiteY4" fmla="*/ 1082488 h 3633908"/>
                <a:gd name="connsiteX5" fmla="*/ 7734362 w 7734362"/>
                <a:gd name="connsiteY5" fmla="*/ 778192 h 3633908"/>
                <a:gd name="connsiteX0" fmla="*/ 0 w 7734362"/>
                <a:gd name="connsiteY0" fmla="*/ 3633908 h 3633908"/>
                <a:gd name="connsiteX1" fmla="*/ 3454246 w 7734362"/>
                <a:gd name="connsiteY1" fmla="*/ 2881781 h 3633908"/>
                <a:gd name="connsiteX2" fmla="*/ 5186811 w 7734362"/>
                <a:gd name="connsiteY2" fmla="*/ 1539082 h 3633908"/>
                <a:gd name="connsiteX3" fmla="*/ 4957709 w 7734362"/>
                <a:gd name="connsiteY3" fmla="*/ 54419 h 3633908"/>
                <a:gd name="connsiteX4" fmla="*/ 6245366 w 7734362"/>
                <a:gd name="connsiteY4" fmla="*/ 1082488 h 3633908"/>
                <a:gd name="connsiteX5" fmla="*/ 7734362 w 7734362"/>
                <a:gd name="connsiteY5" fmla="*/ 778192 h 3633908"/>
                <a:gd name="connsiteX0" fmla="*/ 0 w 7734362"/>
                <a:gd name="connsiteY0" fmla="*/ 3636289 h 3636289"/>
                <a:gd name="connsiteX1" fmla="*/ 3454246 w 7734362"/>
                <a:gd name="connsiteY1" fmla="*/ 2884162 h 3636289"/>
                <a:gd name="connsiteX2" fmla="*/ 5186811 w 7734362"/>
                <a:gd name="connsiteY2" fmla="*/ 1541463 h 3636289"/>
                <a:gd name="connsiteX3" fmla="*/ 4957709 w 7734362"/>
                <a:gd name="connsiteY3" fmla="*/ 56800 h 3636289"/>
                <a:gd name="connsiteX4" fmla="*/ 6245366 w 7734362"/>
                <a:gd name="connsiteY4" fmla="*/ 1084869 h 3636289"/>
                <a:gd name="connsiteX5" fmla="*/ 7734362 w 7734362"/>
                <a:gd name="connsiteY5" fmla="*/ 780573 h 3636289"/>
                <a:gd name="connsiteX0" fmla="*/ 0 w 7734362"/>
                <a:gd name="connsiteY0" fmla="*/ 3641128 h 3641128"/>
                <a:gd name="connsiteX1" fmla="*/ 3454246 w 7734362"/>
                <a:gd name="connsiteY1" fmla="*/ 2889001 h 3641128"/>
                <a:gd name="connsiteX2" fmla="*/ 5186811 w 7734362"/>
                <a:gd name="connsiteY2" fmla="*/ 1546302 h 3641128"/>
                <a:gd name="connsiteX3" fmla="*/ 4957709 w 7734362"/>
                <a:gd name="connsiteY3" fmla="*/ 61639 h 3641128"/>
                <a:gd name="connsiteX4" fmla="*/ 6245366 w 7734362"/>
                <a:gd name="connsiteY4" fmla="*/ 1089708 h 3641128"/>
                <a:gd name="connsiteX5" fmla="*/ 7734362 w 7734362"/>
                <a:gd name="connsiteY5" fmla="*/ 785412 h 3641128"/>
                <a:gd name="connsiteX0" fmla="*/ 0 w 7734362"/>
                <a:gd name="connsiteY0" fmla="*/ 3641128 h 3641128"/>
                <a:gd name="connsiteX1" fmla="*/ 3454246 w 7734362"/>
                <a:gd name="connsiteY1" fmla="*/ 2889001 h 3641128"/>
                <a:gd name="connsiteX2" fmla="*/ 5186811 w 7734362"/>
                <a:gd name="connsiteY2" fmla="*/ 1546302 h 3641128"/>
                <a:gd name="connsiteX3" fmla="*/ 4957709 w 7734362"/>
                <a:gd name="connsiteY3" fmla="*/ 61639 h 3641128"/>
                <a:gd name="connsiteX4" fmla="*/ 6245366 w 7734362"/>
                <a:gd name="connsiteY4" fmla="*/ 1089708 h 3641128"/>
                <a:gd name="connsiteX5" fmla="*/ 7734362 w 7734362"/>
                <a:gd name="connsiteY5" fmla="*/ 785412 h 3641128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45366 w 7734362"/>
                <a:gd name="connsiteY4" fmla="*/ 1091260 h 3642680"/>
                <a:gd name="connsiteX5" fmla="*/ 7734362 w 7734362"/>
                <a:gd name="connsiteY5" fmla="*/ 786964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45366 w 7734362"/>
                <a:gd name="connsiteY4" fmla="*/ 1091260 h 3642680"/>
                <a:gd name="connsiteX5" fmla="*/ 7734362 w 7734362"/>
                <a:gd name="connsiteY5" fmla="*/ 786964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45366 w 7734362"/>
                <a:gd name="connsiteY4" fmla="*/ 1091260 h 3642680"/>
                <a:gd name="connsiteX5" fmla="*/ 7734362 w 7734362"/>
                <a:gd name="connsiteY5" fmla="*/ 738430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29187 w 7734362"/>
                <a:gd name="connsiteY4" fmla="*/ 1139794 h 3642680"/>
                <a:gd name="connsiteX5" fmla="*/ 7734362 w 7734362"/>
                <a:gd name="connsiteY5" fmla="*/ 738430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29187 w 7734362"/>
                <a:gd name="connsiteY4" fmla="*/ 1139794 h 3642680"/>
                <a:gd name="connsiteX5" fmla="*/ 7734362 w 7734362"/>
                <a:gd name="connsiteY5" fmla="*/ 738430 h 3642680"/>
                <a:gd name="connsiteX0" fmla="*/ 0 w 8066010"/>
                <a:gd name="connsiteY0" fmla="*/ 3642680 h 3642680"/>
                <a:gd name="connsiteX1" fmla="*/ 3454246 w 8066010"/>
                <a:gd name="connsiteY1" fmla="*/ 2890553 h 3642680"/>
                <a:gd name="connsiteX2" fmla="*/ 5186811 w 8066010"/>
                <a:gd name="connsiteY2" fmla="*/ 1547854 h 3642680"/>
                <a:gd name="connsiteX3" fmla="*/ 4957709 w 8066010"/>
                <a:gd name="connsiteY3" fmla="*/ 63191 h 3642680"/>
                <a:gd name="connsiteX4" fmla="*/ 6229187 w 8066010"/>
                <a:gd name="connsiteY4" fmla="*/ 1139794 h 3642680"/>
                <a:gd name="connsiteX5" fmla="*/ 8066010 w 8066010"/>
                <a:gd name="connsiteY5" fmla="*/ 609006 h 3642680"/>
                <a:gd name="connsiteX0" fmla="*/ 0 w 8066010"/>
                <a:gd name="connsiteY0" fmla="*/ 3642680 h 3642680"/>
                <a:gd name="connsiteX1" fmla="*/ 3454246 w 8066010"/>
                <a:gd name="connsiteY1" fmla="*/ 2890553 h 3642680"/>
                <a:gd name="connsiteX2" fmla="*/ 5186811 w 8066010"/>
                <a:gd name="connsiteY2" fmla="*/ 1547854 h 3642680"/>
                <a:gd name="connsiteX3" fmla="*/ 4957709 w 8066010"/>
                <a:gd name="connsiteY3" fmla="*/ 63191 h 3642680"/>
                <a:gd name="connsiteX4" fmla="*/ 6229187 w 8066010"/>
                <a:gd name="connsiteY4" fmla="*/ 1139794 h 3642680"/>
                <a:gd name="connsiteX5" fmla="*/ 8066010 w 8066010"/>
                <a:gd name="connsiteY5" fmla="*/ 609006 h 364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6010" h="3642680">
                  <a:moveTo>
                    <a:pt x="0" y="3642680"/>
                  </a:moveTo>
                  <a:cubicBezTo>
                    <a:pt x="1046691" y="3596387"/>
                    <a:pt x="2362046" y="3608103"/>
                    <a:pt x="3454246" y="2890553"/>
                  </a:cubicBezTo>
                  <a:cubicBezTo>
                    <a:pt x="4140046" y="2411128"/>
                    <a:pt x="4805885" y="1893245"/>
                    <a:pt x="5186811" y="1547854"/>
                  </a:cubicBezTo>
                  <a:cubicBezTo>
                    <a:pt x="6363902" y="660932"/>
                    <a:pt x="5691633" y="-250607"/>
                    <a:pt x="4957709" y="63191"/>
                  </a:cubicBezTo>
                  <a:cubicBezTo>
                    <a:pt x="4321797" y="361226"/>
                    <a:pt x="4467357" y="1610823"/>
                    <a:pt x="6229187" y="1139794"/>
                  </a:cubicBezTo>
                  <a:cubicBezTo>
                    <a:pt x="7145930" y="909094"/>
                    <a:pt x="7610223" y="754715"/>
                    <a:pt x="8066010" y="609006"/>
                  </a:cubicBezTo>
                </a:path>
              </a:pathLst>
            </a:cu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EA3498C4-40C2-40C6-B190-CBE866C88B86}"/>
              </a:ext>
            </a:extLst>
          </p:cNvPr>
          <p:cNvSpPr txBox="1"/>
          <p:nvPr/>
        </p:nvSpPr>
        <p:spPr>
          <a:xfrm>
            <a:off x="5604780" y="2031422"/>
            <a:ext cx="1469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 smtClean="0">
                <a:solidFill>
                  <a:schemeClr val="accent1"/>
                </a:solidFill>
              </a:rPr>
              <a:t>100</a:t>
            </a:r>
            <a:r>
              <a:rPr lang="en-US" altLang="ko-KR" sz="2800" b="1" dirty="0" smtClean="0">
                <a:solidFill>
                  <a:schemeClr val="accent1"/>
                </a:solidFill>
              </a:rPr>
              <a:t>%</a:t>
            </a:r>
            <a:endParaRPr lang="ko-KR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698404" y="3778763"/>
            <a:ext cx="4354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2.</a:t>
            </a:r>
            <a:r>
              <a:rPr lang="en-US" sz="1200" dirty="0" smtClean="0"/>
              <a:t> </a:t>
            </a:r>
            <a:r>
              <a:rPr lang="en-US" sz="1200" i="1" dirty="0" smtClean="0"/>
              <a:t>"I find that the harder I work, the more luck I seem to have."</a:t>
            </a:r>
            <a:endParaRPr lang="en-US" sz="1200" dirty="0" smtClean="0"/>
          </a:p>
          <a:p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</p:txBody>
      </p:sp>
      <p:sp>
        <p:nvSpPr>
          <p:cNvPr id="37" name="Oval 17">
            <a:extLst>
              <a:ext uri="{FF2B5EF4-FFF2-40B4-BE49-F238E27FC236}">
                <a16:creationId xmlns:a16="http://schemas.microsoft.com/office/drawing/2014/main" xmlns="" id="{1D5DFA70-8BBF-40F5-8E7F-2672583D8EBA}"/>
              </a:ext>
            </a:extLst>
          </p:cNvPr>
          <p:cNvSpPr/>
          <p:nvPr/>
        </p:nvSpPr>
        <p:spPr>
          <a:xfrm rot="3769326">
            <a:off x="9967866" y="1134222"/>
            <a:ext cx="1072802" cy="1765950"/>
          </a:xfrm>
          <a:custGeom>
            <a:avLst/>
            <a:gdLst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0411 w 2487611"/>
              <a:gd name="connsiteY48" fmla="*/ 101253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91732 h 4117729"/>
              <a:gd name="connsiteX1" fmla="*/ 1668701 w 2487611"/>
              <a:gd name="connsiteY1" fmla="*/ 3492316 h 4117729"/>
              <a:gd name="connsiteX2" fmla="*/ 1698103 w 2487611"/>
              <a:gd name="connsiteY2" fmla="*/ 3835959 h 4117729"/>
              <a:gd name="connsiteX3" fmla="*/ 1503571 w 2487611"/>
              <a:gd name="connsiteY3" fmla="*/ 3618467 h 4117729"/>
              <a:gd name="connsiteX4" fmla="*/ 1461585 w 2487611"/>
              <a:gd name="connsiteY4" fmla="*/ 3832208 h 4117729"/>
              <a:gd name="connsiteX5" fmla="*/ 1244671 w 2487611"/>
              <a:gd name="connsiteY5" fmla="*/ 4117729 h 4117729"/>
              <a:gd name="connsiteX6" fmla="*/ 1079392 w 2487611"/>
              <a:gd name="connsiteY6" fmla="*/ 3811970 h 4117729"/>
              <a:gd name="connsiteX7" fmla="*/ 987763 w 2487611"/>
              <a:gd name="connsiteY7" fmla="*/ 3679772 h 4117729"/>
              <a:gd name="connsiteX8" fmla="*/ 854400 w 2487611"/>
              <a:gd name="connsiteY8" fmla="*/ 3746494 h 4117729"/>
              <a:gd name="connsiteX9" fmla="*/ 869102 w 2487611"/>
              <a:gd name="connsiteY9" fmla="*/ 3423079 h 4117729"/>
              <a:gd name="connsiteX10" fmla="*/ 1052587 w 2487611"/>
              <a:gd name="connsiteY10" fmla="*/ 3225534 h 4117729"/>
              <a:gd name="connsiteX11" fmla="*/ 1019981 w 2487611"/>
              <a:gd name="connsiteY11" fmla="*/ 3269557 h 4117729"/>
              <a:gd name="connsiteX12" fmla="*/ 1012121 w 2487611"/>
              <a:gd name="connsiteY12" fmla="*/ 3442474 h 4117729"/>
              <a:gd name="connsiteX13" fmla="*/ 1083424 w 2487611"/>
              <a:gd name="connsiteY13" fmla="*/ 3406801 h 4117729"/>
              <a:gd name="connsiteX14" fmla="*/ 1132416 w 2487611"/>
              <a:gd name="connsiteY14" fmla="*/ 3477481 h 4117729"/>
              <a:gd name="connsiteX15" fmla="*/ 1220783 w 2487611"/>
              <a:gd name="connsiteY15" fmla="*/ 3640958 h 4117729"/>
              <a:gd name="connsiteX16" fmla="*/ 1336759 w 2487611"/>
              <a:gd name="connsiteY16" fmla="*/ 3488301 h 4117729"/>
              <a:gd name="connsiteX17" fmla="*/ 1359207 w 2487611"/>
              <a:gd name="connsiteY17" fmla="*/ 3374022 h 4117729"/>
              <a:gd name="connsiteX18" fmla="*/ 1463216 w 2487611"/>
              <a:gd name="connsiteY18" fmla="*/ 3490306 h 4117729"/>
              <a:gd name="connsiteX19" fmla="*/ 1447496 w 2487611"/>
              <a:gd name="connsiteY19" fmla="*/ 3306574 h 4117729"/>
              <a:gd name="connsiteX20" fmla="*/ 1355591 w 2487611"/>
              <a:gd name="connsiteY20" fmla="*/ 3191732 h 4117729"/>
              <a:gd name="connsiteX21" fmla="*/ 803026 w 2487611"/>
              <a:gd name="connsiteY21" fmla="*/ 2884167 h 4117729"/>
              <a:gd name="connsiteX22" fmla="*/ 1689473 w 2487611"/>
              <a:gd name="connsiteY22" fmla="*/ 2884167 h 4117729"/>
              <a:gd name="connsiteX23" fmla="*/ 1482985 w 2487611"/>
              <a:gd name="connsiteY23" fmla="*/ 3164215 h 4117729"/>
              <a:gd name="connsiteX24" fmla="*/ 1009514 w 2487611"/>
              <a:gd name="connsiteY24" fmla="*/ 3164215 h 4117729"/>
              <a:gd name="connsiteX25" fmla="*/ 803026 w 2487611"/>
              <a:gd name="connsiteY25" fmla="*/ 2884167 h 4117729"/>
              <a:gd name="connsiteX26" fmla="*/ 1246249 w 2487611"/>
              <a:gd name="connsiteY26" fmla="*/ 1584102 h 4117729"/>
              <a:gd name="connsiteX27" fmla="*/ 1346518 w 2487611"/>
              <a:gd name="connsiteY27" fmla="*/ 1684371 h 4117729"/>
              <a:gd name="connsiteX28" fmla="*/ 1246249 w 2487611"/>
              <a:gd name="connsiteY28" fmla="*/ 1784640 h 4117729"/>
              <a:gd name="connsiteX29" fmla="*/ 1145980 w 2487611"/>
              <a:gd name="connsiteY29" fmla="*/ 1684371 h 4117729"/>
              <a:gd name="connsiteX30" fmla="*/ 1246249 w 2487611"/>
              <a:gd name="connsiteY30" fmla="*/ 1584102 h 4117729"/>
              <a:gd name="connsiteX31" fmla="*/ 1246249 w 2487611"/>
              <a:gd name="connsiteY31" fmla="*/ 1514596 h 4117729"/>
              <a:gd name="connsiteX32" fmla="*/ 1076474 w 2487611"/>
              <a:gd name="connsiteY32" fmla="*/ 1684371 h 4117729"/>
              <a:gd name="connsiteX33" fmla="*/ 1246249 w 2487611"/>
              <a:gd name="connsiteY33" fmla="*/ 1854146 h 4117729"/>
              <a:gd name="connsiteX34" fmla="*/ 1416024 w 2487611"/>
              <a:gd name="connsiteY34" fmla="*/ 1684371 h 4117729"/>
              <a:gd name="connsiteX35" fmla="*/ 1246249 w 2487611"/>
              <a:gd name="connsiteY35" fmla="*/ 1514596 h 4117729"/>
              <a:gd name="connsiteX36" fmla="*/ 1246249 w 2487611"/>
              <a:gd name="connsiteY36" fmla="*/ 761226 h 4117729"/>
              <a:gd name="connsiteX37" fmla="*/ 1446787 w 2487611"/>
              <a:gd name="connsiteY37" fmla="*/ 961764 h 4117729"/>
              <a:gd name="connsiteX38" fmla="*/ 1246249 w 2487611"/>
              <a:gd name="connsiteY38" fmla="*/ 1162302 h 4117729"/>
              <a:gd name="connsiteX39" fmla="*/ 1045711 w 2487611"/>
              <a:gd name="connsiteY39" fmla="*/ 961764 h 4117729"/>
              <a:gd name="connsiteX40" fmla="*/ 1246249 w 2487611"/>
              <a:gd name="connsiteY40" fmla="*/ 761226 h 4117729"/>
              <a:gd name="connsiteX41" fmla="*/ 1246249 w 2487611"/>
              <a:gd name="connsiteY41" fmla="*/ 622214 h 4117729"/>
              <a:gd name="connsiteX42" fmla="*/ 906699 w 2487611"/>
              <a:gd name="connsiteY42" fmla="*/ 961764 h 4117729"/>
              <a:gd name="connsiteX43" fmla="*/ 1246249 w 2487611"/>
              <a:gd name="connsiteY43" fmla="*/ 1301314 h 4117729"/>
              <a:gd name="connsiteX44" fmla="*/ 1585799 w 2487611"/>
              <a:gd name="connsiteY44" fmla="*/ 961764 h 4117729"/>
              <a:gd name="connsiteX45" fmla="*/ 1246249 w 2487611"/>
              <a:gd name="connsiteY45" fmla="*/ 622214 h 4117729"/>
              <a:gd name="connsiteX46" fmla="*/ 1237076 w 2487611"/>
              <a:gd name="connsiteY46" fmla="*/ 0 h 4117729"/>
              <a:gd name="connsiteX47" fmla="*/ 1243449 w 2487611"/>
              <a:gd name="connsiteY47" fmla="*/ 110915 h 4117729"/>
              <a:gd name="connsiteX48" fmla="*/ 1258169 w 2487611"/>
              <a:gd name="connsiteY48" fmla="*/ 12605 h 4117729"/>
              <a:gd name="connsiteX49" fmla="*/ 1891856 w 2487611"/>
              <a:gd name="connsiteY49" fmla="*/ 713203 h 4117729"/>
              <a:gd name="connsiteX50" fmla="*/ 2096831 w 2487611"/>
              <a:gd name="connsiteY50" fmla="*/ 1552470 h 4117729"/>
              <a:gd name="connsiteX51" fmla="*/ 2003408 w 2487611"/>
              <a:gd name="connsiteY51" fmla="*/ 2054055 h 4117729"/>
              <a:gd name="connsiteX52" fmla="*/ 2224895 w 2487611"/>
              <a:gd name="connsiteY52" fmla="*/ 2189415 h 4117729"/>
              <a:gd name="connsiteX53" fmla="*/ 2487611 w 2487611"/>
              <a:gd name="connsiteY53" fmla="*/ 2919570 h 4117729"/>
              <a:gd name="connsiteX54" fmla="*/ 1777602 w 2487611"/>
              <a:gd name="connsiteY54" fmla="*/ 2655584 h 4117729"/>
              <a:gd name="connsiteX55" fmla="*/ 1697050 w 2487611"/>
              <a:gd name="connsiteY55" fmla="*/ 2803564 h 4117729"/>
              <a:gd name="connsiteX56" fmla="*/ 789847 w 2487611"/>
              <a:gd name="connsiteY56" fmla="*/ 2803564 h 4117729"/>
              <a:gd name="connsiteX57" fmla="*/ 709405 w 2487611"/>
              <a:gd name="connsiteY57" fmla="*/ 2655809 h 4117729"/>
              <a:gd name="connsiteX58" fmla="*/ 0 w 2487611"/>
              <a:gd name="connsiteY58" fmla="*/ 2919570 h 4117729"/>
              <a:gd name="connsiteX59" fmla="*/ 262716 w 2487611"/>
              <a:gd name="connsiteY59" fmla="*/ 2189415 h 4117729"/>
              <a:gd name="connsiteX60" fmla="*/ 483603 w 2487611"/>
              <a:gd name="connsiteY60" fmla="*/ 2054421 h 4117729"/>
              <a:gd name="connsiteX61" fmla="*/ 390066 w 2487611"/>
              <a:gd name="connsiteY61" fmla="*/ 1552470 h 4117729"/>
              <a:gd name="connsiteX62" fmla="*/ 595041 w 2487611"/>
              <a:gd name="connsiteY62" fmla="*/ 713203 h 4117729"/>
              <a:gd name="connsiteX63" fmla="*/ 1237076 w 2487611"/>
              <a:gd name="connsiteY63" fmla="*/ 0 h 411772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7076 w 2487611"/>
              <a:gd name="connsiteY46" fmla="*/ 544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7076 w 2487611"/>
              <a:gd name="connsiteY63" fmla="*/ 5440 h 412316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8115 w 2487611"/>
              <a:gd name="connsiteY46" fmla="*/ 2487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8115 w 2487611"/>
              <a:gd name="connsiteY63" fmla="*/ 24870 h 4123169"/>
              <a:gd name="connsiteX0" fmla="*/ 1355591 w 2487611"/>
              <a:gd name="connsiteY0" fmla="*/ 3172302 h 4098299"/>
              <a:gd name="connsiteX1" fmla="*/ 1668701 w 2487611"/>
              <a:gd name="connsiteY1" fmla="*/ 3472886 h 4098299"/>
              <a:gd name="connsiteX2" fmla="*/ 1698103 w 2487611"/>
              <a:gd name="connsiteY2" fmla="*/ 3816529 h 4098299"/>
              <a:gd name="connsiteX3" fmla="*/ 1503571 w 2487611"/>
              <a:gd name="connsiteY3" fmla="*/ 3599037 h 4098299"/>
              <a:gd name="connsiteX4" fmla="*/ 1461585 w 2487611"/>
              <a:gd name="connsiteY4" fmla="*/ 3812778 h 4098299"/>
              <a:gd name="connsiteX5" fmla="*/ 1244671 w 2487611"/>
              <a:gd name="connsiteY5" fmla="*/ 4098299 h 4098299"/>
              <a:gd name="connsiteX6" fmla="*/ 1079392 w 2487611"/>
              <a:gd name="connsiteY6" fmla="*/ 3792540 h 4098299"/>
              <a:gd name="connsiteX7" fmla="*/ 987763 w 2487611"/>
              <a:gd name="connsiteY7" fmla="*/ 3660342 h 4098299"/>
              <a:gd name="connsiteX8" fmla="*/ 854400 w 2487611"/>
              <a:gd name="connsiteY8" fmla="*/ 3727064 h 4098299"/>
              <a:gd name="connsiteX9" fmla="*/ 869102 w 2487611"/>
              <a:gd name="connsiteY9" fmla="*/ 3403649 h 4098299"/>
              <a:gd name="connsiteX10" fmla="*/ 1052587 w 2487611"/>
              <a:gd name="connsiteY10" fmla="*/ 3206104 h 4098299"/>
              <a:gd name="connsiteX11" fmla="*/ 1019981 w 2487611"/>
              <a:gd name="connsiteY11" fmla="*/ 3250127 h 4098299"/>
              <a:gd name="connsiteX12" fmla="*/ 1012121 w 2487611"/>
              <a:gd name="connsiteY12" fmla="*/ 3423044 h 4098299"/>
              <a:gd name="connsiteX13" fmla="*/ 1083424 w 2487611"/>
              <a:gd name="connsiteY13" fmla="*/ 3387371 h 4098299"/>
              <a:gd name="connsiteX14" fmla="*/ 1132416 w 2487611"/>
              <a:gd name="connsiteY14" fmla="*/ 3458051 h 4098299"/>
              <a:gd name="connsiteX15" fmla="*/ 1220783 w 2487611"/>
              <a:gd name="connsiteY15" fmla="*/ 3621528 h 4098299"/>
              <a:gd name="connsiteX16" fmla="*/ 1336759 w 2487611"/>
              <a:gd name="connsiteY16" fmla="*/ 3468871 h 4098299"/>
              <a:gd name="connsiteX17" fmla="*/ 1359207 w 2487611"/>
              <a:gd name="connsiteY17" fmla="*/ 3354592 h 4098299"/>
              <a:gd name="connsiteX18" fmla="*/ 1463216 w 2487611"/>
              <a:gd name="connsiteY18" fmla="*/ 3470876 h 4098299"/>
              <a:gd name="connsiteX19" fmla="*/ 1447496 w 2487611"/>
              <a:gd name="connsiteY19" fmla="*/ 3287144 h 4098299"/>
              <a:gd name="connsiteX20" fmla="*/ 1355591 w 2487611"/>
              <a:gd name="connsiteY20" fmla="*/ 3172302 h 4098299"/>
              <a:gd name="connsiteX21" fmla="*/ 803026 w 2487611"/>
              <a:gd name="connsiteY21" fmla="*/ 2864737 h 4098299"/>
              <a:gd name="connsiteX22" fmla="*/ 1689473 w 2487611"/>
              <a:gd name="connsiteY22" fmla="*/ 2864737 h 4098299"/>
              <a:gd name="connsiteX23" fmla="*/ 1482985 w 2487611"/>
              <a:gd name="connsiteY23" fmla="*/ 3144785 h 4098299"/>
              <a:gd name="connsiteX24" fmla="*/ 1009514 w 2487611"/>
              <a:gd name="connsiteY24" fmla="*/ 3144785 h 4098299"/>
              <a:gd name="connsiteX25" fmla="*/ 803026 w 2487611"/>
              <a:gd name="connsiteY25" fmla="*/ 2864737 h 4098299"/>
              <a:gd name="connsiteX26" fmla="*/ 1246249 w 2487611"/>
              <a:gd name="connsiteY26" fmla="*/ 1564672 h 4098299"/>
              <a:gd name="connsiteX27" fmla="*/ 1346518 w 2487611"/>
              <a:gd name="connsiteY27" fmla="*/ 1664941 h 4098299"/>
              <a:gd name="connsiteX28" fmla="*/ 1246249 w 2487611"/>
              <a:gd name="connsiteY28" fmla="*/ 1765210 h 4098299"/>
              <a:gd name="connsiteX29" fmla="*/ 1145980 w 2487611"/>
              <a:gd name="connsiteY29" fmla="*/ 1664941 h 4098299"/>
              <a:gd name="connsiteX30" fmla="*/ 1246249 w 2487611"/>
              <a:gd name="connsiteY30" fmla="*/ 1564672 h 4098299"/>
              <a:gd name="connsiteX31" fmla="*/ 1246249 w 2487611"/>
              <a:gd name="connsiteY31" fmla="*/ 1495166 h 4098299"/>
              <a:gd name="connsiteX32" fmla="*/ 1076474 w 2487611"/>
              <a:gd name="connsiteY32" fmla="*/ 1664941 h 4098299"/>
              <a:gd name="connsiteX33" fmla="*/ 1246249 w 2487611"/>
              <a:gd name="connsiteY33" fmla="*/ 1834716 h 4098299"/>
              <a:gd name="connsiteX34" fmla="*/ 1416024 w 2487611"/>
              <a:gd name="connsiteY34" fmla="*/ 1664941 h 4098299"/>
              <a:gd name="connsiteX35" fmla="*/ 1246249 w 2487611"/>
              <a:gd name="connsiteY35" fmla="*/ 1495166 h 4098299"/>
              <a:gd name="connsiteX36" fmla="*/ 1246249 w 2487611"/>
              <a:gd name="connsiteY36" fmla="*/ 741796 h 4098299"/>
              <a:gd name="connsiteX37" fmla="*/ 1446787 w 2487611"/>
              <a:gd name="connsiteY37" fmla="*/ 942334 h 4098299"/>
              <a:gd name="connsiteX38" fmla="*/ 1246249 w 2487611"/>
              <a:gd name="connsiteY38" fmla="*/ 1142872 h 4098299"/>
              <a:gd name="connsiteX39" fmla="*/ 1045711 w 2487611"/>
              <a:gd name="connsiteY39" fmla="*/ 942334 h 4098299"/>
              <a:gd name="connsiteX40" fmla="*/ 1246249 w 2487611"/>
              <a:gd name="connsiteY40" fmla="*/ 741796 h 4098299"/>
              <a:gd name="connsiteX41" fmla="*/ 1246249 w 2487611"/>
              <a:gd name="connsiteY41" fmla="*/ 602784 h 4098299"/>
              <a:gd name="connsiteX42" fmla="*/ 906699 w 2487611"/>
              <a:gd name="connsiteY42" fmla="*/ 942334 h 4098299"/>
              <a:gd name="connsiteX43" fmla="*/ 1246249 w 2487611"/>
              <a:gd name="connsiteY43" fmla="*/ 1281884 h 4098299"/>
              <a:gd name="connsiteX44" fmla="*/ 1585799 w 2487611"/>
              <a:gd name="connsiteY44" fmla="*/ 942334 h 4098299"/>
              <a:gd name="connsiteX45" fmla="*/ 1246249 w 2487611"/>
              <a:gd name="connsiteY45" fmla="*/ 602784 h 4098299"/>
              <a:gd name="connsiteX46" fmla="*/ 1238115 w 2487611"/>
              <a:gd name="connsiteY46" fmla="*/ 0 h 4098299"/>
              <a:gd name="connsiteX47" fmla="*/ 1243449 w 2487611"/>
              <a:gd name="connsiteY47" fmla="*/ 91485 h 4098299"/>
              <a:gd name="connsiteX48" fmla="*/ 1229544 w 2487611"/>
              <a:gd name="connsiteY48" fmla="*/ 4448 h 4098299"/>
              <a:gd name="connsiteX49" fmla="*/ 1891856 w 2487611"/>
              <a:gd name="connsiteY49" fmla="*/ 693773 h 4098299"/>
              <a:gd name="connsiteX50" fmla="*/ 2096831 w 2487611"/>
              <a:gd name="connsiteY50" fmla="*/ 1533040 h 4098299"/>
              <a:gd name="connsiteX51" fmla="*/ 2003408 w 2487611"/>
              <a:gd name="connsiteY51" fmla="*/ 2034625 h 4098299"/>
              <a:gd name="connsiteX52" fmla="*/ 2224895 w 2487611"/>
              <a:gd name="connsiteY52" fmla="*/ 2169985 h 4098299"/>
              <a:gd name="connsiteX53" fmla="*/ 2487611 w 2487611"/>
              <a:gd name="connsiteY53" fmla="*/ 2900140 h 4098299"/>
              <a:gd name="connsiteX54" fmla="*/ 1777602 w 2487611"/>
              <a:gd name="connsiteY54" fmla="*/ 2636154 h 4098299"/>
              <a:gd name="connsiteX55" fmla="*/ 1697050 w 2487611"/>
              <a:gd name="connsiteY55" fmla="*/ 2784134 h 4098299"/>
              <a:gd name="connsiteX56" fmla="*/ 789847 w 2487611"/>
              <a:gd name="connsiteY56" fmla="*/ 2784134 h 4098299"/>
              <a:gd name="connsiteX57" fmla="*/ 709405 w 2487611"/>
              <a:gd name="connsiteY57" fmla="*/ 2636379 h 4098299"/>
              <a:gd name="connsiteX58" fmla="*/ 0 w 2487611"/>
              <a:gd name="connsiteY58" fmla="*/ 2900140 h 4098299"/>
              <a:gd name="connsiteX59" fmla="*/ 262716 w 2487611"/>
              <a:gd name="connsiteY59" fmla="*/ 2169985 h 4098299"/>
              <a:gd name="connsiteX60" fmla="*/ 483603 w 2487611"/>
              <a:gd name="connsiteY60" fmla="*/ 2034991 h 4098299"/>
              <a:gd name="connsiteX61" fmla="*/ 390066 w 2487611"/>
              <a:gd name="connsiteY61" fmla="*/ 1533040 h 4098299"/>
              <a:gd name="connsiteX62" fmla="*/ 595041 w 2487611"/>
              <a:gd name="connsiteY62" fmla="*/ 693773 h 4098299"/>
              <a:gd name="connsiteX63" fmla="*/ 1238115 w 2487611"/>
              <a:gd name="connsiteY63" fmla="*/ 0 h 4098299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43449 w 2487611"/>
              <a:gd name="connsiteY47" fmla="*/ 87037 h 4093851"/>
              <a:gd name="connsiteX48" fmla="*/ 1229544 w 2487611"/>
              <a:gd name="connsiteY48" fmla="*/ 0 h 4093851"/>
              <a:gd name="connsiteX49" fmla="*/ 1891856 w 2487611"/>
              <a:gd name="connsiteY49" fmla="*/ 689325 h 4093851"/>
              <a:gd name="connsiteX50" fmla="*/ 2096831 w 2487611"/>
              <a:gd name="connsiteY50" fmla="*/ 1528592 h 4093851"/>
              <a:gd name="connsiteX51" fmla="*/ 2003408 w 2487611"/>
              <a:gd name="connsiteY51" fmla="*/ 2030177 h 4093851"/>
              <a:gd name="connsiteX52" fmla="*/ 2224895 w 2487611"/>
              <a:gd name="connsiteY52" fmla="*/ 2165537 h 4093851"/>
              <a:gd name="connsiteX53" fmla="*/ 2487611 w 2487611"/>
              <a:gd name="connsiteY53" fmla="*/ 2895692 h 4093851"/>
              <a:gd name="connsiteX54" fmla="*/ 1777602 w 2487611"/>
              <a:gd name="connsiteY54" fmla="*/ 2631706 h 4093851"/>
              <a:gd name="connsiteX55" fmla="*/ 1697050 w 2487611"/>
              <a:gd name="connsiteY55" fmla="*/ 2779686 h 4093851"/>
              <a:gd name="connsiteX56" fmla="*/ 789847 w 2487611"/>
              <a:gd name="connsiteY56" fmla="*/ 2779686 h 4093851"/>
              <a:gd name="connsiteX57" fmla="*/ 709405 w 2487611"/>
              <a:gd name="connsiteY57" fmla="*/ 2631931 h 4093851"/>
              <a:gd name="connsiteX58" fmla="*/ 0 w 2487611"/>
              <a:gd name="connsiteY58" fmla="*/ 2895692 h 4093851"/>
              <a:gd name="connsiteX59" fmla="*/ 262716 w 2487611"/>
              <a:gd name="connsiteY59" fmla="*/ 2165537 h 4093851"/>
              <a:gd name="connsiteX60" fmla="*/ 483603 w 2487611"/>
              <a:gd name="connsiteY60" fmla="*/ 2030543 h 4093851"/>
              <a:gd name="connsiteX61" fmla="*/ 390066 w 2487611"/>
              <a:gd name="connsiteY61" fmla="*/ 1528592 h 4093851"/>
              <a:gd name="connsiteX62" fmla="*/ 595041 w 2487611"/>
              <a:gd name="connsiteY62" fmla="*/ 689325 h 4093851"/>
              <a:gd name="connsiteX63" fmla="*/ 1225855 w 2487611"/>
              <a:gd name="connsiteY63" fmla="*/ 9198 h 4093851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29544 w 2487611"/>
              <a:gd name="connsiteY47" fmla="*/ 0 h 4093851"/>
              <a:gd name="connsiteX48" fmla="*/ 1891856 w 2487611"/>
              <a:gd name="connsiteY48" fmla="*/ 689325 h 4093851"/>
              <a:gd name="connsiteX49" fmla="*/ 2096831 w 2487611"/>
              <a:gd name="connsiteY49" fmla="*/ 1528592 h 4093851"/>
              <a:gd name="connsiteX50" fmla="*/ 2003408 w 2487611"/>
              <a:gd name="connsiteY50" fmla="*/ 2030177 h 4093851"/>
              <a:gd name="connsiteX51" fmla="*/ 2224895 w 2487611"/>
              <a:gd name="connsiteY51" fmla="*/ 2165537 h 4093851"/>
              <a:gd name="connsiteX52" fmla="*/ 2487611 w 2487611"/>
              <a:gd name="connsiteY52" fmla="*/ 2895692 h 4093851"/>
              <a:gd name="connsiteX53" fmla="*/ 1777602 w 2487611"/>
              <a:gd name="connsiteY53" fmla="*/ 2631706 h 4093851"/>
              <a:gd name="connsiteX54" fmla="*/ 1697050 w 2487611"/>
              <a:gd name="connsiteY54" fmla="*/ 2779686 h 4093851"/>
              <a:gd name="connsiteX55" fmla="*/ 789847 w 2487611"/>
              <a:gd name="connsiteY55" fmla="*/ 2779686 h 4093851"/>
              <a:gd name="connsiteX56" fmla="*/ 709405 w 2487611"/>
              <a:gd name="connsiteY56" fmla="*/ 2631931 h 4093851"/>
              <a:gd name="connsiteX57" fmla="*/ 0 w 2487611"/>
              <a:gd name="connsiteY57" fmla="*/ 2895692 h 4093851"/>
              <a:gd name="connsiteX58" fmla="*/ 262716 w 2487611"/>
              <a:gd name="connsiteY58" fmla="*/ 2165537 h 4093851"/>
              <a:gd name="connsiteX59" fmla="*/ 483603 w 2487611"/>
              <a:gd name="connsiteY59" fmla="*/ 2030543 h 4093851"/>
              <a:gd name="connsiteX60" fmla="*/ 390066 w 2487611"/>
              <a:gd name="connsiteY60" fmla="*/ 1528592 h 4093851"/>
              <a:gd name="connsiteX61" fmla="*/ 595041 w 2487611"/>
              <a:gd name="connsiteY61" fmla="*/ 689325 h 4093851"/>
              <a:gd name="connsiteX62" fmla="*/ 1225855 w 2487611"/>
              <a:gd name="connsiteY62" fmla="*/ 9198 h 4093851"/>
              <a:gd name="connsiteX0" fmla="*/ 1355591 w 2487611"/>
              <a:gd name="connsiteY0" fmla="*/ 3168890 h 4094887"/>
              <a:gd name="connsiteX1" fmla="*/ 1668701 w 2487611"/>
              <a:gd name="connsiteY1" fmla="*/ 3469474 h 4094887"/>
              <a:gd name="connsiteX2" fmla="*/ 1698103 w 2487611"/>
              <a:gd name="connsiteY2" fmla="*/ 3813117 h 4094887"/>
              <a:gd name="connsiteX3" fmla="*/ 1503571 w 2487611"/>
              <a:gd name="connsiteY3" fmla="*/ 3595625 h 4094887"/>
              <a:gd name="connsiteX4" fmla="*/ 1461585 w 2487611"/>
              <a:gd name="connsiteY4" fmla="*/ 3809366 h 4094887"/>
              <a:gd name="connsiteX5" fmla="*/ 1244671 w 2487611"/>
              <a:gd name="connsiteY5" fmla="*/ 4094887 h 4094887"/>
              <a:gd name="connsiteX6" fmla="*/ 1079392 w 2487611"/>
              <a:gd name="connsiteY6" fmla="*/ 3789128 h 4094887"/>
              <a:gd name="connsiteX7" fmla="*/ 987763 w 2487611"/>
              <a:gd name="connsiteY7" fmla="*/ 3656930 h 4094887"/>
              <a:gd name="connsiteX8" fmla="*/ 854400 w 2487611"/>
              <a:gd name="connsiteY8" fmla="*/ 3723652 h 4094887"/>
              <a:gd name="connsiteX9" fmla="*/ 869102 w 2487611"/>
              <a:gd name="connsiteY9" fmla="*/ 3400237 h 4094887"/>
              <a:gd name="connsiteX10" fmla="*/ 1052587 w 2487611"/>
              <a:gd name="connsiteY10" fmla="*/ 3202692 h 4094887"/>
              <a:gd name="connsiteX11" fmla="*/ 1019981 w 2487611"/>
              <a:gd name="connsiteY11" fmla="*/ 3246715 h 4094887"/>
              <a:gd name="connsiteX12" fmla="*/ 1012121 w 2487611"/>
              <a:gd name="connsiteY12" fmla="*/ 3419632 h 4094887"/>
              <a:gd name="connsiteX13" fmla="*/ 1083424 w 2487611"/>
              <a:gd name="connsiteY13" fmla="*/ 3383959 h 4094887"/>
              <a:gd name="connsiteX14" fmla="*/ 1132416 w 2487611"/>
              <a:gd name="connsiteY14" fmla="*/ 3454639 h 4094887"/>
              <a:gd name="connsiteX15" fmla="*/ 1220783 w 2487611"/>
              <a:gd name="connsiteY15" fmla="*/ 3618116 h 4094887"/>
              <a:gd name="connsiteX16" fmla="*/ 1336759 w 2487611"/>
              <a:gd name="connsiteY16" fmla="*/ 3465459 h 4094887"/>
              <a:gd name="connsiteX17" fmla="*/ 1359207 w 2487611"/>
              <a:gd name="connsiteY17" fmla="*/ 3351180 h 4094887"/>
              <a:gd name="connsiteX18" fmla="*/ 1463216 w 2487611"/>
              <a:gd name="connsiteY18" fmla="*/ 3467464 h 4094887"/>
              <a:gd name="connsiteX19" fmla="*/ 1447496 w 2487611"/>
              <a:gd name="connsiteY19" fmla="*/ 3283732 h 4094887"/>
              <a:gd name="connsiteX20" fmla="*/ 1355591 w 2487611"/>
              <a:gd name="connsiteY20" fmla="*/ 3168890 h 4094887"/>
              <a:gd name="connsiteX21" fmla="*/ 803026 w 2487611"/>
              <a:gd name="connsiteY21" fmla="*/ 2861325 h 4094887"/>
              <a:gd name="connsiteX22" fmla="*/ 1689473 w 2487611"/>
              <a:gd name="connsiteY22" fmla="*/ 2861325 h 4094887"/>
              <a:gd name="connsiteX23" fmla="*/ 1482985 w 2487611"/>
              <a:gd name="connsiteY23" fmla="*/ 3141373 h 4094887"/>
              <a:gd name="connsiteX24" fmla="*/ 1009514 w 2487611"/>
              <a:gd name="connsiteY24" fmla="*/ 3141373 h 4094887"/>
              <a:gd name="connsiteX25" fmla="*/ 803026 w 2487611"/>
              <a:gd name="connsiteY25" fmla="*/ 2861325 h 4094887"/>
              <a:gd name="connsiteX26" fmla="*/ 1246249 w 2487611"/>
              <a:gd name="connsiteY26" fmla="*/ 1561260 h 4094887"/>
              <a:gd name="connsiteX27" fmla="*/ 1346518 w 2487611"/>
              <a:gd name="connsiteY27" fmla="*/ 1661529 h 4094887"/>
              <a:gd name="connsiteX28" fmla="*/ 1246249 w 2487611"/>
              <a:gd name="connsiteY28" fmla="*/ 1761798 h 4094887"/>
              <a:gd name="connsiteX29" fmla="*/ 1145980 w 2487611"/>
              <a:gd name="connsiteY29" fmla="*/ 1661529 h 4094887"/>
              <a:gd name="connsiteX30" fmla="*/ 1246249 w 2487611"/>
              <a:gd name="connsiteY30" fmla="*/ 1561260 h 4094887"/>
              <a:gd name="connsiteX31" fmla="*/ 1246249 w 2487611"/>
              <a:gd name="connsiteY31" fmla="*/ 1491754 h 4094887"/>
              <a:gd name="connsiteX32" fmla="*/ 1076474 w 2487611"/>
              <a:gd name="connsiteY32" fmla="*/ 1661529 h 4094887"/>
              <a:gd name="connsiteX33" fmla="*/ 1246249 w 2487611"/>
              <a:gd name="connsiteY33" fmla="*/ 1831304 h 4094887"/>
              <a:gd name="connsiteX34" fmla="*/ 1416024 w 2487611"/>
              <a:gd name="connsiteY34" fmla="*/ 1661529 h 4094887"/>
              <a:gd name="connsiteX35" fmla="*/ 1246249 w 2487611"/>
              <a:gd name="connsiteY35" fmla="*/ 1491754 h 4094887"/>
              <a:gd name="connsiteX36" fmla="*/ 1246249 w 2487611"/>
              <a:gd name="connsiteY36" fmla="*/ 738384 h 4094887"/>
              <a:gd name="connsiteX37" fmla="*/ 1446787 w 2487611"/>
              <a:gd name="connsiteY37" fmla="*/ 938922 h 4094887"/>
              <a:gd name="connsiteX38" fmla="*/ 1246249 w 2487611"/>
              <a:gd name="connsiteY38" fmla="*/ 1139460 h 4094887"/>
              <a:gd name="connsiteX39" fmla="*/ 1045711 w 2487611"/>
              <a:gd name="connsiteY39" fmla="*/ 938922 h 4094887"/>
              <a:gd name="connsiteX40" fmla="*/ 1246249 w 2487611"/>
              <a:gd name="connsiteY40" fmla="*/ 738384 h 4094887"/>
              <a:gd name="connsiteX41" fmla="*/ 1246249 w 2487611"/>
              <a:gd name="connsiteY41" fmla="*/ 599372 h 4094887"/>
              <a:gd name="connsiteX42" fmla="*/ 906699 w 2487611"/>
              <a:gd name="connsiteY42" fmla="*/ 938922 h 4094887"/>
              <a:gd name="connsiteX43" fmla="*/ 1246249 w 2487611"/>
              <a:gd name="connsiteY43" fmla="*/ 1278472 h 4094887"/>
              <a:gd name="connsiteX44" fmla="*/ 1585799 w 2487611"/>
              <a:gd name="connsiteY44" fmla="*/ 938922 h 4094887"/>
              <a:gd name="connsiteX45" fmla="*/ 1246249 w 2487611"/>
              <a:gd name="connsiteY45" fmla="*/ 599372 h 4094887"/>
              <a:gd name="connsiteX46" fmla="*/ 1235050 w 2487611"/>
              <a:gd name="connsiteY46" fmla="*/ 0 h 4094887"/>
              <a:gd name="connsiteX47" fmla="*/ 1229544 w 2487611"/>
              <a:gd name="connsiteY47" fmla="*/ 1036 h 4094887"/>
              <a:gd name="connsiteX48" fmla="*/ 1891856 w 2487611"/>
              <a:gd name="connsiteY48" fmla="*/ 690361 h 4094887"/>
              <a:gd name="connsiteX49" fmla="*/ 2096831 w 2487611"/>
              <a:gd name="connsiteY49" fmla="*/ 1529628 h 4094887"/>
              <a:gd name="connsiteX50" fmla="*/ 2003408 w 2487611"/>
              <a:gd name="connsiteY50" fmla="*/ 2031213 h 4094887"/>
              <a:gd name="connsiteX51" fmla="*/ 2224895 w 2487611"/>
              <a:gd name="connsiteY51" fmla="*/ 2166573 h 4094887"/>
              <a:gd name="connsiteX52" fmla="*/ 2487611 w 2487611"/>
              <a:gd name="connsiteY52" fmla="*/ 2896728 h 4094887"/>
              <a:gd name="connsiteX53" fmla="*/ 1777602 w 2487611"/>
              <a:gd name="connsiteY53" fmla="*/ 2632742 h 4094887"/>
              <a:gd name="connsiteX54" fmla="*/ 1697050 w 2487611"/>
              <a:gd name="connsiteY54" fmla="*/ 2780722 h 4094887"/>
              <a:gd name="connsiteX55" fmla="*/ 789847 w 2487611"/>
              <a:gd name="connsiteY55" fmla="*/ 2780722 h 4094887"/>
              <a:gd name="connsiteX56" fmla="*/ 709405 w 2487611"/>
              <a:gd name="connsiteY56" fmla="*/ 2632967 h 4094887"/>
              <a:gd name="connsiteX57" fmla="*/ 0 w 2487611"/>
              <a:gd name="connsiteY57" fmla="*/ 2896728 h 4094887"/>
              <a:gd name="connsiteX58" fmla="*/ 262716 w 2487611"/>
              <a:gd name="connsiteY58" fmla="*/ 2166573 h 4094887"/>
              <a:gd name="connsiteX59" fmla="*/ 483603 w 2487611"/>
              <a:gd name="connsiteY59" fmla="*/ 2031579 h 4094887"/>
              <a:gd name="connsiteX60" fmla="*/ 390066 w 2487611"/>
              <a:gd name="connsiteY60" fmla="*/ 1529628 h 4094887"/>
              <a:gd name="connsiteX61" fmla="*/ 595041 w 2487611"/>
              <a:gd name="connsiteY61" fmla="*/ 690361 h 4094887"/>
              <a:gd name="connsiteX62" fmla="*/ 1235050 w 2487611"/>
              <a:gd name="connsiteY62" fmla="*/ 0 h 409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87611" h="4094887">
                <a:moveTo>
                  <a:pt x="1355591" y="3168890"/>
                </a:moveTo>
                <a:cubicBezTo>
                  <a:pt x="1473595" y="3210993"/>
                  <a:pt x="1581876" y="3305191"/>
                  <a:pt x="1668701" y="3469474"/>
                </a:cubicBezTo>
                <a:cubicBezTo>
                  <a:pt x="1695925" y="3526851"/>
                  <a:pt x="1780322" y="3714906"/>
                  <a:pt x="1698103" y="3813117"/>
                </a:cubicBezTo>
                <a:cubicBezTo>
                  <a:pt x="1602299" y="3649464"/>
                  <a:pt x="1614173" y="3625906"/>
                  <a:pt x="1503571" y="3595625"/>
                </a:cubicBezTo>
                <a:cubicBezTo>
                  <a:pt x="1496942" y="3685463"/>
                  <a:pt x="1467966" y="3774165"/>
                  <a:pt x="1461585" y="3809366"/>
                </a:cubicBezTo>
                <a:cubicBezTo>
                  <a:pt x="1385470" y="3978592"/>
                  <a:pt x="1404096" y="3968132"/>
                  <a:pt x="1244671" y="4094887"/>
                </a:cubicBezTo>
                <a:cubicBezTo>
                  <a:pt x="1246206" y="3880802"/>
                  <a:pt x="1159532" y="3834965"/>
                  <a:pt x="1079392" y="3789128"/>
                </a:cubicBezTo>
                <a:cubicBezTo>
                  <a:pt x="1026853" y="3769315"/>
                  <a:pt x="996695" y="3717697"/>
                  <a:pt x="987763" y="3656930"/>
                </a:cubicBezTo>
                <a:cubicBezTo>
                  <a:pt x="943900" y="3685346"/>
                  <a:pt x="898437" y="3695225"/>
                  <a:pt x="854400" y="3723652"/>
                </a:cubicBezTo>
                <a:cubicBezTo>
                  <a:pt x="854400" y="3658863"/>
                  <a:pt x="789060" y="3535267"/>
                  <a:pt x="869102" y="3400237"/>
                </a:cubicBezTo>
                <a:cubicBezTo>
                  <a:pt x="905823" y="3342803"/>
                  <a:pt x="973047" y="3258718"/>
                  <a:pt x="1052587" y="3202692"/>
                </a:cubicBezTo>
                <a:lnTo>
                  <a:pt x="1019981" y="3246715"/>
                </a:lnTo>
                <a:cubicBezTo>
                  <a:pt x="977187" y="3318910"/>
                  <a:pt x="1012121" y="3384991"/>
                  <a:pt x="1012121" y="3419632"/>
                </a:cubicBezTo>
                <a:cubicBezTo>
                  <a:pt x="1035665" y="3404433"/>
                  <a:pt x="1059972" y="3399151"/>
                  <a:pt x="1083424" y="3383959"/>
                </a:cubicBezTo>
                <a:cubicBezTo>
                  <a:pt x="1088200" y="3416448"/>
                  <a:pt x="1104325" y="3444046"/>
                  <a:pt x="1132416" y="3454639"/>
                </a:cubicBezTo>
                <a:cubicBezTo>
                  <a:pt x="1175263" y="3479146"/>
                  <a:pt x="1221604" y="3503653"/>
                  <a:pt x="1220783" y="3618116"/>
                </a:cubicBezTo>
                <a:cubicBezTo>
                  <a:pt x="1306022" y="3550346"/>
                  <a:pt x="1296063" y="3555938"/>
                  <a:pt x="1336759" y="3465459"/>
                </a:cubicBezTo>
                <a:cubicBezTo>
                  <a:pt x="1340170" y="3446638"/>
                  <a:pt x="1355662" y="3399214"/>
                  <a:pt x="1359207" y="3351180"/>
                </a:cubicBezTo>
                <a:cubicBezTo>
                  <a:pt x="1418341" y="3367371"/>
                  <a:pt x="1411993" y="3379966"/>
                  <a:pt x="1463216" y="3467464"/>
                </a:cubicBezTo>
                <a:cubicBezTo>
                  <a:pt x="1507175" y="3414955"/>
                  <a:pt x="1462051" y="3314410"/>
                  <a:pt x="1447496" y="3283732"/>
                </a:cubicBezTo>
                <a:cubicBezTo>
                  <a:pt x="1420721" y="3233074"/>
                  <a:pt x="1390133" y="3194880"/>
                  <a:pt x="1355591" y="3168890"/>
                </a:cubicBezTo>
                <a:close/>
                <a:moveTo>
                  <a:pt x="803026" y="2861325"/>
                </a:moveTo>
                <a:lnTo>
                  <a:pt x="1689473" y="2861325"/>
                </a:lnTo>
                <a:lnTo>
                  <a:pt x="1482985" y="3141373"/>
                </a:lnTo>
                <a:lnTo>
                  <a:pt x="1009514" y="3141373"/>
                </a:lnTo>
                <a:lnTo>
                  <a:pt x="803026" y="2861325"/>
                </a:lnTo>
                <a:close/>
                <a:moveTo>
                  <a:pt x="1246249" y="1561260"/>
                </a:moveTo>
                <a:cubicBezTo>
                  <a:pt x="1301626" y="1561260"/>
                  <a:pt x="1346518" y="1606152"/>
                  <a:pt x="1346518" y="1661529"/>
                </a:cubicBezTo>
                <a:cubicBezTo>
                  <a:pt x="1346518" y="1716906"/>
                  <a:pt x="1301626" y="1761798"/>
                  <a:pt x="1246249" y="1761798"/>
                </a:cubicBezTo>
                <a:cubicBezTo>
                  <a:pt x="1190872" y="1761798"/>
                  <a:pt x="1145980" y="1716906"/>
                  <a:pt x="1145980" y="1661529"/>
                </a:cubicBezTo>
                <a:cubicBezTo>
                  <a:pt x="1145980" y="1606152"/>
                  <a:pt x="1190872" y="1561260"/>
                  <a:pt x="1246249" y="1561260"/>
                </a:cubicBezTo>
                <a:close/>
                <a:moveTo>
                  <a:pt x="1246249" y="1491754"/>
                </a:moveTo>
                <a:cubicBezTo>
                  <a:pt x="1152485" y="1491754"/>
                  <a:pt x="1076474" y="1567765"/>
                  <a:pt x="1076474" y="1661529"/>
                </a:cubicBezTo>
                <a:cubicBezTo>
                  <a:pt x="1076474" y="1755293"/>
                  <a:pt x="1152485" y="1831304"/>
                  <a:pt x="1246249" y="1831304"/>
                </a:cubicBezTo>
                <a:cubicBezTo>
                  <a:pt x="1340013" y="1831304"/>
                  <a:pt x="1416024" y="1755293"/>
                  <a:pt x="1416024" y="1661529"/>
                </a:cubicBezTo>
                <a:cubicBezTo>
                  <a:pt x="1416024" y="1567765"/>
                  <a:pt x="1340013" y="1491754"/>
                  <a:pt x="1246249" y="1491754"/>
                </a:cubicBezTo>
                <a:close/>
                <a:moveTo>
                  <a:pt x="1246249" y="738384"/>
                </a:moveTo>
                <a:cubicBezTo>
                  <a:pt x="1357003" y="738384"/>
                  <a:pt x="1446787" y="828168"/>
                  <a:pt x="1446787" y="938922"/>
                </a:cubicBezTo>
                <a:cubicBezTo>
                  <a:pt x="1446787" y="1049676"/>
                  <a:pt x="1357003" y="1139460"/>
                  <a:pt x="1246249" y="1139460"/>
                </a:cubicBezTo>
                <a:cubicBezTo>
                  <a:pt x="1135495" y="1139460"/>
                  <a:pt x="1045711" y="1049676"/>
                  <a:pt x="1045711" y="938922"/>
                </a:cubicBezTo>
                <a:cubicBezTo>
                  <a:pt x="1045711" y="828168"/>
                  <a:pt x="1135495" y="738384"/>
                  <a:pt x="1246249" y="738384"/>
                </a:cubicBezTo>
                <a:close/>
                <a:moveTo>
                  <a:pt x="1246249" y="599372"/>
                </a:moveTo>
                <a:cubicBezTo>
                  <a:pt x="1058721" y="599372"/>
                  <a:pt x="906699" y="751394"/>
                  <a:pt x="906699" y="938922"/>
                </a:cubicBezTo>
                <a:cubicBezTo>
                  <a:pt x="906699" y="1126450"/>
                  <a:pt x="1058721" y="1278472"/>
                  <a:pt x="1246249" y="1278472"/>
                </a:cubicBezTo>
                <a:cubicBezTo>
                  <a:pt x="1433777" y="1278472"/>
                  <a:pt x="1585799" y="1126450"/>
                  <a:pt x="1585799" y="938922"/>
                </a:cubicBezTo>
                <a:cubicBezTo>
                  <a:pt x="1585799" y="751394"/>
                  <a:pt x="1433777" y="599372"/>
                  <a:pt x="1246249" y="599372"/>
                </a:cubicBezTo>
                <a:close/>
                <a:moveTo>
                  <a:pt x="1235050" y="0"/>
                </a:moveTo>
                <a:lnTo>
                  <a:pt x="1229544" y="1036"/>
                </a:lnTo>
                <a:cubicBezTo>
                  <a:pt x="1489347" y="133873"/>
                  <a:pt x="1749649" y="461397"/>
                  <a:pt x="1891856" y="690361"/>
                </a:cubicBezTo>
                <a:cubicBezTo>
                  <a:pt x="2013592" y="919326"/>
                  <a:pt x="2102003" y="1246061"/>
                  <a:pt x="2096831" y="1529628"/>
                </a:cubicBezTo>
                <a:cubicBezTo>
                  <a:pt x="2096831" y="1659128"/>
                  <a:pt x="2058845" y="1842372"/>
                  <a:pt x="2003408" y="2031213"/>
                </a:cubicBezTo>
                <a:lnTo>
                  <a:pt x="2224895" y="2166573"/>
                </a:lnTo>
                <a:lnTo>
                  <a:pt x="2487611" y="2896728"/>
                </a:lnTo>
                <a:lnTo>
                  <a:pt x="1777602" y="2632742"/>
                </a:lnTo>
                <a:cubicBezTo>
                  <a:pt x="1749049" y="2692676"/>
                  <a:pt x="1721557" y="2743254"/>
                  <a:pt x="1697050" y="2780722"/>
                </a:cubicBezTo>
                <a:lnTo>
                  <a:pt x="789847" y="2780722"/>
                </a:lnTo>
                <a:cubicBezTo>
                  <a:pt x="765372" y="2743301"/>
                  <a:pt x="737918" y="2692803"/>
                  <a:pt x="709405" y="2632967"/>
                </a:cubicBezTo>
                <a:lnTo>
                  <a:pt x="0" y="2896728"/>
                </a:lnTo>
                <a:lnTo>
                  <a:pt x="262716" y="2166573"/>
                </a:lnTo>
                <a:lnTo>
                  <a:pt x="483603" y="2031579"/>
                </a:lnTo>
                <a:cubicBezTo>
                  <a:pt x="428102" y="1842611"/>
                  <a:pt x="390066" y="1659212"/>
                  <a:pt x="390066" y="1529628"/>
                </a:cubicBezTo>
                <a:cubicBezTo>
                  <a:pt x="384894" y="1246061"/>
                  <a:pt x="473305" y="919326"/>
                  <a:pt x="595041" y="690361"/>
                </a:cubicBezTo>
                <a:cubicBezTo>
                  <a:pt x="737248" y="461397"/>
                  <a:pt x="957359" y="97388"/>
                  <a:pt x="12350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685704" y="4299463"/>
            <a:ext cx="435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3.</a:t>
            </a:r>
            <a:r>
              <a:rPr lang="en-US" sz="1200" dirty="0" smtClean="0"/>
              <a:t> </a:t>
            </a:r>
            <a:r>
              <a:rPr lang="en-US" sz="1200" i="1" dirty="0" smtClean="0"/>
              <a:t>"All progress takes place outside the comfort zone."</a:t>
            </a:r>
            <a:endParaRPr lang="en-US" sz="1200" dirty="0" smtClean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698404" y="4553463"/>
            <a:ext cx="4354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4.</a:t>
            </a:r>
            <a:r>
              <a:rPr lang="en-US" sz="1200" dirty="0" smtClean="0"/>
              <a:t> </a:t>
            </a:r>
            <a:r>
              <a:rPr lang="en-US" sz="1200" i="1" dirty="0" smtClean="0"/>
              <a:t>"Success usually comes to those who are too busy to be looking for it."</a:t>
            </a:r>
            <a:endParaRPr lang="en-US" sz="1200" dirty="0" smtClean="0"/>
          </a:p>
          <a:p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685704" y="3308863"/>
            <a:ext cx="435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1.</a:t>
            </a:r>
            <a:r>
              <a:rPr lang="en-US" sz="1200" dirty="0" smtClean="0"/>
              <a:t> </a:t>
            </a:r>
            <a:r>
              <a:rPr lang="en-US" sz="1200" i="1" dirty="0" smtClean="0"/>
              <a:t>"Success is not final; failure is not fatal: It is the courage to continue that counts.“</a:t>
            </a:r>
            <a:endParaRPr lang="en-US" sz="1200" dirty="0" smtClean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647604" y="5036063"/>
            <a:ext cx="435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5.</a:t>
            </a:r>
            <a:r>
              <a:rPr lang="en-US" sz="1200" dirty="0" smtClean="0"/>
              <a:t> </a:t>
            </a:r>
            <a:r>
              <a:rPr lang="en-US" sz="1200" i="1" dirty="0" smtClean="0"/>
              <a:t>"Opportunities don't happen. You create them."</a:t>
            </a:r>
            <a:endParaRPr lang="en-US" sz="12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495300" y="1422400"/>
            <a:ext cx="5029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</a:rPr>
              <a:t>  We Say No </a:t>
            </a:r>
            <a:r>
              <a:rPr lang="en-US" sz="2400" dirty="0" smtClean="0">
                <a:solidFill>
                  <a:srgbClr val="124B66"/>
                </a:solidFill>
              </a:rPr>
              <a:t>to Harmful and banned ingredients</a:t>
            </a:r>
          </a:p>
          <a:p>
            <a:pPr marL="285750" indent="-285750">
              <a:buClr>
                <a:srgbClr val="124B69"/>
              </a:buClr>
              <a:buSzPct val="136000"/>
            </a:pPr>
            <a:endParaRPr lang="en-US" sz="2400" dirty="0" smtClean="0">
              <a:solidFill>
                <a:srgbClr val="124B66"/>
              </a:solidFill>
            </a:endParaRPr>
          </a:p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</a:rPr>
              <a:t>  We Say No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124B66"/>
                </a:solidFill>
              </a:rPr>
              <a:t>to Synthetic dyes and Harmful fragrances</a:t>
            </a:r>
          </a:p>
          <a:p>
            <a:pPr marL="285750" indent="-285750">
              <a:buClr>
                <a:srgbClr val="124B69"/>
              </a:buClr>
              <a:buSzPct val="136000"/>
            </a:pPr>
            <a:endParaRPr lang="en-US" sz="2400" dirty="0" smtClean="0">
              <a:solidFill>
                <a:srgbClr val="124B66"/>
              </a:solidFill>
            </a:endParaRPr>
          </a:p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</a:rPr>
              <a:t>  </a:t>
            </a:r>
            <a:r>
              <a:rPr lang="en-US" sz="2400" dirty="0">
                <a:solidFill>
                  <a:srgbClr val="FF0000"/>
                </a:solidFill>
              </a:rPr>
              <a:t>We Say No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124B66"/>
                </a:solidFill>
              </a:rPr>
              <a:t>to animal derived </a:t>
            </a:r>
            <a:r>
              <a:rPr lang="en-US" sz="2400" dirty="0" smtClean="0">
                <a:solidFill>
                  <a:srgbClr val="124B66"/>
                </a:solidFill>
              </a:rPr>
              <a:t>ingredients</a:t>
            </a:r>
          </a:p>
          <a:p>
            <a:pPr marL="285750" indent="-285750">
              <a:buClr>
                <a:srgbClr val="124B69"/>
              </a:buClr>
              <a:buSzPct val="136000"/>
            </a:pPr>
            <a:endParaRPr lang="en-US" sz="2400" dirty="0">
              <a:solidFill>
                <a:srgbClr val="124B66"/>
              </a:solidFill>
            </a:endParaRPr>
          </a:p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FF0000"/>
                </a:solidFill>
              </a:rPr>
              <a:t>  We Say No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124B66"/>
                </a:solidFill>
              </a:rPr>
              <a:t>to anti-environmental </a:t>
            </a:r>
            <a:r>
              <a:rPr lang="en-US" sz="2400" dirty="0" smtClean="0">
                <a:solidFill>
                  <a:srgbClr val="124B66"/>
                </a:solidFill>
              </a:rPr>
              <a:t>practices</a:t>
            </a:r>
            <a:endParaRPr lang="en-US" sz="2400" dirty="0">
              <a:solidFill>
                <a:srgbClr val="124B66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730500" y="5460999"/>
            <a:ext cx="6946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/>
              <a:t>WZ-186,F/F VIKASH PURI, NEW </a:t>
            </a:r>
            <a:r>
              <a:rPr lang="en-US" sz="1400" dirty="0" err="1" smtClean="0"/>
              <a:t>DELHI,India</a:t>
            </a:r>
            <a:r>
              <a:rPr lang="en-US" sz="1400" dirty="0" smtClean="0"/>
              <a:t> 110018</a:t>
            </a:r>
          </a:p>
          <a:p>
            <a:pPr algn="ctr">
              <a:lnSpc>
                <a:spcPct val="150000"/>
              </a:lnSpc>
            </a:pPr>
            <a:r>
              <a:rPr lang="en-US" sz="1400" dirty="0" err="1" smtClean="0"/>
              <a:t>Whatsapp</a:t>
            </a:r>
            <a:r>
              <a:rPr lang="en-US" sz="1400" dirty="0" smtClean="0"/>
              <a:t>: +91 956 509 0556</a:t>
            </a:r>
          </a:p>
          <a:p>
            <a:pPr algn="ctr">
              <a:lnSpc>
                <a:spcPct val="150000"/>
              </a:lnSpc>
            </a:pPr>
            <a:r>
              <a:rPr lang="en-US" sz="1400" dirty="0" smtClean="0"/>
              <a:t>Email : </a:t>
            </a:r>
            <a:r>
              <a:rPr lang="en-US" sz="1400" dirty="0" smtClean="0">
                <a:hlinkClick r:id="rId3"/>
              </a:rPr>
              <a:t>care@broswelloverseas.com</a:t>
            </a:r>
            <a:endParaRPr lang="en-US" sz="1400" dirty="0" smtClean="0"/>
          </a:p>
          <a:p>
            <a:pPr algn="ctr">
              <a:lnSpc>
                <a:spcPct val="150000"/>
              </a:lnSpc>
            </a:pPr>
            <a:r>
              <a:rPr lang="en-US" sz="800" b="1" dirty="0" smtClean="0"/>
              <a:t>ANY CHANGE IN BUSINESS PLAN WILL SUBJECT TO </a:t>
            </a:r>
            <a:r>
              <a:rPr lang="en-US" sz="800" b="1" smtClean="0"/>
              <a:t>THREE MONTHS </a:t>
            </a:r>
            <a:r>
              <a:rPr lang="en-US" sz="800" b="1" dirty="0" smtClean="0"/>
              <a:t>PRIOR NOTICE </a:t>
            </a:r>
          </a:p>
          <a:p>
            <a:pPr algn="ctr">
              <a:lnSpc>
                <a:spcPct val="150000"/>
              </a:lnSpc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xmlns="" val="240519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11889</TotalTime>
  <Words>1287</Words>
  <Application>Microsoft Office PowerPoint</Application>
  <PresentationFormat>Custom</PresentationFormat>
  <Paragraphs>347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Cover and End Slide Master</vt:lpstr>
      <vt:lpstr>Contents Slide Master</vt:lpstr>
      <vt:lpstr>Section Break Slide Master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BUSINESS PROFILE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a2z</cp:lastModifiedBy>
  <cp:revision>335</cp:revision>
  <dcterms:created xsi:type="dcterms:W3CDTF">2018-04-24T17:14:44Z</dcterms:created>
  <dcterms:modified xsi:type="dcterms:W3CDTF">2021-02-20T05:55:03Z</dcterms:modified>
</cp:coreProperties>
</file>